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9.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8" r:id="rId4"/>
    <p:sldMasterId id="214748368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Lst>
  <p:sldSz cy="5143500" cx="9144000"/>
  <p:notesSz cx="6858000" cy="9144000"/>
  <p:embeddedFontLst>
    <p:embeddedFont>
      <p:font typeface="Ubuntu"/>
      <p:regular r:id="rId64"/>
      <p:bold r:id="rId65"/>
      <p:italic r:id="rId66"/>
      <p:boldItalic r:id="rId67"/>
    </p:embeddedFont>
    <p:embeddedFont>
      <p:font typeface="Bangers"/>
      <p:regular r:id="rId68"/>
    </p:embeddedFont>
    <p:embeddedFont>
      <p:font typeface="League Spartan"/>
      <p:regular r:id="rId69"/>
      <p:bold r:id="rId70"/>
    </p:embeddedFont>
    <p:embeddedFont>
      <p:font typeface="Proxima Nova"/>
      <p:regular r:id="rId71"/>
      <p:bold r:id="rId72"/>
      <p:italic r:id="rId73"/>
      <p:boldItalic r:id="rId74"/>
    </p:embeddedFont>
    <p:embeddedFont>
      <p:font typeface="Roboto Medium"/>
      <p:regular r:id="rId75"/>
      <p:bold r:id="rId76"/>
      <p:italic r:id="rId77"/>
      <p:boldItalic r:id="rId78"/>
    </p:embeddedFont>
    <p:embeddedFont>
      <p:font typeface="Amatic SC"/>
      <p:regular r:id="rId79"/>
      <p:bold r:id="rId80"/>
    </p:embeddedFont>
    <p:embeddedFont>
      <p:font typeface="Hind"/>
      <p:regular r:id="rId81"/>
      <p:bold r:id="rId82"/>
    </p:embeddedFont>
    <p:embeddedFont>
      <p:font typeface="Actor"/>
      <p:regular r:id="rId83"/>
    </p:embeddedFont>
    <p:embeddedFont>
      <p:font typeface="Vidaloka"/>
      <p:regular r:id="rId84"/>
    </p:embeddedFont>
    <p:embeddedFont>
      <p:font typeface="Merriweather Black"/>
      <p:bold r:id="rId85"/>
      <p:boldItalic r:id="rId8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A557CCA-39A1-4347-855C-31514ABF5C16}">
  <a:tblStyle styleId="{FA557CCA-39A1-4347-855C-31514ABF5C1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Vidaloka-regular.fntdata"/><Relationship Id="rId83" Type="http://schemas.openxmlformats.org/officeDocument/2006/relationships/font" Target="fonts/Actor-regular.fntdata"/><Relationship Id="rId42" Type="http://schemas.openxmlformats.org/officeDocument/2006/relationships/slide" Target="slides/slide36.xml"/><Relationship Id="rId86" Type="http://schemas.openxmlformats.org/officeDocument/2006/relationships/font" Target="fonts/MerriweatherBlack-boldItalic.fntdata"/><Relationship Id="rId41" Type="http://schemas.openxmlformats.org/officeDocument/2006/relationships/slide" Target="slides/slide35.xml"/><Relationship Id="rId85" Type="http://schemas.openxmlformats.org/officeDocument/2006/relationships/font" Target="fonts/MerriweatherBlack-bold.fntdata"/><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AmaticSC-bold.fntdata"/><Relationship Id="rId82" Type="http://schemas.openxmlformats.org/officeDocument/2006/relationships/font" Target="fonts/Hind-bold.fntdata"/><Relationship Id="rId81" Type="http://schemas.openxmlformats.org/officeDocument/2006/relationships/font" Target="fonts/Hind-regular.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italic.fntdata"/><Relationship Id="rId72" Type="http://schemas.openxmlformats.org/officeDocument/2006/relationships/font" Target="fonts/ProximaNova-bold.fntdata"/><Relationship Id="rId31" Type="http://schemas.openxmlformats.org/officeDocument/2006/relationships/slide" Target="slides/slide25.xml"/><Relationship Id="rId75" Type="http://schemas.openxmlformats.org/officeDocument/2006/relationships/font" Target="fonts/RobotoMedium-regular.fntdata"/><Relationship Id="rId30" Type="http://schemas.openxmlformats.org/officeDocument/2006/relationships/slide" Target="slides/slide24.xml"/><Relationship Id="rId74" Type="http://schemas.openxmlformats.org/officeDocument/2006/relationships/font" Target="fonts/ProximaNova-boldItalic.fntdata"/><Relationship Id="rId33" Type="http://schemas.openxmlformats.org/officeDocument/2006/relationships/slide" Target="slides/slide27.xml"/><Relationship Id="rId77" Type="http://schemas.openxmlformats.org/officeDocument/2006/relationships/font" Target="fonts/RobotoMedium-italic.fntdata"/><Relationship Id="rId32" Type="http://schemas.openxmlformats.org/officeDocument/2006/relationships/slide" Target="slides/slide26.xml"/><Relationship Id="rId76" Type="http://schemas.openxmlformats.org/officeDocument/2006/relationships/font" Target="fonts/RobotoMedium-bold.fntdata"/><Relationship Id="rId35" Type="http://schemas.openxmlformats.org/officeDocument/2006/relationships/slide" Target="slides/slide29.xml"/><Relationship Id="rId79" Type="http://schemas.openxmlformats.org/officeDocument/2006/relationships/font" Target="fonts/AmaticSC-regular.fntdata"/><Relationship Id="rId34" Type="http://schemas.openxmlformats.org/officeDocument/2006/relationships/slide" Target="slides/slide28.xml"/><Relationship Id="rId78" Type="http://schemas.openxmlformats.org/officeDocument/2006/relationships/font" Target="fonts/RobotoMedium-boldItalic.fntdata"/><Relationship Id="rId71" Type="http://schemas.openxmlformats.org/officeDocument/2006/relationships/font" Target="fonts/ProximaNova-regular.fntdata"/><Relationship Id="rId70" Type="http://schemas.openxmlformats.org/officeDocument/2006/relationships/font" Target="fonts/LeagueSpartan-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Ubuntu-regular.fntdata"/><Relationship Id="rId63" Type="http://schemas.openxmlformats.org/officeDocument/2006/relationships/slide" Target="slides/slide57.xml"/><Relationship Id="rId22" Type="http://schemas.openxmlformats.org/officeDocument/2006/relationships/slide" Target="slides/slide16.xml"/><Relationship Id="rId66" Type="http://schemas.openxmlformats.org/officeDocument/2006/relationships/font" Target="fonts/Ubuntu-italic.fntdata"/><Relationship Id="rId21" Type="http://schemas.openxmlformats.org/officeDocument/2006/relationships/slide" Target="slides/slide15.xml"/><Relationship Id="rId65" Type="http://schemas.openxmlformats.org/officeDocument/2006/relationships/font" Target="fonts/Ubuntu-bold.fntdata"/><Relationship Id="rId24" Type="http://schemas.openxmlformats.org/officeDocument/2006/relationships/slide" Target="slides/slide18.xml"/><Relationship Id="rId68" Type="http://schemas.openxmlformats.org/officeDocument/2006/relationships/font" Target="fonts/Bangers-regular.fntdata"/><Relationship Id="rId23" Type="http://schemas.openxmlformats.org/officeDocument/2006/relationships/slide" Target="slides/slide17.xml"/><Relationship Id="rId67" Type="http://schemas.openxmlformats.org/officeDocument/2006/relationships/font" Target="fonts/Ubuntu-boldItalic.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LeagueSpartan-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9" name="Shape 1049"/>
        <p:cNvGrpSpPr/>
        <p:nvPr/>
      </p:nvGrpSpPr>
      <p:grpSpPr>
        <a:xfrm>
          <a:off x="0" y="0"/>
          <a:ext cx="0" cy="0"/>
          <a:chOff x="0" y="0"/>
          <a:chExt cx="0" cy="0"/>
        </a:xfrm>
      </p:grpSpPr>
      <p:sp>
        <p:nvSpPr>
          <p:cNvPr id="1050" name="Google Shape;1050;g142b176931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1" name="Google Shape;1051;g142b176931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5" name="Shape 1305"/>
        <p:cNvGrpSpPr/>
        <p:nvPr/>
      </p:nvGrpSpPr>
      <p:grpSpPr>
        <a:xfrm>
          <a:off x="0" y="0"/>
          <a:ext cx="0" cy="0"/>
          <a:chOff x="0" y="0"/>
          <a:chExt cx="0" cy="0"/>
        </a:xfrm>
      </p:grpSpPr>
      <p:sp>
        <p:nvSpPr>
          <p:cNvPr id="1306" name="Google Shape;1306;g142d771bcfa_1_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7" name="Google Shape;1307;g142d771bcfa_1_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2" name="Shape 1312"/>
        <p:cNvGrpSpPr/>
        <p:nvPr/>
      </p:nvGrpSpPr>
      <p:grpSpPr>
        <a:xfrm>
          <a:off x="0" y="0"/>
          <a:ext cx="0" cy="0"/>
          <a:chOff x="0" y="0"/>
          <a:chExt cx="0" cy="0"/>
        </a:xfrm>
      </p:grpSpPr>
      <p:sp>
        <p:nvSpPr>
          <p:cNvPr id="1313" name="Google Shape;1313;g142d771bcfa_1_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4" name="Google Shape;1314;g142d771bcfa_1_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4" name="Shape 1364"/>
        <p:cNvGrpSpPr/>
        <p:nvPr/>
      </p:nvGrpSpPr>
      <p:grpSpPr>
        <a:xfrm>
          <a:off x="0" y="0"/>
          <a:ext cx="0" cy="0"/>
          <a:chOff x="0" y="0"/>
          <a:chExt cx="0" cy="0"/>
        </a:xfrm>
      </p:grpSpPr>
      <p:sp>
        <p:nvSpPr>
          <p:cNvPr id="1365" name="Google Shape;1365;g142d771bcfa_0_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6" name="Google Shape;1366;g142d771bcfa_0_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3" name="Shape 1403"/>
        <p:cNvGrpSpPr/>
        <p:nvPr/>
      </p:nvGrpSpPr>
      <p:grpSpPr>
        <a:xfrm>
          <a:off x="0" y="0"/>
          <a:ext cx="0" cy="0"/>
          <a:chOff x="0" y="0"/>
          <a:chExt cx="0" cy="0"/>
        </a:xfrm>
      </p:grpSpPr>
      <p:sp>
        <p:nvSpPr>
          <p:cNvPr id="1404" name="Google Shape;1404;g142d771bcfa_1_3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5" name="Google Shape;1405;g142d771bcfa_1_3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5" name="Shape 1445"/>
        <p:cNvGrpSpPr/>
        <p:nvPr/>
      </p:nvGrpSpPr>
      <p:grpSpPr>
        <a:xfrm>
          <a:off x="0" y="0"/>
          <a:ext cx="0" cy="0"/>
          <a:chOff x="0" y="0"/>
          <a:chExt cx="0" cy="0"/>
        </a:xfrm>
      </p:grpSpPr>
      <p:sp>
        <p:nvSpPr>
          <p:cNvPr id="1446" name="Google Shape;1446;g142d771bcfa_1_4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7" name="Google Shape;1447;g142d771bcfa_1_4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0" name="Shape 1460"/>
        <p:cNvGrpSpPr/>
        <p:nvPr/>
      </p:nvGrpSpPr>
      <p:grpSpPr>
        <a:xfrm>
          <a:off x="0" y="0"/>
          <a:ext cx="0" cy="0"/>
          <a:chOff x="0" y="0"/>
          <a:chExt cx="0" cy="0"/>
        </a:xfrm>
      </p:grpSpPr>
      <p:sp>
        <p:nvSpPr>
          <p:cNvPr id="1461" name="Google Shape;1461;g142d771bcfa_0_1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2" name="Google Shape;1462;g142d771bcfa_0_1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5" name="Shape 1505"/>
        <p:cNvGrpSpPr/>
        <p:nvPr/>
      </p:nvGrpSpPr>
      <p:grpSpPr>
        <a:xfrm>
          <a:off x="0" y="0"/>
          <a:ext cx="0" cy="0"/>
          <a:chOff x="0" y="0"/>
          <a:chExt cx="0" cy="0"/>
        </a:xfrm>
      </p:grpSpPr>
      <p:sp>
        <p:nvSpPr>
          <p:cNvPr id="1506" name="Google Shape;1506;g142d771bcfa_0_10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7" name="Google Shape;1507;g142d771bcfa_0_10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6" name="Shape 1516"/>
        <p:cNvGrpSpPr/>
        <p:nvPr/>
      </p:nvGrpSpPr>
      <p:grpSpPr>
        <a:xfrm>
          <a:off x="0" y="0"/>
          <a:ext cx="0" cy="0"/>
          <a:chOff x="0" y="0"/>
          <a:chExt cx="0" cy="0"/>
        </a:xfrm>
      </p:grpSpPr>
      <p:sp>
        <p:nvSpPr>
          <p:cNvPr id="1517" name="Google Shape;1517;g142d771bcfa_0_7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8" name="Google Shape;1518;g142d771bcfa_0_7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4" name="Shape 1544"/>
        <p:cNvGrpSpPr/>
        <p:nvPr/>
      </p:nvGrpSpPr>
      <p:grpSpPr>
        <a:xfrm>
          <a:off x="0" y="0"/>
          <a:ext cx="0" cy="0"/>
          <a:chOff x="0" y="0"/>
          <a:chExt cx="0" cy="0"/>
        </a:xfrm>
      </p:grpSpPr>
      <p:sp>
        <p:nvSpPr>
          <p:cNvPr id="1545" name="Google Shape;1545;g142d771bcfa_0_8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6" name="Google Shape;1546;g142d771bcfa_0_8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5" name="Shape 1595"/>
        <p:cNvGrpSpPr/>
        <p:nvPr/>
      </p:nvGrpSpPr>
      <p:grpSpPr>
        <a:xfrm>
          <a:off x="0" y="0"/>
          <a:ext cx="0" cy="0"/>
          <a:chOff x="0" y="0"/>
          <a:chExt cx="0" cy="0"/>
        </a:xfrm>
      </p:grpSpPr>
      <p:sp>
        <p:nvSpPr>
          <p:cNvPr id="1596" name="Google Shape;1596;g142d771bcfa_0_5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7" name="Google Shape;1597;g142d771bcfa_0_5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3" name="Shape 1103"/>
        <p:cNvGrpSpPr/>
        <p:nvPr/>
      </p:nvGrpSpPr>
      <p:grpSpPr>
        <a:xfrm>
          <a:off x="0" y="0"/>
          <a:ext cx="0" cy="0"/>
          <a:chOff x="0" y="0"/>
          <a:chExt cx="0" cy="0"/>
        </a:xfrm>
      </p:grpSpPr>
      <p:sp>
        <p:nvSpPr>
          <p:cNvPr id="1104" name="Google Shape;1104;g142b7e87c59_0_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5" name="Google Shape;1105;g142b7e87c59_0_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5" name="Shape 1635"/>
        <p:cNvGrpSpPr/>
        <p:nvPr/>
      </p:nvGrpSpPr>
      <p:grpSpPr>
        <a:xfrm>
          <a:off x="0" y="0"/>
          <a:ext cx="0" cy="0"/>
          <a:chOff x="0" y="0"/>
          <a:chExt cx="0" cy="0"/>
        </a:xfrm>
      </p:grpSpPr>
      <p:sp>
        <p:nvSpPr>
          <p:cNvPr id="1636" name="Google Shape;1636;g142d771bcfa_0_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7" name="Google Shape;1637;g142d771bcfa_0_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0" name="Shape 1640"/>
        <p:cNvGrpSpPr/>
        <p:nvPr/>
      </p:nvGrpSpPr>
      <p:grpSpPr>
        <a:xfrm>
          <a:off x="0" y="0"/>
          <a:ext cx="0" cy="0"/>
          <a:chOff x="0" y="0"/>
          <a:chExt cx="0" cy="0"/>
        </a:xfrm>
      </p:grpSpPr>
      <p:sp>
        <p:nvSpPr>
          <p:cNvPr id="1641" name="Google Shape;1641;g142d771bcfa_0_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2" name="Google Shape;1642;g142d771bcfa_0_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6" name="Shape 1676"/>
        <p:cNvGrpSpPr/>
        <p:nvPr/>
      </p:nvGrpSpPr>
      <p:grpSpPr>
        <a:xfrm>
          <a:off x="0" y="0"/>
          <a:ext cx="0" cy="0"/>
          <a:chOff x="0" y="0"/>
          <a:chExt cx="0" cy="0"/>
        </a:xfrm>
      </p:grpSpPr>
      <p:sp>
        <p:nvSpPr>
          <p:cNvPr id="1677" name="Google Shape;1677;g142d771bcfa_0_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8" name="Google Shape;1678;g142d771bcfa_0_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8" name="Shape 1698"/>
        <p:cNvGrpSpPr/>
        <p:nvPr/>
      </p:nvGrpSpPr>
      <p:grpSpPr>
        <a:xfrm>
          <a:off x="0" y="0"/>
          <a:ext cx="0" cy="0"/>
          <a:chOff x="0" y="0"/>
          <a:chExt cx="0" cy="0"/>
        </a:xfrm>
      </p:grpSpPr>
      <p:sp>
        <p:nvSpPr>
          <p:cNvPr id="1699" name="Google Shape;1699;g142d771bcfa_0_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0" name="Google Shape;1700;g142d771bcfa_0_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8" name="Shape 1728"/>
        <p:cNvGrpSpPr/>
        <p:nvPr/>
      </p:nvGrpSpPr>
      <p:grpSpPr>
        <a:xfrm>
          <a:off x="0" y="0"/>
          <a:ext cx="0" cy="0"/>
          <a:chOff x="0" y="0"/>
          <a:chExt cx="0" cy="0"/>
        </a:xfrm>
      </p:grpSpPr>
      <p:sp>
        <p:nvSpPr>
          <p:cNvPr id="1729" name="Google Shape;1729;g142d771bcfa_0_4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0" name="Google Shape;1730;g142d771bcfa_0_4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5" name="Shape 1765"/>
        <p:cNvGrpSpPr/>
        <p:nvPr/>
      </p:nvGrpSpPr>
      <p:grpSpPr>
        <a:xfrm>
          <a:off x="0" y="0"/>
          <a:ext cx="0" cy="0"/>
          <a:chOff x="0" y="0"/>
          <a:chExt cx="0" cy="0"/>
        </a:xfrm>
      </p:grpSpPr>
      <p:sp>
        <p:nvSpPr>
          <p:cNvPr id="1766" name="Google Shape;1766;g142d771bcfa_0_6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7" name="Google Shape;1767;g142d771bcfa_0_6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1" name="Shape 1801"/>
        <p:cNvGrpSpPr/>
        <p:nvPr/>
      </p:nvGrpSpPr>
      <p:grpSpPr>
        <a:xfrm>
          <a:off x="0" y="0"/>
          <a:ext cx="0" cy="0"/>
          <a:chOff x="0" y="0"/>
          <a:chExt cx="0" cy="0"/>
        </a:xfrm>
      </p:grpSpPr>
      <p:sp>
        <p:nvSpPr>
          <p:cNvPr id="1802" name="Google Shape;1802;g142d771bcfa_0_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3" name="Google Shape;1803;g142d771bcfa_0_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7" name="Shape 1807"/>
        <p:cNvGrpSpPr/>
        <p:nvPr/>
      </p:nvGrpSpPr>
      <p:grpSpPr>
        <a:xfrm>
          <a:off x="0" y="0"/>
          <a:ext cx="0" cy="0"/>
          <a:chOff x="0" y="0"/>
          <a:chExt cx="0" cy="0"/>
        </a:xfrm>
      </p:grpSpPr>
      <p:sp>
        <p:nvSpPr>
          <p:cNvPr id="1808" name="Google Shape;1808;g142d771bcfa_0_6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9" name="Google Shape;1809;g142d771bcfa_0_6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6" name="Shape 1876"/>
        <p:cNvGrpSpPr/>
        <p:nvPr/>
      </p:nvGrpSpPr>
      <p:grpSpPr>
        <a:xfrm>
          <a:off x="0" y="0"/>
          <a:ext cx="0" cy="0"/>
          <a:chOff x="0" y="0"/>
          <a:chExt cx="0" cy="0"/>
        </a:xfrm>
      </p:grpSpPr>
      <p:sp>
        <p:nvSpPr>
          <p:cNvPr id="1877" name="Google Shape;1877;g142d771bcfa_0_1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8" name="Google Shape;1878;g142d771bcfa_0_1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6" name="Shape 1896"/>
        <p:cNvGrpSpPr/>
        <p:nvPr/>
      </p:nvGrpSpPr>
      <p:grpSpPr>
        <a:xfrm>
          <a:off x="0" y="0"/>
          <a:ext cx="0" cy="0"/>
          <a:chOff x="0" y="0"/>
          <a:chExt cx="0" cy="0"/>
        </a:xfrm>
      </p:grpSpPr>
      <p:sp>
        <p:nvSpPr>
          <p:cNvPr id="1897" name="Google Shape;1897;g142d771bcfa_0_7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8" name="Google Shape;1898;g142d771bcfa_0_7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2" name="Shape 1112"/>
        <p:cNvGrpSpPr/>
        <p:nvPr/>
      </p:nvGrpSpPr>
      <p:grpSpPr>
        <a:xfrm>
          <a:off x="0" y="0"/>
          <a:ext cx="0" cy="0"/>
          <a:chOff x="0" y="0"/>
          <a:chExt cx="0" cy="0"/>
        </a:xfrm>
      </p:grpSpPr>
      <p:sp>
        <p:nvSpPr>
          <p:cNvPr id="1113" name="Google Shape;1113;g142b7e87c59_0_2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4" name="Google Shape;1114;g142b7e87c59_0_2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9" name="Shape 1919"/>
        <p:cNvGrpSpPr/>
        <p:nvPr/>
      </p:nvGrpSpPr>
      <p:grpSpPr>
        <a:xfrm>
          <a:off x="0" y="0"/>
          <a:ext cx="0" cy="0"/>
          <a:chOff x="0" y="0"/>
          <a:chExt cx="0" cy="0"/>
        </a:xfrm>
      </p:grpSpPr>
      <p:sp>
        <p:nvSpPr>
          <p:cNvPr id="1920" name="Google Shape;1920;g142d771bcfa_0_1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1" name="Google Shape;1921;g142d771bcfa_0_1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6" name="Shape 1926"/>
        <p:cNvGrpSpPr/>
        <p:nvPr/>
      </p:nvGrpSpPr>
      <p:grpSpPr>
        <a:xfrm>
          <a:off x="0" y="0"/>
          <a:ext cx="0" cy="0"/>
          <a:chOff x="0" y="0"/>
          <a:chExt cx="0" cy="0"/>
        </a:xfrm>
      </p:grpSpPr>
      <p:sp>
        <p:nvSpPr>
          <p:cNvPr id="1927" name="Google Shape;1927;g142d771bcfa_0_9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8" name="Google Shape;1928;g142d771bcfa_0_9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4" name="Shape 1944"/>
        <p:cNvGrpSpPr/>
        <p:nvPr/>
      </p:nvGrpSpPr>
      <p:grpSpPr>
        <a:xfrm>
          <a:off x="0" y="0"/>
          <a:ext cx="0" cy="0"/>
          <a:chOff x="0" y="0"/>
          <a:chExt cx="0" cy="0"/>
        </a:xfrm>
      </p:grpSpPr>
      <p:sp>
        <p:nvSpPr>
          <p:cNvPr id="1945" name="Google Shape;1945;g142d771bcfa_0_9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6" name="Google Shape;1946;g142d771bcfa_0_9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3" name="Shape 1953"/>
        <p:cNvGrpSpPr/>
        <p:nvPr/>
      </p:nvGrpSpPr>
      <p:grpSpPr>
        <a:xfrm>
          <a:off x="0" y="0"/>
          <a:ext cx="0" cy="0"/>
          <a:chOff x="0" y="0"/>
          <a:chExt cx="0" cy="0"/>
        </a:xfrm>
      </p:grpSpPr>
      <p:sp>
        <p:nvSpPr>
          <p:cNvPr id="1954" name="Google Shape;1954;g142d771bcfa_0_9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5" name="Google Shape;1955;g142d771bcfa_0_9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1" name="Shape 1961"/>
        <p:cNvGrpSpPr/>
        <p:nvPr/>
      </p:nvGrpSpPr>
      <p:grpSpPr>
        <a:xfrm>
          <a:off x="0" y="0"/>
          <a:ext cx="0" cy="0"/>
          <a:chOff x="0" y="0"/>
          <a:chExt cx="0" cy="0"/>
        </a:xfrm>
      </p:grpSpPr>
      <p:sp>
        <p:nvSpPr>
          <p:cNvPr id="1962" name="Google Shape;1962;g142d771bcfa_0_10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3" name="Google Shape;1963;g142d771bcfa_0_10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9" name="Shape 1979"/>
        <p:cNvGrpSpPr/>
        <p:nvPr/>
      </p:nvGrpSpPr>
      <p:grpSpPr>
        <a:xfrm>
          <a:off x="0" y="0"/>
          <a:ext cx="0" cy="0"/>
          <a:chOff x="0" y="0"/>
          <a:chExt cx="0" cy="0"/>
        </a:xfrm>
      </p:grpSpPr>
      <p:sp>
        <p:nvSpPr>
          <p:cNvPr id="1980" name="Google Shape;1980;g142d771bcfa_0_10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1" name="Google Shape;1981;g142d771bcfa_0_10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6" name="Shape 2046"/>
        <p:cNvGrpSpPr/>
        <p:nvPr/>
      </p:nvGrpSpPr>
      <p:grpSpPr>
        <a:xfrm>
          <a:off x="0" y="0"/>
          <a:ext cx="0" cy="0"/>
          <a:chOff x="0" y="0"/>
          <a:chExt cx="0" cy="0"/>
        </a:xfrm>
      </p:grpSpPr>
      <p:sp>
        <p:nvSpPr>
          <p:cNvPr id="2047" name="Google Shape;2047;g142d771bcfa_0_1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8" name="Google Shape;2048;g142d771bcfa_0_1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1" name="Shape 2411"/>
        <p:cNvGrpSpPr/>
        <p:nvPr/>
      </p:nvGrpSpPr>
      <p:grpSpPr>
        <a:xfrm>
          <a:off x="0" y="0"/>
          <a:ext cx="0" cy="0"/>
          <a:chOff x="0" y="0"/>
          <a:chExt cx="0" cy="0"/>
        </a:xfrm>
      </p:grpSpPr>
      <p:sp>
        <p:nvSpPr>
          <p:cNvPr id="2412" name="Google Shape;2412;g142d771bcfa_0_12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3" name="Google Shape;2413;g142d771bcfa_0_12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6" name="Shape 2446"/>
        <p:cNvGrpSpPr/>
        <p:nvPr/>
      </p:nvGrpSpPr>
      <p:grpSpPr>
        <a:xfrm>
          <a:off x="0" y="0"/>
          <a:ext cx="0" cy="0"/>
          <a:chOff x="0" y="0"/>
          <a:chExt cx="0" cy="0"/>
        </a:xfrm>
      </p:grpSpPr>
      <p:sp>
        <p:nvSpPr>
          <p:cNvPr id="2447" name="Google Shape;2447;g143d42cea8b_1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8" name="Google Shape;2448;g143d42cea8b_1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7" name="Shape 2497"/>
        <p:cNvGrpSpPr/>
        <p:nvPr/>
      </p:nvGrpSpPr>
      <p:grpSpPr>
        <a:xfrm>
          <a:off x="0" y="0"/>
          <a:ext cx="0" cy="0"/>
          <a:chOff x="0" y="0"/>
          <a:chExt cx="0" cy="0"/>
        </a:xfrm>
      </p:grpSpPr>
      <p:sp>
        <p:nvSpPr>
          <p:cNvPr id="2498" name="Google Shape;2498;g142d771bcfa_0_1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9" name="Google Shape;2499;g142d771bcfa_0_1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0" name="Shape 1150"/>
        <p:cNvGrpSpPr/>
        <p:nvPr/>
      </p:nvGrpSpPr>
      <p:grpSpPr>
        <a:xfrm>
          <a:off x="0" y="0"/>
          <a:ext cx="0" cy="0"/>
          <a:chOff x="0" y="0"/>
          <a:chExt cx="0" cy="0"/>
        </a:xfrm>
      </p:grpSpPr>
      <p:sp>
        <p:nvSpPr>
          <p:cNvPr id="1151" name="Google Shape;1151;g142b7e87c59_0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2" name="Google Shape;1152;g142b7e87c59_0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4" name="Shape 2504"/>
        <p:cNvGrpSpPr/>
        <p:nvPr/>
      </p:nvGrpSpPr>
      <p:grpSpPr>
        <a:xfrm>
          <a:off x="0" y="0"/>
          <a:ext cx="0" cy="0"/>
          <a:chOff x="0" y="0"/>
          <a:chExt cx="0" cy="0"/>
        </a:xfrm>
      </p:grpSpPr>
      <p:sp>
        <p:nvSpPr>
          <p:cNvPr id="2505" name="Google Shape;2505;g142d771bcfa_0_15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06" name="Google Shape;2506;g142d771bcfa_0_15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1" name="Shape 2511"/>
        <p:cNvGrpSpPr/>
        <p:nvPr/>
      </p:nvGrpSpPr>
      <p:grpSpPr>
        <a:xfrm>
          <a:off x="0" y="0"/>
          <a:ext cx="0" cy="0"/>
          <a:chOff x="0" y="0"/>
          <a:chExt cx="0" cy="0"/>
        </a:xfrm>
      </p:grpSpPr>
      <p:sp>
        <p:nvSpPr>
          <p:cNvPr id="2512" name="Google Shape;2512;g142d771bcfa_0_154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3" name="Google Shape;2513;g142d771bcfa_0_154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8" name="Shape 2518"/>
        <p:cNvGrpSpPr/>
        <p:nvPr/>
      </p:nvGrpSpPr>
      <p:grpSpPr>
        <a:xfrm>
          <a:off x="0" y="0"/>
          <a:ext cx="0" cy="0"/>
          <a:chOff x="0" y="0"/>
          <a:chExt cx="0" cy="0"/>
        </a:xfrm>
      </p:grpSpPr>
      <p:sp>
        <p:nvSpPr>
          <p:cNvPr id="2519" name="Google Shape;2519;g142d771bcfa_0_154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0" name="Google Shape;2520;g142d771bcfa_0_154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3" name="Shape 2543"/>
        <p:cNvGrpSpPr/>
        <p:nvPr/>
      </p:nvGrpSpPr>
      <p:grpSpPr>
        <a:xfrm>
          <a:off x="0" y="0"/>
          <a:ext cx="0" cy="0"/>
          <a:chOff x="0" y="0"/>
          <a:chExt cx="0" cy="0"/>
        </a:xfrm>
      </p:grpSpPr>
      <p:sp>
        <p:nvSpPr>
          <p:cNvPr id="2544" name="Google Shape;2544;g142d771bcfa_0_15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5" name="Google Shape;2545;g142d771bcfa_0_15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9" name="Shape 2559"/>
        <p:cNvGrpSpPr/>
        <p:nvPr/>
      </p:nvGrpSpPr>
      <p:grpSpPr>
        <a:xfrm>
          <a:off x="0" y="0"/>
          <a:ext cx="0" cy="0"/>
          <a:chOff x="0" y="0"/>
          <a:chExt cx="0" cy="0"/>
        </a:xfrm>
      </p:grpSpPr>
      <p:sp>
        <p:nvSpPr>
          <p:cNvPr id="2560" name="Google Shape;2560;g142d771bcfa_0_155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1" name="Google Shape;2561;g142d771bcfa_0_155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6" name="Shape 2896"/>
        <p:cNvGrpSpPr/>
        <p:nvPr/>
      </p:nvGrpSpPr>
      <p:grpSpPr>
        <a:xfrm>
          <a:off x="0" y="0"/>
          <a:ext cx="0" cy="0"/>
          <a:chOff x="0" y="0"/>
          <a:chExt cx="0" cy="0"/>
        </a:xfrm>
      </p:grpSpPr>
      <p:sp>
        <p:nvSpPr>
          <p:cNvPr id="2897" name="Google Shape;2897;g142d771bcfa_0_158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98" name="Google Shape;2898;g142d771bcfa_0_158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0" name="Shape 8810"/>
        <p:cNvGrpSpPr/>
        <p:nvPr/>
      </p:nvGrpSpPr>
      <p:grpSpPr>
        <a:xfrm>
          <a:off x="0" y="0"/>
          <a:ext cx="0" cy="0"/>
          <a:chOff x="0" y="0"/>
          <a:chExt cx="0" cy="0"/>
        </a:xfrm>
      </p:grpSpPr>
      <p:sp>
        <p:nvSpPr>
          <p:cNvPr id="8811" name="Google Shape;8811;g142d771bcfa_0_217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2" name="Google Shape;8812;g142d771bcfa_0_217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37" name="Shape 9237"/>
        <p:cNvGrpSpPr/>
        <p:nvPr/>
      </p:nvGrpSpPr>
      <p:grpSpPr>
        <a:xfrm>
          <a:off x="0" y="0"/>
          <a:ext cx="0" cy="0"/>
          <a:chOff x="0" y="0"/>
          <a:chExt cx="0" cy="0"/>
        </a:xfrm>
      </p:grpSpPr>
      <p:sp>
        <p:nvSpPr>
          <p:cNvPr id="9238" name="Google Shape;9238;g142d771bcfa_0_222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39" name="Google Shape;9239;g142d771bcfa_0_222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0" name="Shape 9400"/>
        <p:cNvGrpSpPr/>
        <p:nvPr/>
      </p:nvGrpSpPr>
      <p:grpSpPr>
        <a:xfrm>
          <a:off x="0" y="0"/>
          <a:ext cx="0" cy="0"/>
          <a:chOff x="0" y="0"/>
          <a:chExt cx="0" cy="0"/>
        </a:xfrm>
      </p:grpSpPr>
      <p:sp>
        <p:nvSpPr>
          <p:cNvPr id="9401" name="Google Shape;9401;g142d771bcfa_0_223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02" name="Google Shape;9402;g142d771bcfa_0_223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2" name="Shape 9802"/>
        <p:cNvGrpSpPr/>
        <p:nvPr/>
      </p:nvGrpSpPr>
      <p:grpSpPr>
        <a:xfrm>
          <a:off x="0" y="0"/>
          <a:ext cx="0" cy="0"/>
          <a:chOff x="0" y="0"/>
          <a:chExt cx="0" cy="0"/>
        </a:xfrm>
      </p:grpSpPr>
      <p:sp>
        <p:nvSpPr>
          <p:cNvPr id="9803" name="Google Shape;9803;g142d771bcfa_0_227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4" name="Google Shape;9804;g142d771bcfa_0_227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7" name="Shape 1167"/>
        <p:cNvGrpSpPr/>
        <p:nvPr/>
      </p:nvGrpSpPr>
      <p:grpSpPr>
        <a:xfrm>
          <a:off x="0" y="0"/>
          <a:ext cx="0" cy="0"/>
          <a:chOff x="0" y="0"/>
          <a:chExt cx="0" cy="0"/>
        </a:xfrm>
      </p:grpSpPr>
      <p:sp>
        <p:nvSpPr>
          <p:cNvPr id="1168" name="Google Shape;1168;g142b7e87c59_0_2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9" name="Google Shape;1169;g142b7e87c59_0_2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3" name="Shape 10173"/>
        <p:cNvGrpSpPr/>
        <p:nvPr/>
      </p:nvGrpSpPr>
      <p:grpSpPr>
        <a:xfrm>
          <a:off x="0" y="0"/>
          <a:ext cx="0" cy="0"/>
          <a:chOff x="0" y="0"/>
          <a:chExt cx="0" cy="0"/>
        </a:xfrm>
      </p:grpSpPr>
      <p:sp>
        <p:nvSpPr>
          <p:cNvPr id="10174" name="Google Shape;10174;g142d771bcfa_0_23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75" name="Google Shape;10175;g142d771bcfa_0_23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5" name="Shape 10555"/>
        <p:cNvGrpSpPr/>
        <p:nvPr/>
      </p:nvGrpSpPr>
      <p:grpSpPr>
        <a:xfrm>
          <a:off x="0" y="0"/>
          <a:ext cx="0" cy="0"/>
          <a:chOff x="0" y="0"/>
          <a:chExt cx="0" cy="0"/>
        </a:xfrm>
      </p:grpSpPr>
      <p:sp>
        <p:nvSpPr>
          <p:cNvPr id="10556" name="Google Shape;10556;g142d771bcfa_0_23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57" name="Google Shape;10557;g142d771bcfa_0_23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86" name="Shape 10986"/>
        <p:cNvGrpSpPr/>
        <p:nvPr/>
      </p:nvGrpSpPr>
      <p:grpSpPr>
        <a:xfrm>
          <a:off x="0" y="0"/>
          <a:ext cx="0" cy="0"/>
          <a:chOff x="0" y="0"/>
          <a:chExt cx="0" cy="0"/>
        </a:xfrm>
      </p:grpSpPr>
      <p:sp>
        <p:nvSpPr>
          <p:cNvPr id="10987" name="Google Shape;10987;g142d771bcfa_0_239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88" name="Google Shape;10988;g142d771bcfa_0_239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79" name="Shape 11779"/>
        <p:cNvGrpSpPr/>
        <p:nvPr/>
      </p:nvGrpSpPr>
      <p:grpSpPr>
        <a:xfrm>
          <a:off x="0" y="0"/>
          <a:ext cx="0" cy="0"/>
          <a:chOff x="0" y="0"/>
          <a:chExt cx="0" cy="0"/>
        </a:xfrm>
      </p:grpSpPr>
      <p:sp>
        <p:nvSpPr>
          <p:cNvPr id="11780" name="Google Shape;11780;g142d771bcfa_0_247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81" name="Google Shape;11781;g142d771bcfa_0_247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20" name="Shape 12520"/>
        <p:cNvGrpSpPr/>
        <p:nvPr/>
      </p:nvGrpSpPr>
      <p:grpSpPr>
        <a:xfrm>
          <a:off x="0" y="0"/>
          <a:ext cx="0" cy="0"/>
          <a:chOff x="0" y="0"/>
          <a:chExt cx="0" cy="0"/>
        </a:xfrm>
      </p:grpSpPr>
      <p:sp>
        <p:nvSpPr>
          <p:cNvPr id="12521" name="Google Shape;12521;g142d771bcfa_0_25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22" name="Google Shape;12522;g142d771bcfa_0_25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13" name="Shape 13213"/>
        <p:cNvGrpSpPr/>
        <p:nvPr/>
      </p:nvGrpSpPr>
      <p:grpSpPr>
        <a:xfrm>
          <a:off x="0" y="0"/>
          <a:ext cx="0" cy="0"/>
          <a:chOff x="0" y="0"/>
          <a:chExt cx="0" cy="0"/>
        </a:xfrm>
      </p:grpSpPr>
      <p:sp>
        <p:nvSpPr>
          <p:cNvPr id="13214" name="Google Shape;13214;g142d771bcfa_0_26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15" name="Google Shape;13215;g142d771bcfa_0_26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15" name="Shape 13515"/>
        <p:cNvGrpSpPr/>
        <p:nvPr/>
      </p:nvGrpSpPr>
      <p:grpSpPr>
        <a:xfrm>
          <a:off x="0" y="0"/>
          <a:ext cx="0" cy="0"/>
          <a:chOff x="0" y="0"/>
          <a:chExt cx="0" cy="0"/>
        </a:xfrm>
      </p:grpSpPr>
      <p:sp>
        <p:nvSpPr>
          <p:cNvPr id="13516" name="Google Shape;13516;g142d771bcfa_0_26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17" name="Google Shape;13517;g142d771bcfa_0_26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55" name="Shape 14155"/>
        <p:cNvGrpSpPr/>
        <p:nvPr/>
      </p:nvGrpSpPr>
      <p:grpSpPr>
        <a:xfrm>
          <a:off x="0" y="0"/>
          <a:ext cx="0" cy="0"/>
          <a:chOff x="0" y="0"/>
          <a:chExt cx="0" cy="0"/>
        </a:xfrm>
      </p:grpSpPr>
      <p:sp>
        <p:nvSpPr>
          <p:cNvPr id="14156" name="Google Shape;14156;g142d771bcfa_0_291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57" name="Google Shape;14157;g142d771bcfa_0_291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3" name="Shape 1203"/>
        <p:cNvGrpSpPr/>
        <p:nvPr/>
      </p:nvGrpSpPr>
      <p:grpSpPr>
        <a:xfrm>
          <a:off x="0" y="0"/>
          <a:ext cx="0" cy="0"/>
          <a:chOff x="0" y="0"/>
          <a:chExt cx="0" cy="0"/>
        </a:xfrm>
      </p:grpSpPr>
      <p:sp>
        <p:nvSpPr>
          <p:cNvPr id="1204" name="Google Shape;1204;g142b7e87c59_0_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5" name="Google Shape;1205;g142b7e87c59_0_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4" name="Shape 1224"/>
        <p:cNvGrpSpPr/>
        <p:nvPr/>
      </p:nvGrpSpPr>
      <p:grpSpPr>
        <a:xfrm>
          <a:off x="0" y="0"/>
          <a:ext cx="0" cy="0"/>
          <a:chOff x="0" y="0"/>
          <a:chExt cx="0" cy="0"/>
        </a:xfrm>
      </p:grpSpPr>
      <p:sp>
        <p:nvSpPr>
          <p:cNvPr id="1225" name="Google Shape;1225;g142d771bcfa_1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6" name="Google Shape;1226;g142d771bcfa_1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8" name="Shape 1258"/>
        <p:cNvGrpSpPr/>
        <p:nvPr/>
      </p:nvGrpSpPr>
      <p:grpSpPr>
        <a:xfrm>
          <a:off x="0" y="0"/>
          <a:ext cx="0" cy="0"/>
          <a:chOff x="0" y="0"/>
          <a:chExt cx="0" cy="0"/>
        </a:xfrm>
      </p:grpSpPr>
      <p:sp>
        <p:nvSpPr>
          <p:cNvPr id="1259" name="Google Shape;1259;g142d771bcfa_1_2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0" name="Google Shape;1260;g142d771bcfa_1_2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0" name="Shape 1290"/>
        <p:cNvGrpSpPr/>
        <p:nvPr/>
      </p:nvGrpSpPr>
      <p:grpSpPr>
        <a:xfrm>
          <a:off x="0" y="0"/>
          <a:ext cx="0" cy="0"/>
          <a:chOff x="0" y="0"/>
          <a:chExt cx="0" cy="0"/>
        </a:xfrm>
      </p:grpSpPr>
      <p:sp>
        <p:nvSpPr>
          <p:cNvPr id="1291" name="Google Shape;1291;g142d771bcfa_0_1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2" name="Google Shape;1292;g142d771bcfa_0_1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rot="-5400000">
            <a:off x="5506136" y="-603365"/>
            <a:ext cx="3034503" cy="4241226"/>
          </a:xfrm>
          <a:custGeom>
            <a:rect b="b" l="l" r="r" t="t"/>
            <a:pathLst>
              <a:path extrusionOk="0" h="120575" w="209240">
                <a:moveTo>
                  <a:pt x="0" y="120446"/>
                </a:moveTo>
                <a:lnTo>
                  <a:pt x="209240" y="0"/>
                </a:lnTo>
                <a:lnTo>
                  <a:pt x="209240" y="70819"/>
                </a:lnTo>
                <a:lnTo>
                  <a:pt x="90481" y="120575"/>
                </a:lnTo>
                <a:close/>
              </a:path>
            </a:pathLst>
          </a:custGeom>
          <a:solidFill>
            <a:schemeClr val="accent2"/>
          </a:solidFill>
          <a:ln>
            <a:noFill/>
          </a:ln>
        </p:spPr>
      </p:sp>
      <p:sp>
        <p:nvSpPr>
          <p:cNvPr id="10" name="Google Shape;10;p2"/>
          <p:cNvSpPr/>
          <p:nvPr/>
        </p:nvSpPr>
        <p:spPr>
          <a:xfrm flipH="1">
            <a:off x="8104197" y="2220950"/>
            <a:ext cx="1039200" cy="29259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flipH="1">
            <a:off x="8377132" y="2825075"/>
            <a:ext cx="868225" cy="2394625"/>
          </a:xfrm>
          <a:custGeom>
            <a:rect b="b" l="l" r="r" t="t"/>
            <a:pathLst>
              <a:path extrusionOk="0" h="95785" w="34729">
                <a:moveTo>
                  <a:pt x="1737" y="0"/>
                </a:moveTo>
                <a:cubicBezTo>
                  <a:pt x="727" y="8085"/>
                  <a:pt x="-2576" y="19597"/>
                  <a:pt x="4054" y="24332"/>
                </a:cubicBezTo>
                <a:cubicBezTo>
                  <a:pt x="6464" y="26053"/>
                  <a:pt x="11414" y="26871"/>
                  <a:pt x="12938" y="24332"/>
                </a:cubicBezTo>
                <a:cubicBezTo>
                  <a:pt x="13975" y="22604"/>
                  <a:pt x="12189" y="18437"/>
                  <a:pt x="10234" y="18925"/>
                </a:cubicBezTo>
                <a:cubicBezTo>
                  <a:pt x="2478" y="20863"/>
                  <a:pt x="1857" y="34412"/>
                  <a:pt x="4054" y="42099"/>
                </a:cubicBezTo>
                <a:cubicBezTo>
                  <a:pt x="5272" y="46359"/>
                  <a:pt x="10907" y="51805"/>
                  <a:pt x="14869" y="49824"/>
                </a:cubicBezTo>
                <a:cubicBezTo>
                  <a:pt x="17201" y="48658"/>
                  <a:pt x="18738" y="44817"/>
                  <a:pt x="17572" y="42485"/>
                </a:cubicBezTo>
                <a:cubicBezTo>
                  <a:pt x="16844" y="41029"/>
                  <a:pt x="14535" y="40620"/>
                  <a:pt x="12938" y="40940"/>
                </a:cubicBezTo>
                <a:cubicBezTo>
                  <a:pt x="8695" y="41790"/>
                  <a:pt x="6908" y="47846"/>
                  <a:pt x="6372" y="52141"/>
                </a:cubicBezTo>
                <a:cubicBezTo>
                  <a:pt x="5536" y="58829"/>
                  <a:pt x="9693" y="67605"/>
                  <a:pt x="16028" y="69908"/>
                </a:cubicBezTo>
                <a:cubicBezTo>
                  <a:pt x="21538" y="71912"/>
                  <a:pt x="33784" y="69863"/>
                  <a:pt x="32635" y="64114"/>
                </a:cubicBezTo>
                <a:cubicBezTo>
                  <a:pt x="31718" y="59526"/>
                  <a:pt x="22625" y="59588"/>
                  <a:pt x="18731" y="62183"/>
                </a:cubicBezTo>
                <a:cubicBezTo>
                  <a:pt x="12401" y="66402"/>
                  <a:pt x="7811" y="75613"/>
                  <a:pt x="9462" y="83039"/>
                </a:cubicBezTo>
                <a:cubicBezTo>
                  <a:pt x="10485" y="87641"/>
                  <a:pt x="16346" y="90814"/>
                  <a:pt x="21049" y="91150"/>
                </a:cubicBezTo>
                <a:cubicBezTo>
                  <a:pt x="26358" y="91529"/>
                  <a:pt x="35860" y="87816"/>
                  <a:pt x="34567" y="82653"/>
                </a:cubicBezTo>
                <a:cubicBezTo>
                  <a:pt x="33647" y="78980"/>
                  <a:pt x="24170" y="82366"/>
                  <a:pt x="23752" y="86129"/>
                </a:cubicBezTo>
                <a:cubicBezTo>
                  <a:pt x="23288" y="90307"/>
                  <a:pt x="27659" y="95785"/>
                  <a:pt x="31863" y="95785"/>
                </a:cubicBezTo>
              </a:path>
            </a:pathLst>
          </a:custGeom>
          <a:noFill/>
          <a:ln cap="flat" cmpd="sng" w="19050">
            <a:solidFill>
              <a:schemeClr val="accent2"/>
            </a:solidFill>
            <a:prstDash val="solid"/>
            <a:round/>
            <a:headEnd len="med" w="med" type="none"/>
            <a:tailEnd len="med" w="med" type="none"/>
          </a:ln>
        </p:spPr>
      </p:sp>
      <p:sp>
        <p:nvSpPr>
          <p:cNvPr id="12" name="Google Shape;12;p2"/>
          <p:cNvSpPr txBox="1"/>
          <p:nvPr>
            <p:ph type="ctrTitle"/>
          </p:nvPr>
        </p:nvSpPr>
        <p:spPr>
          <a:xfrm>
            <a:off x="2425800" y="1469950"/>
            <a:ext cx="5307600" cy="2327400"/>
          </a:xfrm>
          <a:prstGeom prst="rect">
            <a:avLst/>
          </a:prstGeom>
          <a:noFill/>
          <a:ln>
            <a:noFill/>
          </a:ln>
        </p:spPr>
        <p:txBody>
          <a:bodyPr anchorCtr="0" anchor="b" bIns="91425" lIns="91425" spcFirstLastPara="1" rIns="91425" wrap="square" tIns="91425">
            <a:noAutofit/>
          </a:bodyPr>
          <a:lstStyle>
            <a:lvl1pPr lvl="0" rtl="0" algn="l">
              <a:spcBef>
                <a:spcPts val="0"/>
              </a:spcBef>
              <a:spcAft>
                <a:spcPts val="0"/>
              </a:spcAft>
              <a:buSzPts val="5200"/>
              <a:buNone/>
              <a:defRPr b="0"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3" name="Google Shape;13;p2"/>
          <p:cNvSpPr txBox="1"/>
          <p:nvPr>
            <p:ph idx="1" type="subTitle"/>
          </p:nvPr>
        </p:nvSpPr>
        <p:spPr>
          <a:xfrm>
            <a:off x="2432400" y="3902750"/>
            <a:ext cx="5294400" cy="410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sz="1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14" name="Google Shape;14;p2"/>
          <p:cNvGrpSpPr/>
          <p:nvPr/>
        </p:nvGrpSpPr>
        <p:grpSpPr>
          <a:xfrm flipH="1">
            <a:off x="-36462" y="-9725"/>
            <a:ext cx="2818263" cy="5173792"/>
            <a:chOff x="3109008" y="202775"/>
            <a:chExt cx="2818263" cy="5173792"/>
          </a:xfrm>
        </p:grpSpPr>
        <p:sp>
          <p:nvSpPr>
            <p:cNvPr id="15" name="Google Shape;15;p2"/>
            <p:cNvSpPr/>
            <p:nvPr/>
          </p:nvSpPr>
          <p:spPr>
            <a:xfrm>
              <a:off x="3109008" y="202775"/>
              <a:ext cx="2812397" cy="5173792"/>
            </a:xfrm>
            <a:custGeom>
              <a:rect b="b" l="l" r="r" t="t"/>
              <a:pathLst>
                <a:path extrusionOk="0" h="206518" w="139625">
                  <a:moveTo>
                    <a:pt x="0" y="0"/>
                  </a:moveTo>
                  <a:lnTo>
                    <a:pt x="139625" y="389"/>
                  </a:lnTo>
                  <a:lnTo>
                    <a:pt x="139236" y="206518"/>
                  </a:lnTo>
                  <a:lnTo>
                    <a:pt x="71546" y="205778"/>
                  </a:lnTo>
                  <a:close/>
                </a:path>
              </a:pathLst>
            </a:custGeom>
            <a:solidFill>
              <a:schemeClr val="accent5"/>
            </a:solidFill>
            <a:ln>
              <a:noFill/>
            </a:ln>
          </p:spPr>
        </p:sp>
        <p:grpSp>
          <p:nvGrpSpPr>
            <p:cNvPr id="16" name="Google Shape;16;p2"/>
            <p:cNvGrpSpPr/>
            <p:nvPr/>
          </p:nvGrpSpPr>
          <p:grpSpPr>
            <a:xfrm>
              <a:off x="3155225" y="202775"/>
              <a:ext cx="2772045" cy="5143502"/>
              <a:chOff x="6409225" y="0"/>
              <a:chExt cx="2772045" cy="5143502"/>
            </a:xfrm>
          </p:grpSpPr>
          <p:cxnSp>
            <p:nvCxnSpPr>
              <p:cNvPr id="17" name="Google Shape;17;p2"/>
              <p:cNvCxnSpPr/>
              <p:nvPr/>
            </p:nvCxnSpPr>
            <p:spPr>
              <a:xfrm>
                <a:off x="6718570" y="1209275"/>
                <a:ext cx="2462700" cy="0"/>
              </a:xfrm>
              <a:prstGeom prst="straightConnector1">
                <a:avLst/>
              </a:prstGeom>
              <a:noFill/>
              <a:ln cap="rnd" cmpd="sng" w="19050">
                <a:solidFill>
                  <a:schemeClr val="lt2"/>
                </a:solidFill>
                <a:prstDash val="solid"/>
                <a:round/>
                <a:headEnd len="med" w="med" type="none"/>
                <a:tailEnd len="med" w="med" type="none"/>
              </a:ln>
            </p:spPr>
          </p:cxnSp>
          <p:cxnSp>
            <p:nvCxnSpPr>
              <p:cNvPr id="18" name="Google Shape;18;p2"/>
              <p:cNvCxnSpPr/>
              <p:nvPr/>
            </p:nvCxnSpPr>
            <p:spPr>
              <a:xfrm>
                <a:off x="6871289" y="1754250"/>
                <a:ext cx="2307900" cy="0"/>
              </a:xfrm>
              <a:prstGeom prst="straightConnector1">
                <a:avLst/>
              </a:prstGeom>
              <a:noFill/>
              <a:ln cap="rnd" cmpd="sng" w="19050">
                <a:solidFill>
                  <a:schemeClr val="lt2"/>
                </a:solidFill>
                <a:prstDash val="solid"/>
                <a:round/>
                <a:headEnd len="med" w="med" type="none"/>
                <a:tailEnd len="med" w="med" type="none"/>
              </a:ln>
            </p:spPr>
          </p:cxnSp>
          <p:cxnSp>
            <p:nvCxnSpPr>
              <p:cNvPr id="19" name="Google Shape;19;p2"/>
              <p:cNvCxnSpPr/>
              <p:nvPr/>
            </p:nvCxnSpPr>
            <p:spPr>
              <a:xfrm>
                <a:off x="7024008" y="2299225"/>
                <a:ext cx="2155200" cy="0"/>
              </a:xfrm>
              <a:prstGeom prst="straightConnector1">
                <a:avLst/>
              </a:prstGeom>
              <a:noFill/>
              <a:ln cap="rnd" cmpd="sng" w="19050">
                <a:solidFill>
                  <a:schemeClr val="lt2"/>
                </a:solidFill>
                <a:prstDash val="solid"/>
                <a:round/>
                <a:headEnd len="med" w="med" type="none"/>
                <a:tailEnd len="med" w="med" type="none"/>
              </a:ln>
            </p:spPr>
          </p:cxnSp>
          <p:cxnSp>
            <p:nvCxnSpPr>
              <p:cNvPr id="20" name="Google Shape;20;p2"/>
              <p:cNvCxnSpPr/>
              <p:nvPr/>
            </p:nvCxnSpPr>
            <p:spPr>
              <a:xfrm>
                <a:off x="7176726" y="2844200"/>
                <a:ext cx="2002800" cy="0"/>
              </a:xfrm>
              <a:prstGeom prst="straightConnector1">
                <a:avLst/>
              </a:prstGeom>
              <a:noFill/>
              <a:ln cap="rnd" cmpd="sng" w="19050">
                <a:solidFill>
                  <a:schemeClr val="lt2"/>
                </a:solidFill>
                <a:prstDash val="solid"/>
                <a:round/>
                <a:headEnd len="med" w="med" type="none"/>
                <a:tailEnd len="med" w="med" type="none"/>
              </a:ln>
            </p:spPr>
          </p:cxnSp>
          <p:cxnSp>
            <p:nvCxnSpPr>
              <p:cNvPr id="21" name="Google Shape;21;p2"/>
              <p:cNvCxnSpPr/>
              <p:nvPr/>
            </p:nvCxnSpPr>
            <p:spPr>
              <a:xfrm>
                <a:off x="7329447" y="3389150"/>
                <a:ext cx="1850100" cy="0"/>
              </a:xfrm>
              <a:prstGeom prst="straightConnector1">
                <a:avLst/>
              </a:prstGeom>
              <a:noFill/>
              <a:ln cap="rnd" cmpd="sng" w="19050">
                <a:solidFill>
                  <a:schemeClr val="lt2"/>
                </a:solidFill>
                <a:prstDash val="solid"/>
                <a:round/>
                <a:headEnd len="med" w="med" type="none"/>
                <a:tailEnd len="med" w="med" type="none"/>
              </a:ln>
            </p:spPr>
          </p:cxnSp>
          <p:cxnSp>
            <p:nvCxnSpPr>
              <p:cNvPr id="22" name="Google Shape;22;p2"/>
              <p:cNvCxnSpPr/>
              <p:nvPr/>
            </p:nvCxnSpPr>
            <p:spPr>
              <a:xfrm>
                <a:off x="7482163" y="3934125"/>
                <a:ext cx="1697100" cy="0"/>
              </a:xfrm>
              <a:prstGeom prst="straightConnector1">
                <a:avLst/>
              </a:prstGeom>
              <a:noFill/>
              <a:ln cap="rnd" cmpd="sng" w="19050">
                <a:solidFill>
                  <a:schemeClr val="lt2"/>
                </a:solidFill>
                <a:prstDash val="solid"/>
                <a:round/>
                <a:headEnd len="med" w="med" type="none"/>
                <a:tailEnd len="med" w="med" type="none"/>
              </a:ln>
            </p:spPr>
          </p:cxnSp>
          <p:cxnSp>
            <p:nvCxnSpPr>
              <p:cNvPr id="23" name="Google Shape;23;p2"/>
              <p:cNvCxnSpPr/>
              <p:nvPr/>
            </p:nvCxnSpPr>
            <p:spPr>
              <a:xfrm>
                <a:off x="7636859" y="4479100"/>
                <a:ext cx="1542900" cy="0"/>
              </a:xfrm>
              <a:prstGeom prst="straightConnector1">
                <a:avLst/>
              </a:prstGeom>
              <a:noFill/>
              <a:ln cap="rnd" cmpd="sng" w="19050">
                <a:solidFill>
                  <a:schemeClr val="lt2"/>
                </a:solidFill>
                <a:prstDash val="solid"/>
                <a:round/>
                <a:headEnd len="med" w="med" type="none"/>
                <a:tailEnd len="med" w="med" type="none"/>
              </a:ln>
            </p:spPr>
          </p:cxnSp>
          <p:cxnSp>
            <p:nvCxnSpPr>
              <p:cNvPr id="24" name="Google Shape;24;p2"/>
              <p:cNvCxnSpPr/>
              <p:nvPr/>
            </p:nvCxnSpPr>
            <p:spPr>
              <a:xfrm>
                <a:off x="7787800" y="5024075"/>
                <a:ext cx="1391400" cy="0"/>
              </a:xfrm>
              <a:prstGeom prst="straightConnector1">
                <a:avLst/>
              </a:prstGeom>
              <a:noFill/>
              <a:ln cap="rnd" cmpd="sng" w="19050">
                <a:solidFill>
                  <a:schemeClr val="lt2"/>
                </a:solidFill>
                <a:prstDash val="solid"/>
                <a:round/>
                <a:headEnd len="med" w="med" type="none"/>
                <a:tailEnd len="med" w="med" type="none"/>
              </a:ln>
            </p:spPr>
          </p:cxnSp>
          <p:cxnSp>
            <p:nvCxnSpPr>
              <p:cNvPr id="25" name="Google Shape;25;p2"/>
              <p:cNvCxnSpPr/>
              <p:nvPr/>
            </p:nvCxnSpPr>
            <p:spPr>
              <a:xfrm>
                <a:off x="6566925" y="664300"/>
                <a:ext cx="2614200" cy="0"/>
              </a:xfrm>
              <a:prstGeom prst="straightConnector1">
                <a:avLst/>
              </a:prstGeom>
              <a:noFill/>
              <a:ln cap="rnd" cmpd="sng" w="19050">
                <a:solidFill>
                  <a:schemeClr val="lt2"/>
                </a:solidFill>
                <a:prstDash val="solid"/>
                <a:round/>
                <a:headEnd len="med" w="med" type="none"/>
                <a:tailEnd len="med" w="med" type="none"/>
              </a:ln>
            </p:spPr>
          </p:cxnSp>
          <p:cxnSp>
            <p:nvCxnSpPr>
              <p:cNvPr id="26" name="Google Shape;26;p2"/>
              <p:cNvCxnSpPr/>
              <p:nvPr/>
            </p:nvCxnSpPr>
            <p:spPr>
              <a:xfrm>
                <a:off x="6409225" y="119325"/>
                <a:ext cx="2770500" cy="0"/>
              </a:xfrm>
              <a:prstGeom prst="straightConnector1">
                <a:avLst/>
              </a:prstGeom>
              <a:noFill/>
              <a:ln cap="rnd" cmpd="sng" w="19050">
                <a:solidFill>
                  <a:schemeClr val="lt2"/>
                </a:solidFill>
                <a:prstDash val="solid"/>
                <a:round/>
                <a:headEnd len="med" w="med" type="none"/>
                <a:tailEnd len="med" w="med" type="none"/>
              </a:ln>
            </p:spPr>
          </p:cxnSp>
          <p:cxnSp>
            <p:nvCxnSpPr>
              <p:cNvPr id="27" name="Google Shape;27;p2"/>
              <p:cNvCxnSpPr/>
              <p:nvPr/>
            </p:nvCxnSpPr>
            <p:spPr>
              <a:xfrm rot="5400000">
                <a:off x="5342616" y="2571752"/>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28" name="Google Shape;28;p2"/>
              <p:cNvCxnSpPr/>
              <p:nvPr/>
            </p:nvCxnSpPr>
            <p:spPr>
              <a:xfrm>
                <a:off x="7369400" y="0"/>
                <a:ext cx="0" cy="3592500"/>
              </a:xfrm>
              <a:prstGeom prst="straightConnector1">
                <a:avLst/>
              </a:prstGeom>
              <a:noFill/>
              <a:ln cap="rnd" cmpd="sng" w="19050">
                <a:solidFill>
                  <a:schemeClr val="lt2"/>
                </a:solidFill>
                <a:prstDash val="solid"/>
                <a:round/>
                <a:headEnd len="med" w="med" type="none"/>
                <a:tailEnd len="med" w="med" type="none"/>
              </a:ln>
            </p:spPr>
          </p:cxnSp>
          <p:cxnSp>
            <p:nvCxnSpPr>
              <p:cNvPr id="29" name="Google Shape;29;p2"/>
              <p:cNvCxnSpPr/>
              <p:nvPr/>
            </p:nvCxnSpPr>
            <p:spPr>
              <a:xfrm>
                <a:off x="6824425" y="0"/>
                <a:ext cx="0" cy="1628400"/>
              </a:xfrm>
              <a:prstGeom prst="straightConnector1">
                <a:avLst/>
              </a:prstGeom>
              <a:noFill/>
              <a:ln cap="rnd" cmpd="sng" w="19050">
                <a:solidFill>
                  <a:schemeClr val="lt2"/>
                </a:solidFill>
                <a:prstDash val="solid"/>
                <a:round/>
                <a:headEnd len="med" w="med" type="none"/>
                <a:tailEnd len="med" w="med" type="none"/>
              </a:ln>
            </p:spPr>
          </p:cxnSp>
          <p:cxnSp>
            <p:nvCxnSpPr>
              <p:cNvPr id="30" name="Google Shape;30;p2"/>
              <p:cNvCxnSpPr/>
              <p:nvPr/>
            </p:nvCxnSpPr>
            <p:spPr>
              <a:xfrm rot="5400000">
                <a:off x="5887589" y="2571752"/>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31" name="Google Shape;31;p2"/>
              <p:cNvCxnSpPr/>
              <p:nvPr/>
            </p:nvCxnSpPr>
            <p:spPr>
              <a:xfrm rot="5400000">
                <a:off x="6432562" y="2571752"/>
                <a:ext cx="5143500" cy="0"/>
              </a:xfrm>
              <a:prstGeom prst="straightConnector1">
                <a:avLst/>
              </a:prstGeom>
              <a:noFill/>
              <a:ln cap="rnd" cmpd="sng" w="19050">
                <a:solidFill>
                  <a:schemeClr val="lt2"/>
                </a:solidFill>
                <a:prstDash val="solid"/>
                <a:round/>
                <a:headEnd len="med" w="med" type="none"/>
                <a:tailEnd len="med" w="med" type="none"/>
              </a:ln>
            </p:spPr>
          </p:cxn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62" name="Shape 262"/>
        <p:cNvGrpSpPr/>
        <p:nvPr/>
      </p:nvGrpSpPr>
      <p:grpSpPr>
        <a:xfrm>
          <a:off x="0" y="0"/>
          <a:ext cx="0" cy="0"/>
          <a:chOff x="0" y="0"/>
          <a:chExt cx="0" cy="0"/>
        </a:xfrm>
      </p:grpSpPr>
      <p:sp>
        <p:nvSpPr>
          <p:cNvPr id="263" name="Google Shape;263;p11"/>
          <p:cNvSpPr/>
          <p:nvPr/>
        </p:nvSpPr>
        <p:spPr>
          <a:xfrm flipH="1" rot="5400000">
            <a:off x="603355" y="-603365"/>
            <a:ext cx="3034503" cy="4241226"/>
          </a:xfrm>
          <a:custGeom>
            <a:rect b="b" l="l" r="r" t="t"/>
            <a:pathLst>
              <a:path extrusionOk="0" h="120575" w="209240">
                <a:moveTo>
                  <a:pt x="0" y="120446"/>
                </a:moveTo>
                <a:lnTo>
                  <a:pt x="209240" y="0"/>
                </a:lnTo>
                <a:lnTo>
                  <a:pt x="209240" y="70819"/>
                </a:lnTo>
                <a:lnTo>
                  <a:pt x="90481" y="120575"/>
                </a:lnTo>
                <a:close/>
              </a:path>
            </a:pathLst>
          </a:custGeom>
          <a:solidFill>
            <a:schemeClr val="accent5"/>
          </a:solidFill>
          <a:ln>
            <a:noFill/>
          </a:ln>
        </p:spPr>
      </p:sp>
      <p:sp>
        <p:nvSpPr>
          <p:cNvPr id="264" name="Google Shape;264;p11"/>
          <p:cNvSpPr/>
          <p:nvPr/>
        </p:nvSpPr>
        <p:spPr>
          <a:xfrm>
            <a:off x="-4898" y="2220950"/>
            <a:ext cx="1039200" cy="29259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1"/>
          <p:cNvSpPr/>
          <p:nvPr/>
        </p:nvSpPr>
        <p:spPr>
          <a:xfrm>
            <a:off x="-91177" y="2825075"/>
            <a:ext cx="868225" cy="2394625"/>
          </a:xfrm>
          <a:custGeom>
            <a:rect b="b" l="l" r="r" t="t"/>
            <a:pathLst>
              <a:path extrusionOk="0" h="95785" w="34729">
                <a:moveTo>
                  <a:pt x="1737" y="0"/>
                </a:moveTo>
                <a:cubicBezTo>
                  <a:pt x="727" y="8085"/>
                  <a:pt x="-2576" y="19597"/>
                  <a:pt x="4054" y="24332"/>
                </a:cubicBezTo>
                <a:cubicBezTo>
                  <a:pt x="6464" y="26053"/>
                  <a:pt x="11414" y="26871"/>
                  <a:pt x="12938" y="24332"/>
                </a:cubicBezTo>
                <a:cubicBezTo>
                  <a:pt x="13975" y="22604"/>
                  <a:pt x="12189" y="18437"/>
                  <a:pt x="10234" y="18925"/>
                </a:cubicBezTo>
                <a:cubicBezTo>
                  <a:pt x="2478" y="20863"/>
                  <a:pt x="1857" y="34412"/>
                  <a:pt x="4054" y="42099"/>
                </a:cubicBezTo>
                <a:cubicBezTo>
                  <a:pt x="5272" y="46359"/>
                  <a:pt x="10907" y="51805"/>
                  <a:pt x="14869" y="49824"/>
                </a:cubicBezTo>
                <a:cubicBezTo>
                  <a:pt x="17201" y="48658"/>
                  <a:pt x="18738" y="44817"/>
                  <a:pt x="17572" y="42485"/>
                </a:cubicBezTo>
                <a:cubicBezTo>
                  <a:pt x="16844" y="41029"/>
                  <a:pt x="14535" y="40620"/>
                  <a:pt x="12938" y="40940"/>
                </a:cubicBezTo>
                <a:cubicBezTo>
                  <a:pt x="8695" y="41790"/>
                  <a:pt x="6908" y="47846"/>
                  <a:pt x="6372" y="52141"/>
                </a:cubicBezTo>
                <a:cubicBezTo>
                  <a:pt x="5536" y="58829"/>
                  <a:pt x="9693" y="67605"/>
                  <a:pt x="16028" y="69908"/>
                </a:cubicBezTo>
                <a:cubicBezTo>
                  <a:pt x="21538" y="71912"/>
                  <a:pt x="33784" y="69863"/>
                  <a:pt x="32635" y="64114"/>
                </a:cubicBezTo>
                <a:cubicBezTo>
                  <a:pt x="31718" y="59526"/>
                  <a:pt x="22625" y="59588"/>
                  <a:pt x="18731" y="62183"/>
                </a:cubicBezTo>
                <a:cubicBezTo>
                  <a:pt x="12401" y="66402"/>
                  <a:pt x="7811" y="75613"/>
                  <a:pt x="9462" y="83039"/>
                </a:cubicBezTo>
                <a:cubicBezTo>
                  <a:pt x="10485" y="87641"/>
                  <a:pt x="16346" y="90814"/>
                  <a:pt x="21049" y="91150"/>
                </a:cubicBezTo>
                <a:cubicBezTo>
                  <a:pt x="26358" y="91529"/>
                  <a:pt x="35860" y="87816"/>
                  <a:pt x="34567" y="82653"/>
                </a:cubicBezTo>
                <a:cubicBezTo>
                  <a:pt x="33647" y="78980"/>
                  <a:pt x="24170" y="82366"/>
                  <a:pt x="23752" y="86129"/>
                </a:cubicBezTo>
                <a:cubicBezTo>
                  <a:pt x="23288" y="90307"/>
                  <a:pt x="27659" y="95785"/>
                  <a:pt x="31863" y="95785"/>
                </a:cubicBezTo>
              </a:path>
            </a:pathLst>
          </a:custGeom>
          <a:noFill/>
          <a:ln cap="flat" cmpd="sng" w="19050">
            <a:solidFill>
              <a:schemeClr val="dk2"/>
            </a:solidFill>
            <a:prstDash val="solid"/>
            <a:round/>
            <a:headEnd len="med" w="med" type="none"/>
            <a:tailEnd len="med" w="med" type="none"/>
          </a:ln>
        </p:spPr>
      </p:sp>
      <p:grpSp>
        <p:nvGrpSpPr>
          <p:cNvPr id="266" name="Google Shape;266;p11"/>
          <p:cNvGrpSpPr/>
          <p:nvPr/>
        </p:nvGrpSpPr>
        <p:grpSpPr>
          <a:xfrm>
            <a:off x="6422304" y="-29182"/>
            <a:ext cx="2833463" cy="5201672"/>
            <a:chOff x="3114900" y="202775"/>
            <a:chExt cx="2812370" cy="5162950"/>
          </a:xfrm>
        </p:grpSpPr>
        <p:sp>
          <p:nvSpPr>
            <p:cNvPr id="267" name="Google Shape;267;p11"/>
            <p:cNvSpPr/>
            <p:nvPr/>
          </p:nvSpPr>
          <p:spPr>
            <a:xfrm>
              <a:off x="3114900" y="202775"/>
              <a:ext cx="2806463" cy="5162950"/>
            </a:xfrm>
            <a:custGeom>
              <a:rect b="b" l="l" r="r" t="t"/>
              <a:pathLst>
                <a:path extrusionOk="0" h="206518" w="139625">
                  <a:moveTo>
                    <a:pt x="0" y="0"/>
                  </a:moveTo>
                  <a:lnTo>
                    <a:pt x="139625" y="389"/>
                  </a:lnTo>
                  <a:lnTo>
                    <a:pt x="139236" y="206518"/>
                  </a:lnTo>
                  <a:lnTo>
                    <a:pt x="71546" y="205778"/>
                  </a:lnTo>
                  <a:close/>
                </a:path>
              </a:pathLst>
            </a:custGeom>
            <a:solidFill>
              <a:schemeClr val="accent2"/>
            </a:solidFill>
            <a:ln>
              <a:noFill/>
            </a:ln>
          </p:spPr>
        </p:sp>
        <p:grpSp>
          <p:nvGrpSpPr>
            <p:cNvPr id="268" name="Google Shape;268;p11"/>
            <p:cNvGrpSpPr/>
            <p:nvPr/>
          </p:nvGrpSpPr>
          <p:grpSpPr>
            <a:xfrm>
              <a:off x="3155225" y="202775"/>
              <a:ext cx="2772045" cy="5143502"/>
              <a:chOff x="6409225" y="0"/>
              <a:chExt cx="2772045" cy="5143502"/>
            </a:xfrm>
          </p:grpSpPr>
          <p:cxnSp>
            <p:nvCxnSpPr>
              <p:cNvPr id="269" name="Google Shape;269;p11"/>
              <p:cNvCxnSpPr/>
              <p:nvPr/>
            </p:nvCxnSpPr>
            <p:spPr>
              <a:xfrm>
                <a:off x="6718570" y="1209275"/>
                <a:ext cx="2462700" cy="0"/>
              </a:xfrm>
              <a:prstGeom prst="straightConnector1">
                <a:avLst/>
              </a:prstGeom>
              <a:noFill/>
              <a:ln cap="rnd" cmpd="sng" w="19050">
                <a:solidFill>
                  <a:schemeClr val="lt2"/>
                </a:solidFill>
                <a:prstDash val="solid"/>
                <a:round/>
                <a:headEnd len="med" w="med" type="none"/>
                <a:tailEnd len="med" w="med" type="none"/>
              </a:ln>
            </p:spPr>
          </p:cxnSp>
          <p:cxnSp>
            <p:nvCxnSpPr>
              <p:cNvPr id="270" name="Google Shape;270;p11"/>
              <p:cNvCxnSpPr/>
              <p:nvPr/>
            </p:nvCxnSpPr>
            <p:spPr>
              <a:xfrm>
                <a:off x="6871289" y="1754250"/>
                <a:ext cx="2307900" cy="0"/>
              </a:xfrm>
              <a:prstGeom prst="straightConnector1">
                <a:avLst/>
              </a:prstGeom>
              <a:noFill/>
              <a:ln cap="rnd" cmpd="sng" w="19050">
                <a:solidFill>
                  <a:schemeClr val="lt2"/>
                </a:solidFill>
                <a:prstDash val="solid"/>
                <a:round/>
                <a:headEnd len="med" w="med" type="none"/>
                <a:tailEnd len="med" w="med" type="none"/>
              </a:ln>
            </p:spPr>
          </p:cxnSp>
          <p:cxnSp>
            <p:nvCxnSpPr>
              <p:cNvPr id="271" name="Google Shape;271;p11"/>
              <p:cNvCxnSpPr/>
              <p:nvPr/>
            </p:nvCxnSpPr>
            <p:spPr>
              <a:xfrm>
                <a:off x="7024008" y="2299225"/>
                <a:ext cx="2155200" cy="0"/>
              </a:xfrm>
              <a:prstGeom prst="straightConnector1">
                <a:avLst/>
              </a:prstGeom>
              <a:noFill/>
              <a:ln cap="rnd" cmpd="sng" w="19050">
                <a:solidFill>
                  <a:schemeClr val="lt2"/>
                </a:solidFill>
                <a:prstDash val="solid"/>
                <a:round/>
                <a:headEnd len="med" w="med" type="none"/>
                <a:tailEnd len="med" w="med" type="none"/>
              </a:ln>
            </p:spPr>
          </p:cxnSp>
          <p:cxnSp>
            <p:nvCxnSpPr>
              <p:cNvPr id="272" name="Google Shape;272;p11"/>
              <p:cNvCxnSpPr/>
              <p:nvPr/>
            </p:nvCxnSpPr>
            <p:spPr>
              <a:xfrm>
                <a:off x="7176726" y="2844200"/>
                <a:ext cx="2002800" cy="0"/>
              </a:xfrm>
              <a:prstGeom prst="straightConnector1">
                <a:avLst/>
              </a:prstGeom>
              <a:noFill/>
              <a:ln cap="rnd" cmpd="sng" w="19050">
                <a:solidFill>
                  <a:schemeClr val="lt2"/>
                </a:solidFill>
                <a:prstDash val="solid"/>
                <a:round/>
                <a:headEnd len="med" w="med" type="none"/>
                <a:tailEnd len="med" w="med" type="none"/>
              </a:ln>
            </p:spPr>
          </p:cxnSp>
          <p:cxnSp>
            <p:nvCxnSpPr>
              <p:cNvPr id="273" name="Google Shape;273;p11"/>
              <p:cNvCxnSpPr/>
              <p:nvPr/>
            </p:nvCxnSpPr>
            <p:spPr>
              <a:xfrm>
                <a:off x="7329447" y="3389150"/>
                <a:ext cx="1850100" cy="0"/>
              </a:xfrm>
              <a:prstGeom prst="straightConnector1">
                <a:avLst/>
              </a:prstGeom>
              <a:noFill/>
              <a:ln cap="rnd" cmpd="sng" w="19050">
                <a:solidFill>
                  <a:schemeClr val="lt2"/>
                </a:solidFill>
                <a:prstDash val="solid"/>
                <a:round/>
                <a:headEnd len="med" w="med" type="none"/>
                <a:tailEnd len="med" w="med" type="none"/>
              </a:ln>
            </p:spPr>
          </p:cxnSp>
          <p:cxnSp>
            <p:nvCxnSpPr>
              <p:cNvPr id="274" name="Google Shape;274;p11"/>
              <p:cNvCxnSpPr/>
              <p:nvPr/>
            </p:nvCxnSpPr>
            <p:spPr>
              <a:xfrm>
                <a:off x="7482163" y="3934125"/>
                <a:ext cx="1697100" cy="0"/>
              </a:xfrm>
              <a:prstGeom prst="straightConnector1">
                <a:avLst/>
              </a:prstGeom>
              <a:noFill/>
              <a:ln cap="rnd" cmpd="sng" w="19050">
                <a:solidFill>
                  <a:schemeClr val="lt2"/>
                </a:solidFill>
                <a:prstDash val="solid"/>
                <a:round/>
                <a:headEnd len="med" w="med" type="none"/>
                <a:tailEnd len="med" w="med" type="none"/>
              </a:ln>
            </p:spPr>
          </p:cxnSp>
          <p:cxnSp>
            <p:nvCxnSpPr>
              <p:cNvPr id="275" name="Google Shape;275;p11"/>
              <p:cNvCxnSpPr/>
              <p:nvPr/>
            </p:nvCxnSpPr>
            <p:spPr>
              <a:xfrm>
                <a:off x="7636859" y="4479100"/>
                <a:ext cx="1542900" cy="0"/>
              </a:xfrm>
              <a:prstGeom prst="straightConnector1">
                <a:avLst/>
              </a:prstGeom>
              <a:noFill/>
              <a:ln cap="rnd" cmpd="sng" w="19050">
                <a:solidFill>
                  <a:schemeClr val="lt2"/>
                </a:solidFill>
                <a:prstDash val="solid"/>
                <a:round/>
                <a:headEnd len="med" w="med" type="none"/>
                <a:tailEnd len="med" w="med" type="none"/>
              </a:ln>
            </p:spPr>
          </p:cxnSp>
          <p:cxnSp>
            <p:nvCxnSpPr>
              <p:cNvPr id="276" name="Google Shape;276;p11"/>
              <p:cNvCxnSpPr/>
              <p:nvPr/>
            </p:nvCxnSpPr>
            <p:spPr>
              <a:xfrm>
                <a:off x="7787800" y="5024075"/>
                <a:ext cx="1391400" cy="0"/>
              </a:xfrm>
              <a:prstGeom prst="straightConnector1">
                <a:avLst/>
              </a:prstGeom>
              <a:noFill/>
              <a:ln cap="rnd" cmpd="sng" w="19050">
                <a:solidFill>
                  <a:schemeClr val="lt2"/>
                </a:solidFill>
                <a:prstDash val="solid"/>
                <a:round/>
                <a:headEnd len="med" w="med" type="none"/>
                <a:tailEnd len="med" w="med" type="none"/>
              </a:ln>
            </p:spPr>
          </p:cxnSp>
          <p:cxnSp>
            <p:nvCxnSpPr>
              <p:cNvPr id="277" name="Google Shape;277;p11"/>
              <p:cNvCxnSpPr/>
              <p:nvPr/>
            </p:nvCxnSpPr>
            <p:spPr>
              <a:xfrm>
                <a:off x="6566925" y="664300"/>
                <a:ext cx="2614200" cy="0"/>
              </a:xfrm>
              <a:prstGeom prst="straightConnector1">
                <a:avLst/>
              </a:prstGeom>
              <a:noFill/>
              <a:ln cap="rnd" cmpd="sng" w="19050">
                <a:solidFill>
                  <a:schemeClr val="lt2"/>
                </a:solidFill>
                <a:prstDash val="solid"/>
                <a:round/>
                <a:headEnd len="med" w="med" type="none"/>
                <a:tailEnd len="med" w="med" type="none"/>
              </a:ln>
            </p:spPr>
          </p:cxnSp>
          <p:cxnSp>
            <p:nvCxnSpPr>
              <p:cNvPr id="278" name="Google Shape;278;p11"/>
              <p:cNvCxnSpPr/>
              <p:nvPr/>
            </p:nvCxnSpPr>
            <p:spPr>
              <a:xfrm>
                <a:off x="6409225" y="119325"/>
                <a:ext cx="2770500" cy="0"/>
              </a:xfrm>
              <a:prstGeom prst="straightConnector1">
                <a:avLst/>
              </a:prstGeom>
              <a:noFill/>
              <a:ln cap="rnd" cmpd="sng" w="19050">
                <a:solidFill>
                  <a:schemeClr val="lt2"/>
                </a:solidFill>
                <a:prstDash val="solid"/>
                <a:round/>
                <a:headEnd len="med" w="med" type="none"/>
                <a:tailEnd len="med" w="med" type="none"/>
              </a:ln>
            </p:spPr>
          </p:cxnSp>
          <p:cxnSp>
            <p:nvCxnSpPr>
              <p:cNvPr id="279" name="Google Shape;279;p11"/>
              <p:cNvCxnSpPr/>
              <p:nvPr/>
            </p:nvCxnSpPr>
            <p:spPr>
              <a:xfrm rot="5400000">
                <a:off x="5342616" y="2571752"/>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280" name="Google Shape;280;p11"/>
              <p:cNvCxnSpPr/>
              <p:nvPr/>
            </p:nvCxnSpPr>
            <p:spPr>
              <a:xfrm>
                <a:off x="7369400" y="0"/>
                <a:ext cx="0" cy="3592500"/>
              </a:xfrm>
              <a:prstGeom prst="straightConnector1">
                <a:avLst/>
              </a:prstGeom>
              <a:noFill/>
              <a:ln cap="rnd" cmpd="sng" w="19050">
                <a:solidFill>
                  <a:schemeClr val="lt2"/>
                </a:solidFill>
                <a:prstDash val="solid"/>
                <a:round/>
                <a:headEnd len="med" w="med" type="none"/>
                <a:tailEnd len="med" w="med" type="none"/>
              </a:ln>
            </p:spPr>
          </p:cxnSp>
          <p:cxnSp>
            <p:nvCxnSpPr>
              <p:cNvPr id="281" name="Google Shape;281;p11"/>
              <p:cNvCxnSpPr/>
              <p:nvPr/>
            </p:nvCxnSpPr>
            <p:spPr>
              <a:xfrm>
                <a:off x="6824425" y="0"/>
                <a:ext cx="0" cy="1628400"/>
              </a:xfrm>
              <a:prstGeom prst="straightConnector1">
                <a:avLst/>
              </a:prstGeom>
              <a:noFill/>
              <a:ln cap="rnd" cmpd="sng" w="19050">
                <a:solidFill>
                  <a:schemeClr val="lt2"/>
                </a:solidFill>
                <a:prstDash val="solid"/>
                <a:round/>
                <a:headEnd len="med" w="med" type="none"/>
                <a:tailEnd len="med" w="med" type="none"/>
              </a:ln>
            </p:spPr>
          </p:cxnSp>
          <p:cxnSp>
            <p:nvCxnSpPr>
              <p:cNvPr id="282" name="Google Shape;282;p11"/>
              <p:cNvCxnSpPr/>
              <p:nvPr/>
            </p:nvCxnSpPr>
            <p:spPr>
              <a:xfrm rot="5400000">
                <a:off x="5887589" y="2571752"/>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283" name="Google Shape;283;p11"/>
              <p:cNvCxnSpPr/>
              <p:nvPr/>
            </p:nvCxnSpPr>
            <p:spPr>
              <a:xfrm rot="5400000">
                <a:off x="6432562" y="2571752"/>
                <a:ext cx="5143500" cy="0"/>
              </a:xfrm>
              <a:prstGeom prst="straightConnector1">
                <a:avLst/>
              </a:prstGeom>
              <a:noFill/>
              <a:ln cap="rnd" cmpd="sng" w="19050">
                <a:solidFill>
                  <a:schemeClr val="lt2"/>
                </a:solidFill>
                <a:prstDash val="solid"/>
                <a:round/>
                <a:headEnd len="med" w="med" type="none"/>
                <a:tailEnd len="med" w="med" type="none"/>
              </a:ln>
            </p:spPr>
          </p:cxnSp>
        </p:grpSp>
      </p:grpSp>
      <p:sp>
        <p:nvSpPr>
          <p:cNvPr id="284" name="Google Shape;284;p11"/>
          <p:cNvSpPr txBox="1"/>
          <p:nvPr>
            <p:ph hasCustomPrompt="1" type="title"/>
          </p:nvPr>
        </p:nvSpPr>
        <p:spPr>
          <a:xfrm>
            <a:off x="1751988" y="1538550"/>
            <a:ext cx="5640000" cy="16044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12000"/>
              <a:buNone/>
              <a:defRPr sz="10000">
                <a:highlight>
                  <a:schemeClr val="lt2"/>
                </a:highlight>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285" name="Google Shape;285;p11"/>
          <p:cNvSpPr txBox="1"/>
          <p:nvPr>
            <p:ph idx="1" type="body"/>
          </p:nvPr>
        </p:nvSpPr>
        <p:spPr>
          <a:xfrm>
            <a:off x="1752013" y="3221075"/>
            <a:ext cx="5640000" cy="4620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grpSp>
        <p:nvGrpSpPr>
          <p:cNvPr id="286" name="Google Shape;286;p11"/>
          <p:cNvGrpSpPr/>
          <p:nvPr/>
        </p:nvGrpSpPr>
        <p:grpSpPr>
          <a:xfrm rot="3010626">
            <a:off x="527482" y="-308733"/>
            <a:ext cx="1258601" cy="1397044"/>
            <a:chOff x="777100" y="158663"/>
            <a:chExt cx="707850" cy="785712"/>
          </a:xfrm>
        </p:grpSpPr>
        <p:cxnSp>
          <p:nvCxnSpPr>
            <p:cNvPr id="287" name="Google Shape;287;p11"/>
            <p:cNvCxnSpPr/>
            <p:nvPr/>
          </p:nvCxnSpPr>
          <p:spPr>
            <a:xfrm flipH="1" rot="10800000">
              <a:off x="777100" y="158675"/>
              <a:ext cx="416700" cy="482100"/>
            </a:xfrm>
            <a:prstGeom prst="straightConnector1">
              <a:avLst/>
            </a:prstGeom>
            <a:noFill/>
            <a:ln cap="flat" cmpd="sng" w="19050">
              <a:solidFill>
                <a:schemeClr val="accent4"/>
              </a:solidFill>
              <a:prstDash val="solid"/>
              <a:round/>
              <a:headEnd len="med" w="med" type="none"/>
              <a:tailEnd len="med" w="med" type="none"/>
            </a:ln>
          </p:spPr>
        </p:cxnSp>
        <p:cxnSp>
          <p:nvCxnSpPr>
            <p:cNvPr id="288" name="Google Shape;288;p11"/>
            <p:cNvCxnSpPr/>
            <p:nvPr/>
          </p:nvCxnSpPr>
          <p:spPr>
            <a:xfrm flipH="1">
              <a:off x="809503" y="158663"/>
              <a:ext cx="384300" cy="774900"/>
            </a:xfrm>
            <a:prstGeom prst="straightConnector1">
              <a:avLst/>
            </a:prstGeom>
            <a:noFill/>
            <a:ln cap="flat" cmpd="sng" w="19050">
              <a:solidFill>
                <a:schemeClr val="accent4"/>
              </a:solidFill>
              <a:prstDash val="solid"/>
              <a:round/>
              <a:headEnd len="med" w="med" type="none"/>
              <a:tailEnd len="med" w="med" type="none"/>
            </a:ln>
          </p:spPr>
        </p:cxnSp>
        <p:cxnSp>
          <p:nvCxnSpPr>
            <p:cNvPr id="289" name="Google Shape;289;p11"/>
            <p:cNvCxnSpPr/>
            <p:nvPr/>
          </p:nvCxnSpPr>
          <p:spPr>
            <a:xfrm flipH="1" rot="10800000">
              <a:off x="807425" y="293075"/>
              <a:ext cx="527700" cy="651300"/>
            </a:xfrm>
            <a:prstGeom prst="straightConnector1">
              <a:avLst/>
            </a:prstGeom>
            <a:noFill/>
            <a:ln cap="flat" cmpd="sng" w="19050">
              <a:solidFill>
                <a:schemeClr val="accent4"/>
              </a:solidFill>
              <a:prstDash val="solid"/>
              <a:round/>
              <a:headEnd len="med" w="med" type="none"/>
              <a:tailEnd len="med" w="med" type="none"/>
            </a:ln>
          </p:spPr>
        </p:cxnSp>
        <p:cxnSp>
          <p:nvCxnSpPr>
            <p:cNvPr id="290" name="Google Shape;290;p11"/>
            <p:cNvCxnSpPr/>
            <p:nvPr/>
          </p:nvCxnSpPr>
          <p:spPr>
            <a:xfrm flipH="1">
              <a:off x="1087625" y="293075"/>
              <a:ext cx="247500" cy="618600"/>
            </a:xfrm>
            <a:prstGeom prst="straightConnector1">
              <a:avLst/>
            </a:prstGeom>
            <a:noFill/>
            <a:ln cap="flat" cmpd="sng" w="19050">
              <a:solidFill>
                <a:schemeClr val="accent4"/>
              </a:solidFill>
              <a:prstDash val="solid"/>
              <a:round/>
              <a:headEnd len="med" w="med" type="none"/>
              <a:tailEnd len="med" w="med" type="none"/>
            </a:ln>
          </p:spPr>
        </p:cxnSp>
        <p:cxnSp>
          <p:nvCxnSpPr>
            <p:cNvPr id="291" name="Google Shape;291;p11"/>
            <p:cNvCxnSpPr/>
            <p:nvPr/>
          </p:nvCxnSpPr>
          <p:spPr>
            <a:xfrm flipH="1" rot="10800000">
              <a:off x="1100675" y="547000"/>
              <a:ext cx="312600" cy="364800"/>
            </a:xfrm>
            <a:prstGeom prst="straightConnector1">
              <a:avLst/>
            </a:prstGeom>
            <a:noFill/>
            <a:ln cap="flat" cmpd="sng" w="19050">
              <a:solidFill>
                <a:schemeClr val="accent4"/>
              </a:solidFill>
              <a:prstDash val="solid"/>
              <a:round/>
              <a:headEnd len="med" w="med" type="none"/>
              <a:tailEnd len="med" w="med" type="none"/>
            </a:ln>
          </p:spPr>
        </p:cxnSp>
        <p:cxnSp>
          <p:nvCxnSpPr>
            <p:cNvPr id="292" name="Google Shape;292;p11"/>
            <p:cNvCxnSpPr/>
            <p:nvPr/>
          </p:nvCxnSpPr>
          <p:spPr>
            <a:xfrm flipH="1">
              <a:off x="1315750" y="547000"/>
              <a:ext cx="91200" cy="364800"/>
            </a:xfrm>
            <a:prstGeom prst="straightConnector1">
              <a:avLst/>
            </a:prstGeom>
            <a:noFill/>
            <a:ln cap="flat" cmpd="sng" w="19050">
              <a:solidFill>
                <a:schemeClr val="accent4"/>
              </a:solidFill>
              <a:prstDash val="solid"/>
              <a:round/>
              <a:headEnd len="med" w="med" type="none"/>
              <a:tailEnd len="med" w="med" type="none"/>
            </a:ln>
          </p:spPr>
        </p:cxnSp>
        <p:cxnSp>
          <p:nvCxnSpPr>
            <p:cNvPr id="293" name="Google Shape;293;p11"/>
            <p:cNvCxnSpPr/>
            <p:nvPr/>
          </p:nvCxnSpPr>
          <p:spPr>
            <a:xfrm flipH="1" rot="10800000">
              <a:off x="1315750" y="703175"/>
              <a:ext cx="169200" cy="208500"/>
            </a:xfrm>
            <a:prstGeom prst="straightConnector1">
              <a:avLst/>
            </a:prstGeom>
            <a:noFill/>
            <a:ln cap="flat" cmpd="sng" w="19050">
              <a:solidFill>
                <a:schemeClr val="accent4"/>
              </a:solidFill>
              <a:prstDash val="solid"/>
              <a:round/>
              <a:headEnd len="med" w="med" type="none"/>
              <a:tailEnd len="med" w="med" type="none"/>
            </a:ln>
          </p:spPr>
        </p:cxn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294" name="Shape 29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295" name="Shape 295"/>
        <p:cNvGrpSpPr/>
        <p:nvPr/>
      </p:nvGrpSpPr>
      <p:grpSpPr>
        <a:xfrm>
          <a:off x="0" y="0"/>
          <a:ext cx="0" cy="0"/>
          <a:chOff x="0" y="0"/>
          <a:chExt cx="0" cy="0"/>
        </a:xfrm>
      </p:grpSpPr>
      <p:sp>
        <p:nvSpPr>
          <p:cNvPr id="296" name="Google Shape;296;p13"/>
          <p:cNvSpPr/>
          <p:nvPr/>
        </p:nvSpPr>
        <p:spPr>
          <a:xfrm>
            <a:off x="0" y="3908025"/>
            <a:ext cx="9143936" cy="1237251"/>
          </a:xfrm>
          <a:custGeom>
            <a:rect b="b" l="l" r="r" t="t"/>
            <a:pathLst>
              <a:path extrusionOk="0" h="24595" w="95376">
                <a:moveTo>
                  <a:pt x="1" y="0"/>
                </a:moveTo>
                <a:lnTo>
                  <a:pt x="1" y="24595"/>
                </a:lnTo>
                <a:lnTo>
                  <a:pt x="95375" y="24595"/>
                </a:lnTo>
                <a:lnTo>
                  <a:pt x="1" y="0"/>
                </a:lnTo>
                <a:close/>
              </a:path>
            </a:pathLst>
          </a:custGeom>
          <a:solidFill>
            <a:srgbClr val="E87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 name="Google Shape;297;p13"/>
          <p:cNvGrpSpPr/>
          <p:nvPr/>
        </p:nvGrpSpPr>
        <p:grpSpPr>
          <a:xfrm>
            <a:off x="7360959" y="0"/>
            <a:ext cx="2112000" cy="6064800"/>
            <a:chOff x="7031988" y="0"/>
            <a:chExt cx="2112000" cy="6064800"/>
          </a:xfrm>
        </p:grpSpPr>
        <p:sp>
          <p:nvSpPr>
            <p:cNvPr id="298" name="Google Shape;298;p13"/>
            <p:cNvSpPr/>
            <p:nvPr/>
          </p:nvSpPr>
          <p:spPr>
            <a:xfrm flipH="1" rot="-5400000">
              <a:off x="5055588" y="1976400"/>
              <a:ext cx="6064800" cy="21120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 name="Google Shape;299;p13"/>
            <p:cNvGrpSpPr/>
            <p:nvPr/>
          </p:nvGrpSpPr>
          <p:grpSpPr>
            <a:xfrm>
              <a:off x="7094975" y="0"/>
              <a:ext cx="2049000" cy="5156877"/>
              <a:chOff x="6440903" y="-13375"/>
              <a:chExt cx="2049000" cy="5156877"/>
            </a:xfrm>
          </p:grpSpPr>
          <p:cxnSp>
            <p:nvCxnSpPr>
              <p:cNvPr id="300" name="Google Shape;300;p13"/>
              <p:cNvCxnSpPr/>
              <p:nvPr/>
            </p:nvCxnSpPr>
            <p:spPr>
              <a:xfrm>
                <a:off x="6820103" y="1209275"/>
                <a:ext cx="1669800" cy="0"/>
              </a:xfrm>
              <a:prstGeom prst="straightConnector1">
                <a:avLst/>
              </a:prstGeom>
              <a:noFill/>
              <a:ln cap="rnd" cmpd="sng" w="19050">
                <a:solidFill>
                  <a:schemeClr val="accent2"/>
                </a:solidFill>
                <a:prstDash val="solid"/>
                <a:round/>
                <a:headEnd len="med" w="med" type="none"/>
                <a:tailEnd len="med" w="med" type="none"/>
              </a:ln>
            </p:spPr>
          </p:cxnSp>
          <p:cxnSp>
            <p:nvCxnSpPr>
              <p:cNvPr id="301" name="Google Shape;301;p13"/>
              <p:cNvCxnSpPr/>
              <p:nvPr/>
            </p:nvCxnSpPr>
            <p:spPr>
              <a:xfrm>
                <a:off x="7009678" y="1754250"/>
                <a:ext cx="1478700" cy="0"/>
              </a:xfrm>
              <a:prstGeom prst="straightConnector1">
                <a:avLst/>
              </a:prstGeom>
              <a:noFill/>
              <a:ln cap="rnd" cmpd="sng" w="19050">
                <a:solidFill>
                  <a:schemeClr val="accent2"/>
                </a:solidFill>
                <a:prstDash val="solid"/>
                <a:round/>
                <a:headEnd len="med" w="med" type="none"/>
                <a:tailEnd len="med" w="med" type="none"/>
              </a:ln>
            </p:spPr>
          </p:cxnSp>
          <p:cxnSp>
            <p:nvCxnSpPr>
              <p:cNvPr id="302" name="Google Shape;302;p13"/>
              <p:cNvCxnSpPr/>
              <p:nvPr/>
            </p:nvCxnSpPr>
            <p:spPr>
              <a:xfrm>
                <a:off x="7199278" y="2299225"/>
                <a:ext cx="1289100" cy="0"/>
              </a:xfrm>
              <a:prstGeom prst="straightConnector1">
                <a:avLst/>
              </a:prstGeom>
              <a:noFill/>
              <a:ln cap="rnd" cmpd="sng" w="19050">
                <a:solidFill>
                  <a:schemeClr val="accent2"/>
                </a:solidFill>
                <a:prstDash val="solid"/>
                <a:round/>
                <a:headEnd len="med" w="med" type="none"/>
                <a:tailEnd len="med" w="med" type="none"/>
              </a:ln>
            </p:spPr>
          </p:cxnSp>
          <p:cxnSp>
            <p:nvCxnSpPr>
              <p:cNvPr id="303" name="Google Shape;303;p13"/>
              <p:cNvCxnSpPr/>
              <p:nvPr/>
            </p:nvCxnSpPr>
            <p:spPr>
              <a:xfrm>
                <a:off x="7374278" y="2844200"/>
                <a:ext cx="1114200" cy="0"/>
              </a:xfrm>
              <a:prstGeom prst="straightConnector1">
                <a:avLst/>
              </a:prstGeom>
              <a:noFill/>
              <a:ln cap="rnd" cmpd="sng" w="19050">
                <a:solidFill>
                  <a:schemeClr val="accent2"/>
                </a:solidFill>
                <a:prstDash val="solid"/>
                <a:round/>
                <a:headEnd len="med" w="med" type="none"/>
                <a:tailEnd len="med" w="med" type="none"/>
              </a:ln>
            </p:spPr>
          </p:cxnSp>
          <p:cxnSp>
            <p:nvCxnSpPr>
              <p:cNvPr id="304" name="Google Shape;304;p13"/>
              <p:cNvCxnSpPr/>
              <p:nvPr/>
            </p:nvCxnSpPr>
            <p:spPr>
              <a:xfrm>
                <a:off x="7578453" y="3389150"/>
                <a:ext cx="910200" cy="0"/>
              </a:xfrm>
              <a:prstGeom prst="straightConnector1">
                <a:avLst/>
              </a:prstGeom>
              <a:noFill/>
              <a:ln cap="rnd" cmpd="sng" w="19050">
                <a:solidFill>
                  <a:schemeClr val="accent2"/>
                </a:solidFill>
                <a:prstDash val="solid"/>
                <a:round/>
                <a:headEnd len="med" w="med" type="none"/>
                <a:tailEnd len="med" w="med" type="none"/>
              </a:ln>
            </p:spPr>
          </p:cxnSp>
          <p:cxnSp>
            <p:nvCxnSpPr>
              <p:cNvPr id="305" name="Google Shape;305;p13"/>
              <p:cNvCxnSpPr/>
              <p:nvPr/>
            </p:nvCxnSpPr>
            <p:spPr>
              <a:xfrm>
                <a:off x="7753453" y="3934125"/>
                <a:ext cx="735000" cy="0"/>
              </a:xfrm>
              <a:prstGeom prst="straightConnector1">
                <a:avLst/>
              </a:prstGeom>
              <a:noFill/>
              <a:ln cap="rnd" cmpd="sng" w="19050">
                <a:solidFill>
                  <a:schemeClr val="accent2"/>
                </a:solidFill>
                <a:prstDash val="solid"/>
                <a:round/>
                <a:headEnd len="med" w="med" type="none"/>
                <a:tailEnd len="med" w="med" type="none"/>
              </a:ln>
            </p:spPr>
          </p:cxnSp>
          <p:cxnSp>
            <p:nvCxnSpPr>
              <p:cNvPr id="306" name="Google Shape;306;p13"/>
              <p:cNvCxnSpPr/>
              <p:nvPr/>
            </p:nvCxnSpPr>
            <p:spPr>
              <a:xfrm>
                <a:off x="7943028" y="4479100"/>
                <a:ext cx="545700" cy="0"/>
              </a:xfrm>
              <a:prstGeom prst="straightConnector1">
                <a:avLst/>
              </a:prstGeom>
              <a:noFill/>
              <a:ln cap="rnd" cmpd="sng" w="19050">
                <a:solidFill>
                  <a:schemeClr val="accent2"/>
                </a:solidFill>
                <a:prstDash val="solid"/>
                <a:round/>
                <a:headEnd len="med" w="med" type="none"/>
                <a:tailEnd len="med" w="med" type="none"/>
              </a:ln>
            </p:spPr>
          </p:cxnSp>
          <p:cxnSp>
            <p:nvCxnSpPr>
              <p:cNvPr id="307" name="Google Shape;307;p13"/>
              <p:cNvCxnSpPr/>
              <p:nvPr/>
            </p:nvCxnSpPr>
            <p:spPr>
              <a:xfrm>
                <a:off x="8147203" y="5024075"/>
                <a:ext cx="341400" cy="0"/>
              </a:xfrm>
              <a:prstGeom prst="straightConnector1">
                <a:avLst/>
              </a:prstGeom>
              <a:noFill/>
              <a:ln cap="rnd" cmpd="sng" w="19050">
                <a:solidFill>
                  <a:schemeClr val="accent2"/>
                </a:solidFill>
                <a:prstDash val="solid"/>
                <a:round/>
                <a:headEnd len="med" w="med" type="none"/>
                <a:tailEnd len="med" w="med" type="none"/>
              </a:ln>
            </p:spPr>
          </p:cxnSp>
          <p:cxnSp>
            <p:nvCxnSpPr>
              <p:cNvPr id="308" name="Google Shape;308;p13"/>
              <p:cNvCxnSpPr/>
              <p:nvPr/>
            </p:nvCxnSpPr>
            <p:spPr>
              <a:xfrm>
                <a:off x="6630503" y="664300"/>
                <a:ext cx="1859400" cy="0"/>
              </a:xfrm>
              <a:prstGeom prst="straightConnector1">
                <a:avLst/>
              </a:prstGeom>
              <a:noFill/>
              <a:ln cap="rnd" cmpd="sng" w="19050">
                <a:solidFill>
                  <a:schemeClr val="accent2"/>
                </a:solidFill>
                <a:prstDash val="solid"/>
                <a:round/>
                <a:headEnd len="med" w="med" type="none"/>
                <a:tailEnd len="med" w="med" type="none"/>
              </a:ln>
            </p:spPr>
          </p:cxnSp>
          <p:cxnSp>
            <p:nvCxnSpPr>
              <p:cNvPr id="309" name="Google Shape;309;p13"/>
              <p:cNvCxnSpPr/>
              <p:nvPr/>
            </p:nvCxnSpPr>
            <p:spPr>
              <a:xfrm>
                <a:off x="6440903" y="119325"/>
                <a:ext cx="2047800" cy="0"/>
              </a:xfrm>
              <a:prstGeom prst="straightConnector1">
                <a:avLst/>
              </a:prstGeom>
              <a:noFill/>
              <a:ln cap="rnd" cmpd="sng" w="19050">
                <a:solidFill>
                  <a:schemeClr val="accent2"/>
                </a:solidFill>
                <a:prstDash val="solid"/>
                <a:round/>
                <a:headEnd len="med" w="med" type="none"/>
                <a:tailEnd len="med" w="med" type="none"/>
              </a:ln>
            </p:spPr>
          </p:cxnSp>
          <p:cxnSp>
            <p:nvCxnSpPr>
              <p:cNvPr id="310" name="Google Shape;310;p13"/>
              <p:cNvCxnSpPr/>
              <p:nvPr/>
            </p:nvCxnSpPr>
            <p:spPr>
              <a:xfrm>
                <a:off x="7914366" y="2"/>
                <a:ext cx="0" cy="4398300"/>
              </a:xfrm>
              <a:prstGeom prst="straightConnector1">
                <a:avLst/>
              </a:prstGeom>
              <a:noFill/>
              <a:ln cap="rnd" cmpd="sng" w="19050">
                <a:solidFill>
                  <a:schemeClr val="accent2"/>
                </a:solidFill>
                <a:prstDash val="solid"/>
                <a:round/>
                <a:headEnd len="med" w="med" type="none"/>
                <a:tailEnd len="med" w="med" type="none"/>
              </a:ln>
            </p:spPr>
          </p:cxnSp>
          <p:cxnSp>
            <p:nvCxnSpPr>
              <p:cNvPr id="311" name="Google Shape;311;p13"/>
              <p:cNvCxnSpPr/>
              <p:nvPr/>
            </p:nvCxnSpPr>
            <p:spPr>
              <a:xfrm>
                <a:off x="7369400" y="-13375"/>
                <a:ext cx="0" cy="2865600"/>
              </a:xfrm>
              <a:prstGeom prst="straightConnector1">
                <a:avLst/>
              </a:prstGeom>
              <a:noFill/>
              <a:ln cap="rnd" cmpd="sng" w="19050">
                <a:solidFill>
                  <a:schemeClr val="accent2"/>
                </a:solidFill>
                <a:prstDash val="solid"/>
                <a:round/>
                <a:headEnd len="med" w="med" type="none"/>
                <a:tailEnd len="med" w="med" type="none"/>
              </a:ln>
            </p:spPr>
          </p:cxnSp>
          <p:cxnSp>
            <p:nvCxnSpPr>
              <p:cNvPr id="312" name="Google Shape;312;p13"/>
              <p:cNvCxnSpPr/>
              <p:nvPr/>
            </p:nvCxnSpPr>
            <p:spPr>
              <a:xfrm>
                <a:off x="6824425" y="0"/>
                <a:ext cx="0" cy="1211700"/>
              </a:xfrm>
              <a:prstGeom prst="straightConnector1">
                <a:avLst/>
              </a:prstGeom>
              <a:noFill/>
              <a:ln cap="rnd" cmpd="sng" w="19050">
                <a:solidFill>
                  <a:schemeClr val="accent2"/>
                </a:solidFill>
                <a:prstDash val="solid"/>
                <a:round/>
                <a:headEnd len="med" w="med" type="none"/>
                <a:tailEnd len="med" w="med" type="none"/>
              </a:ln>
            </p:spPr>
          </p:cxnSp>
          <p:cxnSp>
            <p:nvCxnSpPr>
              <p:cNvPr id="313" name="Google Shape;313;p13"/>
              <p:cNvCxnSpPr/>
              <p:nvPr/>
            </p:nvCxnSpPr>
            <p:spPr>
              <a:xfrm rot="5400000">
                <a:off x="5887589" y="2571752"/>
                <a:ext cx="5143500" cy="0"/>
              </a:xfrm>
              <a:prstGeom prst="straightConnector1">
                <a:avLst/>
              </a:prstGeom>
              <a:noFill/>
              <a:ln cap="rnd" cmpd="sng" w="19050">
                <a:solidFill>
                  <a:schemeClr val="accent2"/>
                </a:solidFill>
                <a:prstDash val="solid"/>
                <a:round/>
                <a:headEnd len="med" w="med" type="none"/>
                <a:tailEnd len="med" w="med" type="none"/>
              </a:ln>
            </p:spPr>
          </p:cxnSp>
        </p:grpSp>
      </p:grpSp>
      <p:sp>
        <p:nvSpPr>
          <p:cNvPr id="314" name="Google Shape;314;p13"/>
          <p:cNvSpPr/>
          <p:nvPr/>
        </p:nvSpPr>
        <p:spPr>
          <a:xfrm>
            <a:off x="5490300" y="4817800"/>
            <a:ext cx="3653636" cy="325700"/>
          </a:xfrm>
          <a:custGeom>
            <a:rect b="b" l="l" r="r" t="t"/>
            <a:pathLst>
              <a:path extrusionOk="0" h="13028" w="76364">
                <a:moveTo>
                  <a:pt x="25854" y="0"/>
                </a:moveTo>
                <a:cubicBezTo>
                  <a:pt x="25344" y="0"/>
                  <a:pt x="0" y="13027"/>
                  <a:pt x="0" y="13027"/>
                </a:cubicBezTo>
                <a:lnTo>
                  <a:pt x="76363" y="13027"/>
                </a:lnTo>
                <a:lnTo>
                  <a:pt x="25859" y="1"/>
                </a:lnTo>
                <a:cubicBezTo>
                  <a:pt x="25858" y="0"/>
                  <a:pt x="25856" y="0"/>
                  <a:pt x="25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 name="Google Shape;315;p13"/>
          <p:cNvGrpSpPr/>
          <p:nvPr/>
        </p:nvGrpSpPr>
        <p:grpSpPr>
          <a:xfrm>
            <a:off x="4311012" y="4057478"/>
            <a:ext cx="942941" cy="938368"/>
            <a:chOff x="7824398" y="181204"/>
            <a:chExt cx="1105700" cy="1100338"/>
          </a:xfrm>
        </p:grpSpPr>
        <p:sp>
          <p:nvSpPr>
            <p:cNvPr id="316" name="Google Shape;316;p13"/>
            <p:cNvSpPr/>
            <p:nvPr/>
          </p:nvSpPr>
          <p:spPr>
            <a:xfrm>
              <a:off x="8681704" y="697458"/>
              <a:ext cx="248393" cy="248767"/>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3"/>
            <p:cNvSpPr/>
            <p:nvPr/>
          </p:nvSpPr>
          <p:spPr>
            <a:xfrm>
              <a:off x="8430665" y="181204"/>
              <a:ext cx="150142" cy="134269"/>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3"/>
            <p:cNvSpPr/>
            <p:nvPr/>
          </p:nvSpPr>
          <p:spPr>
            <a:xfrm>
              <a:off x="8361849" y="862692"/>
              <a:ext cx="158722" cy="166997"/>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3"/>
            <p:cNvSpPr/>
            <p:nvPr/>
          </p:nvSpPr>
          <p:spPr>
            <a:xfrm>
              <a:off x="7824398" y="674362"/>
              <a:ext cx="202337" cy="213088"/>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3"/>
            <p:cNvSpPr/>
            <p:nvPr/>
          </p:nvSpPr>
          <p:spPr>
            <a:xfrm>
              <a:off x="8342147" y="608635"/>
              <a:ext cx="120737" cy="131421"/>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3"/>
            <p:cNvSpPr/>
            <p:nvPr/>
          </p:nvSpPr>
          <p:spPr>
            <a:xfrm>
              <a:off x="8113865" y="369161"/>
              <a:ext cx="117244" cy="131421"/>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3"/>
            <p:cNvSpPr/>
            <p:nvPr/>
          </p:nvSpPr>
          <p:spPr>
            <a:xfrm>
              <a:off x="8706767" y="399447"/>
              <a:ext cx="117515" cy="131421"/>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3"/>
            <p:cNvSpPr/>
            <p:nvPr/>
          </p:nvSpPr>
          <p:spPr>
            <a:xfrm>
              <a:off x="8021037" y="1084055"/>
              <a:ext cx="134100" cy="129114"/>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3"/>
            <p:cNvSpPr/>
            <p:nvPr/>
          </p:nvSpPr>
          <p:spPr>
            <a:xfrm>
              <a:off x="8367105" y="1185088"/>
              <a:ext cx="67050" cy="96454"/>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 name="Google Shape;325;p13"/>
          <p:cNvGrpSpPr/>
          <p:nvPr/>
        </p:nvGrpSpPr>
        <p:grpSpPr>
          <a:xfrm>
            <a:off x="-161220" y="-282751"/>
            <a:ext cx="1313982" cy="1458518"/>
            <a:chOff x="777100" y="158663"/>
            <a:chExt cx="707850" cy="785712"/>
          </a:xfrm>
        </p:grpSpPr>
        <p:cxnSp>
          <p:nvCxnSpPr>
            <p:cNvPr id="326" name="Google Shape;326;p13"/>
            <p:cNvCxnSpPr/>
            <p:nvPr/>
          </p:nvCxnSpPr>
          <p:spPr>
            <a:xfrm flipH="1" rot="10800000">
              <a:off x="777100" y="158675"/>
              <a:ext cx="416700" cy="482100"/>
            </a:xfrm>
            <a:prstGeom prst="straightConnector1">
              <a:avLst/>
            </a:prstGeom>
            <a:noFill/>
            <a:ln cap="flat" cmpd="sng" w="19050">
              <a:solidFill>
                <a:schemeClr val="lt2"/>
              </a:solidFill>
              <a:prstDash val="solid"/>
              <a:round/>
              <a:headEnd len="med" w="med" type="none"/>
              <a:tailEnd len="med" w="med" type="none"/>
            </a:ln>
          </p:spPr>
        </p:cxnSp>
        <p:cxnSp>
          <p:nvCxnSpPr>
            <p:cNvPr id="327" name="Google Shape;327;p13"/>
            <p:cNvCxnSpPr/>
            <p:nvPr/>
          </p:nvCxnSpPr>
          <p:spPr>
            <a:xfrm flipH="1">
              <a:off x="809503" y="158663"/>
              <a:ext cx="384300" cy="774900"/>
            </a:xfrm>
            <a:prstGeom prst="straightConnector1">
              <a:avLst/>
            </a:prstGeom>
            <a:noFill/>
            <a:ln cap="flat" cmpd="sng" w="19050">
              <a:solidFill>
                <a:schemeClr val="lt2"/>
              </a:solidFill>
              <a:prstDash val="solid"/>
              <a:round/>
              <a:headEnd len="med" w="med" type="none"/>
              <a:tailEnd len="med" w="med" type="none"/>
            </a:ln>
          </p:spPr>
        </p:cxnSp>
        <p:cxnSp>
          <p:nvCxnSpPr>
            <p:cNvPr id="328" name="Google Shape;328;p13"/>
            <p:cNvCxnSpPr/>
            <p:nvPr/>
          </p:nvCxnSpPr>
          <p:spPr>
            <a:xfrm flipH="1" rot="10800000">
              <a:off x="807425" y="293075"/>
              <a:ext cx="527700" cy="651300"/>
            </a:xfrm>
            <a:prstGeom prst="straightConnector1">
              <a:avLst/>
            </a:prstGeom>
            <a:noFill/>
            <a:ln cap="flat" cmpd="sng" w="19050">
              <a:solidFill>
                <a:schemeClr val="lt2"/>
              </a:solidFill>
              <a:prstDash val="solid"/>
              <a:round/>
              <a:headEnd len="med" w="med" type="none"/>
              <a:tailEnd len="med" w="med" type="none"/>
            </a:ln>
          </p:spPr>
        </p:cxnSp>
        <p:cxnSp>
          <p:nvCxnSpPr>
            <p:cNvPr id="329" name="Google Shape;329;p13"/>
            <p:cNvCxnSpPr/>
            <p:nvPr/>
          </p:nvCxnSpPr>
          <p:spPr>
            <a:xfrm flipH="1">
              <a:off x="1087625" y="293075"/>
              <a:ext cx="247500" cy="618600"/>
            </a:xfrm>
            <a:prstGeom prst="straightConnector1">
              <a:avLst/>
            </a:prstGeom>
            <a:noFill/>
            <a:ln cap="flat" cmpd="sng" w="19050">
              <a:solidFill>
                <a:schemeClr val="lt2"/>
              </a:solidFill>
              <a:prstDash val="solid"/>
              <a:round/>
              <a:headEnd len="med" w="med" type="none"/>
              <a:tailEnd len="med" w="med" type="none"/>
            </a:ln>
          </p:spPr>
        </p:cxnSp>
        <p:cxnSp>
          <p:nvCxnSpPr>
            <p:cNvPr id="330" name="Google Shape;330;p13"/>
            <p:cNvCxnSpPr/>
            <p:nvPr/>
          </p:nvCxnSpPr>
          <p:spPr>
            <a:xfrm flipH="1" rot="10800000">
              <a:off x="1100675" y="547000"/>
              <a:ext cx="312600" cy="364800"/>
            </a:xfrm>
            <a:prstGeom prst="straightConnector1">
              <a:avLst/>
            </a:prstGeom>
            <a:noFill/>
            <a:ln cap="flat" cmpd="sng" w="19050">
              <a:solidFill>
                <a:schemeClr val="lt2"/>
              </a:solidFill>
              <a:prstDash val="solid"/>
              <a:round/>
              <a:headEnd len="med" w="med" type="none"/>
              <a:tailEnd len="med" w="med" type="none"/>
            </a:ln>
          </p:spPr>
        </p:cxnSp>
        <p:cxnSp>
          <p:nvCxnSpPr>
            <p:cNvPr id="331" name="Google Shape;331;p13"/>
            <p:cNvCxnSpPr/>
            <p:nvPr/>
          </p:nvCxnSpPr>
          <p:spPr>
            <a:xfrm flipH="1">
              <a:off x="1315750" y="547000"/>
              <a:ext cx="91200" cy="364800"/>
            </a:xfrm>
            <a:prstGeom prst="straightConnector1">
              <a:avLst/>
            </a:prstGeom>
            <a:noFill/>
            <a:ln cap="flat" cmpd="sng" w="19050">
              <a:solidFill>
                <a:schemeClr val="lt2"/>
              </a:solidFill>
              <a:prstDash val="solid"/>
              <a:round/>
              <a:headEnd len="med" w="med" type="none"/>
              <a:tailEnd len="med" w="med" type="none"/>
            </a:ln>
          </p:spPr>
        </p:cxnSp>
        <p:cxnSp>
          <p:nvCxnSpPr>
            <p:cNvPr id="332" name="Google Shape;332;p13"/>
            <p:cNvCxnSpPr/>
            <p:nvPr/>
          </p:nvCxnSpPr>
          <p:spPr>
            <a:xfrm flipH="1" rot="10800000">
              <a:off x="1315750" y="703175"/>
              <a:ext cx="169200" cy="208500"/>
            </a:xfrm>
            <a:prstGeom prst="straightConnector1">
              <a:avLst/>
            </a:prstGeom>
            <a:noFill/>
            <a:ln cap="flat" cmpd="sng" w="19050">
              <a:solidFill>
                <a:schemeClr val="lt2"/>
              </a:solidFill>
              <a:prstDash val="solid"/>
              <a:round/>
              <a:headEnd len="med" w="med" type="none"/>
              <a:tailEnd len="med" w="med" type="none"/>
            </a:ln>
          </p:spPr>
        </p:cxnSp>
      </p:grpSp>
      <p:sp>
        <p:nvSpPr>
          <p:cNvPr id="333" name="Google Shape;333;p13"/>
          <p:cNvSpPr txBox="1"/>
          <p:nvPr>
            <p:ph hasCustomPrompt="1" type="title"/>
          </p:nvPr>
        </p:nvSpPr>
        <p:spPr>
          <a:xfrm>
            <a:off x="960324" y="1652075"/>
            <a:ext cx="882600" cy="8871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4000"/>
              <a:buNone/>
              <a:defRPr sz="4000"/>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334" name="Google Shape;334;p13"/>
          <p:cNvSpPr txBox="1"/>
          <p:nvPr>
            <p:ph idx="2" type="title"/>
          </p:nvPr>
        </p:nvSpPr>
        <p:spPr>
          <a:xfrm>
            <a:off x="729175" y="445025"/>
            <a:ext cx="76857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335" name="Google Shape;335;p13"/>
          <p:cNvSpPr txBox="1"/>
          <p:nvPr>
            <p:ph idx="1" type="subTitle"/>
          </p:nvPr>
        </p:nvSpPr>
        <p:spPr>
          <a:xfrm>
            <a:off x="1921116" y="1652075"/>
            <a:ext cx="2401200" cy="392400"/>
          </a:xfrm>
          <a:prstGeom prst="rect">
            <a:avLst/>
          </a:prstGeom>
          <a:noFill/>
        </p:spPr>
        <p:txBody>
          <a:bodyPr anchorCtr="0" anchor="b" bIns="91425" lIns="91425" spcFirstLastPara="1" rIns="91425" wrap="square" tIns="91425">
            <a:noAutofit/>
          </a:bodyPr>
          <a:lstStyle>
            <a:lvl1pPr lvl="0">
              <a:spcBef>
                <a:spcPts val="0"/>
              </a:spcBef>
              <a:spcAft>
                <a:spcPts val="0"/>
              </a:spcAft>
              <a:buSzPts val="1800"/>
              <a:buFont typeface="League Spartan ExtraBold"/>
              <a:buNone/>
              <a:defRPr sz="2400">
                <a:latin typeface="Bangers"/>
                <a:ea typeface="Bangers"/>
                <a:cs typeface="Bangers"/>
                <a:sym typeface="Bangers"/>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36" name="Google Shape;336;p13"/>
          <p:cNvSpPr txBox="1"/>
          <p:nvPr>
            <p:ph idx="3" type="subTitle"/>
          </p:nvPr>
        </p:nvSpPr>
        <p:spPr>
          <a:xfrm>
            <a:off x="1921125" y="1962758"/>
            <a:ext cx="2401200" cy="585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Font typeface="Ubuntu"/>
              <a:buNone/>
              <a:defRPr sz="1600"/>
            </a:lvl1pPr>
            <a:lvl2pPr lvl="1" rtl="0">
              <a:spcBef>
                <a:spcPts val="0"/>
              </a:spcBef>
              <a:spcAft>
                <a:spcPts val="0"/>
              </a:spcAft>
              <a:buSzPts val="1400"/>
              <a:buFont typeface="Ubuntu"/>
              <a:buNone/>
              <a:defRPr>
                <a:latin typeface="Ubuntu"/>
                <a:ea typeface="Ubuntu"/>
                <a:cs typeface="Ubuntu"/>
                <a:sym typeface="Ubuntu"/>
              </a:defRPr>
            </a:lvl2pPr>
            <a:lvl3pPr lvl="2" rtl="0">
              <a:spcBef>
                <a:spcPts val="0"/>
              </a:spcBef>
              <a:spcAft>
                <a:spcPts val="0"/>
              </a:spcAft>
              <a:buSzPts val="1400"/>
              <a:buFont typeface="Ubuntu"/>
              <a:buNone/>
              <a:defRPr>
                <a:latin typeface="Ubuntu"/>
                <a:ea typeface="Ubuntu"/>
                <a:cs typeface="Ubuntu"/>
                <a:sym typeface="Ubuntu"/>
              </a:defRPr>
            </a:lvl3pPr>
            <a:lvl4pPr lvl="3" rtl="0">
              <a:spcBef>
                <a:spcPts val="0"/>
              </a:spcBef>
              <a:spcAft>
                <a:spcPts val="0"/>
              </a:spcAft>
              <a:buSzPts val="1400"/>
              <a:buFont typeface="Ubuntu"/>
              <a:buNone/>
              <a:defRPr>
                <a:latin typeface="Ubuntu"/>
                <a:ea typeface="Ubuntu"/>
                <a:cs typeface="Ubuntu"/>
                <a:sym typeface="Ubuntu"/>
              </a:defRPr>
            </a:lvl4pPr>
            <a:lvl5pPr lvl="4" rtl="0">
              <a:spcBef>
                <a:spcPts val="0"/>
              </a:spcBef>
              <a:spcAft>
                <a:spcPts val="0"/>
              </a:spcAft>
              <a:buSzPts val="1400"/>
              <a:buFont typeface="Ubuntu"/>
              <a:buNone/>
              <a:defRPr>
                <a:latin typeface="Ubuntu"/>
                <a:ea typeface="Ubuntu"/>
                <a:cs typeface="Ubuntu"/>
                <a:sym typeface="Ubuntu"/>
              </a:defRPr>
            </a:lvl5pPr>
            <a:lvl6pPr lvl="5" rtl="0">
              <a:spcBef>
                <a:spcPts val="0"/>
              </a:spcBef>
              <a:spcAft>
                <a:spcPts val="0"/>
              </a:spcAft>
              <a:buSzPts val="1400"/>
              <a:buFont typeface="Ubuntu"/>
              <a:buNone/>
              <a:defRPr>
                <a:latin typeface="Ubuntu"/>
                <a:ea typeface="Ubuntu"/>
                <a:cs typeface="Ubuntu"/>
                <a:sym typeface="Ubuntu"/>
              </a:defRPr>
            </a:lvl6pPr>
            <a:lvl7pPr lvl="6" rtl="0">
              <a:spcBef>
                <a:spcPts val="0"/>
              </a:spcBef>
              <a:spcAft>
                <a:spcPts val="0"/>
              </a:spcAft>
              <a:buSzPts val="1400"/>
              <a:buFont typeface="Ubuntu"/>
              <a:buNone/>
              <a:defRPr>
                <a:latin typeface="Ubuntu"/>
                <a:ea typeface="Ubuntu"/>
                <a:cs typeface="Ubuntu"/>
                <a:sym typeface="Ubuntu"/>
              </a:defRPr>
            </a:lvl7pPr>
            <a:lvl8pPr lvl="7" rtl="0">
              <a:spcBef>
                <a:spcPts val="0"/>
              </a:spcBef>
              <a:spcAft>
                <a:spcPts val="0"/>
              </a:spcAft>
              <a:buSzPts val="1400"/>
              <a:buFont typeface="Ubuntu"/>
              <a:buNone/>
              <a:defRPr>
                <a:latin typeface="Ubuntu"/>
                <a:ea typeface="Ubuntu"/>
                <a:cs typeface="Ubuntu"/>
                <a:sym typeface="Ubuntu"/>
              </a:defRPr>
            </a:lvl8pPr>
            <a:lvl9pPr lvl="8" rtl="0">
              <a:spcBef>
                <a:spcPts val="0"/>
              </a:spcBef>
              <a:spcAft>
                <a:spcPts val="0"/>
              </a:spcAft>
              <a:buSzPts val="1400"/>
              <a:buFont typeface="Ubuntu"/>
              <a:buNone/>
              <a:defRPr>
                <a:latin typeface="Ubuntu"/>
                <a:ea typeface="Ubuntu"/>
                <a:cs typeface="Ubuntu"/>
                <a:sym typeface="Ubuntu"/>
              </a:defRPr>
            </a:lvl9pPr>
          </a:lstStyle>
          <a:p/>
        </p:txBody>
      </p:sp>
      <p:sp>
        <p:nvSpPr>
          <p:cNvPr id="337" name="Google Shape;337;p13"/>
          <p:cNvSpPr txBox="1"/>
          <p:nvPr>
            <p:ph idx="4" type="subTitle"/>
          </p:nvPr>
        </p:nvSpPr>
        <p:spPr>
          <a:xfrm>
            <a:off x="1921116" y="3052675"/>
            <a:ext cx="2401200" cy="3972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1800"/>
              <a:buFont typeface="League Spartan ExtraBold"/>
              <a:buNone/>
              <a:defRPr sz="2400">
                <a:latin typeface="Bangers"/>
                <a:ea typeface="Bangers"/>
                <a:cs typeface="Bangers"/>
                <a:sym typeface="Bangers"/>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38" name="Google Shape;338;p13"/>
          <p:cNvSpPr txBox="1"/>
          <p:nvPr>
            <p:ph idx="5" type="subTitle"/>
          </p:nvPr>
        </p:nvSpPr>
        <p:spPr>
          <a:xfrm>
            <a:off x="1921125" y="3361525"/>
            <a:ext cx="2401200" cy="585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Font typeface="Ubuntu"/>
              <a:buNone/>
              <a:defRPr sz="1600"/>
            </a:lvl1pPr>
            <a:lvl2pPr lvl="1" rtl="0">
              <a:spcBef>
                <a:spcPts val="0"/>
              </a:spcBef>
              <a:spcAft>
                <a:spcPts val="0"/>
              </a:spcAft>
              <a:buSzPts val="1400"/>
              <a:buFont typeface="Ubuntu"/>
              <a:buNone/>
              <a:defRPr>
                <a:latin typeface="Ubuntu"/>
                <a:ea typeface="Ubuntu"/>
                <a:cs typeface="Ubuntu"/>
                <a:sym typeface="Ubuntu"/>
              </a:defRPr>
            </a:lvl2pPr>
            <a:lvl3pPr lvl="2" rtl="0">
              <a:spcBef>
                <a:spcPts val="0"/>
              </a:spcBef>
              <a:spcAft>
                <a:spcPts val="0"/>
              </a:spcAft>
              <a:buSzPts val="1400"/>
              <a:buFont typeface="Ubuntu"/>
              <a:buNone/>
              <a:defRPr>
                <a:latin typeface="Ubuntu"/>
                <a:ea typeface="Ubuntu"/>
                <a:cs typeface="Ubuntu"/>
                <a:sym typeface="Ubuntu"/>
              </a:defRPr>
            </a:lvl3pPr>
            <a:lvl4pPr lvl="3" rtl="0">
              <a:spcBef>
                <a:spcPts val="0"/>
              </a:spcBef>
              <a:spcAft>
                <a:spcPts val="0"/>
              </a:spcAft>
              <a:buSzPts val="1400"/>
              <a:buFont typeface="Ubuntu"/>
              <a:buNone/>
              <a:defRPr>
                <a:latin typeface="Ubuntu"/>
                <a:ea typeface="Ubuntu"/>
                <a:cs typeface="Ubuntu"/>
                <a:sym typeface="Ubuntu"/>
              </a:defRPr>
            </a:lvl4pPr>
            <a:lvl5pPr lvl="4" rtl="0">
              <a:spcBef>
                <a:spcPts val="0"/>
              </a:spcBef>
              <a:spcAft>
                <a:spcPts val="0"/>
              </a:spcAft>
              <a:buSzPts val="1400"/>
              <a:buFont typeface="Ubuntu"/>
              <a:buNone/>
              <a:defRPr>
                <a:latin typeface="Ubuntu"/>
                <a:ea typeface="Ubuntu"/>
                <a:cs typeface="Ubuntu"/>
                <a:sym typeface="Ubuntu"/>
              </a:defRPr>
            </a:lvl5pPr>
            <a:lvl6pPr lvl="5" rtl="0">
              <a:spcBef>
                <a:spcPts val="0"/>
              </a:spcBef>
              <a:spcAft>
                <a:spcPts val="0"/>
              </a:spcAft>
              <a:buSzPts val="1400"/>
              <a:buFont typeface="Ubuntu"/>
              <a:buNone/>
              <a:defRPr>
                <a:latin typeface="Ubuntu"/>
                <a:ea typeface="Ubuntu"/>
                <a:cs typeface="Ubuntu"/>
                <a:sym typeface="Ubuntu"/>
              </a:defRPr>
            </a:lvl6pPr>
            <a:lvl7pPr lvl="6" rtl="0">
              <a:spcBef>
                <a:spcPts val="0"/>
              </a:spcBef>
              <a:spcAft>
                <a:spcPts val="0"/>
              </a:spcAft>
              <a:buSzPts val="1400"/>
              <a:buFont typeface="Ubuntu"/>
              <a:buNone/>
              <a:defRPr>
                <a:latin typeface="Ubuntu"/>
                <a:ea typeface="Ubuntu"/>
                <a:cs typeface="Ubuntu"/>
                <a:sym typeface="Ubuntu"/>
              </a:defRPr>
            </a:lvl7pPr>
            <a:lvl8pPr lvl="7" rtl="0">
              <a:spcBef>
                <a:spcPts val="0"/>
              </a:spcBef>
              <a:spcAft>
                <a:spcPts val="0"/>
              </a:spcAft>
              <a:buSzPts val="1400"/>
              <a:buFont typeface="Ubuntu"/>
              <a:buNone/>
              <a:defRPr>
                <a:latin typeface="Ubuntu"/>
                <a:ea typeface="Ubuntu"/>
                <a:cs typeface="Ubuntu"/>
                <a:sym typeface="Ubuntu"/>
              </a:defRPr>
            </a:lvl8pPr>
            <a:lvl9pPr lvl="8" rtl="0">
              <a:spcBef>
                <a:spcPts val="0"/>
              </a:spcBef>
              <a:spcAft>
                <a:spcPts val="0"/>
              </a:spcAft>
              <a:buSzPts val="1400"/>
              <a:buFont typeface="Ubuntu"/>
              <a:buNone/>
              <a:defRPr>
                <a:latin typeface="Ubuntu"/>
                <a:ea typeface="Ubuntu"/>
                <a:cs typeface="Ubuntu"/>
                <a:sym typeface="Ubuntu"/>
              </a:defRPr>
            </a:lvl9pPr>
          </a:lstStyle>
          <a:p/>
        </p:txBody>
      </p:sp>
      <p:sp>
        <p:nvSpPr>
          <p:cNvPr id="339" name="Google Shape;339;p13"/>
          <p:cNvSpPr txBox="1"/>
          <p:nvPr>
            <p:ph idx="6" type="subTitle"/>
          </p:nvPr>
        </p:nvSpPr>
        <p:spPr>
          <a:xfrm>
            <a:off x="5771545" y="1652075"/>
            <a:ext cx="2401200" cy="392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1800"/>
              <a:buFont typeface="League Spartan ExtraBold"/>
              <a:buNone/>
              <a:defRPr sz="2400">
                <a:latin typeface="Bangers"/>
                <a:ea typeface="Bangers"/>
                <a:cs typeface="Bangers"/>
                <a:sym typeface="Bangers"/>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40" name="Google Shape;340;p13"/>
          <p:cNvSpPr txBox="1"/>
          <p:nvPr>
            <p:ph idx="7" type="subTitle"/>
          </p:nvPr>
        </p:nvSpPr>
        <p:spPr>
          <a:xfrm>
            <a:off x="5771550" y="1962808"/>
            <a:ext cx="2401200" cy="585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Font typeface="Ubuntu"/>
              <a:buNone/>
              <a:defRPr sz="1600"/>
            </a:lvl1pPr>
            <a:lvl2pPr lvl="1" rtl="0">
              <a:spcBef>
                <a:spcPts val="0"/>
              </a:spcBef>
              <a:spcAft>
                <a:spcPts val="0"/>
              </a:spcAft>
              <a:buSzPts val="1400"/>
              <a:buFont typeface="Ubuntu"/>
              <a:buNone/>
              <a:defRPr>
                <a:latin typeface="Ubuntu"/>
                <a:ea typeface="Ubuntu"/>
                <a:cs typeface="Ubuntu"/>
                <a:sym typeface="Ubuntu"/>
              </a:defRPr>
            </a:lvl2pPr>
            <a:lvl3pPr lvl="2" rtl="0">
              <a:spcBef>
                <a:spcPts val="0"/>
              </a:spcBef>
              <a:spcAft>
                <a:spcPts val="0"/>
              </a:spcAft>
              <a:buSzPts val="1400"/>
              <a:buFont typeface="Ubuntu"/>
              <a:buNone/>
              <a:defRPr>
                <a:latin typeface="Ubuntu"/>
                <a:ea typeface="Ubuntu"/>
                <a:cs typeface="Ubuntu"/>
                <a:sym typeface="Ubuntu"/>
              </a:defRPr>
            </a:lvl3pPr>
            <a:lvl4pPr lvl="3" rtl="0">
              <a:spcBef>
                <a:spcPts val="0"/>
              </a:spcBef>
              <a:spcAft>
                <a:spcPts val="0"/>
              </a:spcAft>
              <a:buSzPts val="1400"/>
              <a:buFont typeface="Ubuntu"/>
              <a:buNone/>
              <a:defRPr>
                <a:latin typeface="Ubuntu"/>
                <a:ea typeface="Ubuntu"/>
                <a:cs typeface="Ubuntu"/>
                <a:sym typeface="Ubuntu"/>
              </a:defRPr>
            </a:lvl4pPr>
            <a:lvl5pPr lvl="4" rtl="0">
              <a:spcBef>
                <a:spcPts val="0"/>
              </a:spcBef>
              <a:spcAft>
                <a:spcPts val="0"/>
              </a:spcAft>
              <a:buSzPts val="1400"/>
              <a:buFont typeface="Ubuntu"/>
              <a:buNone/>
              <a:defRPr>
                <a:latin typeface="Ubuntu"/>
                <a:ea typeface="Ubuntu"/>
                <a:cs typeface="Ubuntu"/>
                <a:sym typeface="Ubuntu"/>
              </a:defRPr>
            </a:lvl5pPr>
            <a:lvl6pPr lvl="5" rtl="0">
              <a:spcBef>
                <a:spcPts val="0"/>
              </a:spcBef>
              <a:spcAft>
                <a:spcPts val="0"/>
              </a:spcAft>
              <a:buSzPts val="1400"/>
              <a:buFont typeface="Ubuntu"/>
              <a:buNone/>
              <a:defRPr>
                <a:latin typeface="Ubuntu"/>
                <a:ea typeface="Ubuntu"/>
                <a:cs typeface="Ubuntu"/>
                <a:sym typeface="Ubuntu"/>
              </a:defRPr>
            </a:lvl6pPr>
            <a:lvl7pPr lvl="6" rtl="0">
              <a:spcBef>
                <a:spcPts val="0"/>
              </a:spcBef>
              <a:spcAft>
                <a:spcPts val="0"/>
              </a:spcAft>
              <a:buSzPts val="1400"/>
              <a:buFont typeface="Ubuntu"/>
              <a:buNone/>
              <a:defRPr>
                <a:latin typeface="Ubuntu"/>
                <a:ea typeface="Ubuntu"/>
                <a:cs typeface="Ubuntu"/>
                <a:sym typeface="Ubuntu"/>
              </a:defRPr>
            </a:lvl7pPr>
            <a:lvl8pPr lvl="7" rtl="0">
              <a:spcBef>
                <a:spcPts val="0"/>
              </a:spcBef>
              <a:spcAft>
                <a:spcPts val="0"/>
              </a:spcAft>
              <a:buSzPts val="1400"/>
              <a:buFont typeface="Ubuntu"/>
              <a:buNone/>
              <a:defRPr>
                <a:latin typeface="Ubuntu"/>
                <a:ea typeface="Ubuntu"/>
                <a:cs typeface="Ubuntu"/>
                <a:sym typeface="Ubuntu"/>
              </a:defRPr>
            </a:lvl8pPr>
            <a:lvl9pPr lvl="8" rtl="0">
              <a:spcBef>
                <a:spcPts val="0"/>
              </a:spcBef>
              <a:spcAft>
                <a:spcPts val="0"/>
              </a:spcAft>
              <a:buSzPts val="1400"/>
              <a:buFont typeface="Ubuntu"/>
              <a:buNone/>
              <a:defRPr>
                <a:latin typeface="Ubuntu"/>
                <a:ea typeface="Ubuntu"/>
                <a:cs typeface="Ubuntu"/>
                <a:sym typeface="Ubuntu"/>
              </a:defRPr>
            </a:lvl9pPr>
          </a:lstStyle>
          <a:p/>
        </p:txBody>
      </p:sp>
      <p:sp>
        <p:nvSpPr>
          <p:cNvPr id="341" name="Google Shape;341;p13"/>
          <p:cNvSpPr txBox="1"/>
          <p:nvPr>
            <p:ph idx="8" type="subTitle"/>
          </p:nvPr>
        </p:nvSpPr>
        <p:spPr>
          <a:xfrm>
            <a:off x="5771545" y="3052675"/>
            <a:ext cx="2401200" cy="3933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1800"/>
              <a:buFont typeface="League Spartan ExtraBold"/>
              <a:buNone/>
              <a:defRPr sz="2400">
                <a:latin typeface="Bangers"/>
                <a:ea typeface="Bangers"/>
                <a:cs typeface="Bangers"/>
                <a:sym typeface="Bangers"/>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342" name="Google Shape;342;p13"/>
          <p:cNvSpPr txBox="1"/>
          <p:nvPr>
            <p:ph idx="9" type="subTitle"/>
          </p:nvPr>
        </p:nvSpPr>
        <p:spPr>
          <a:xfrm>
            <a:off x="5771540" y="3361525"/>
            <a:ext cx="2401200" cy="5850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Font typeface="Ubuntu"/>
              <a:buNone/>
              <a:defRPr sz="1600"/>
            </a:lvl1pPr>
            <a:lvl2pPr lvl="1" rtl="0">
              <a:spcBef>
                <a:spcPts val="0"/>
              </a:spcBef>
              <a:spcAft>
                <a:spcPts val="0"/>
              </a:spcAft>
              <a:buSzPts val="1400"/>
              <a:buFont typeface="Ubuntu"/>
              <a:buNone/>
              <a:defRPr>
                <a:latin typeface="Ubuntu"/>
                <a:ea typeface="Ubuntu"/>
                <a:cs typeface="Ubuntu"/>
                <a:sym typeface="Ubuntu"/>
              </a:defRPr>
            </a:lvl2pPr>
            <a:lvl3pPr lvl="2" rtl="0">
              <a:spcBef>
                <a:spcPts val="0"/>
              </a:spcBef>
              <a:spcAft>
                <a:spcPts val="0"/>
              </a:spcAft>
              <a:buSzPts val="1400"/>
              <a:buFont typeface="Ubuntu"/>
              <a:buNone/>
              <a:defRPr>
                <a:latin typeface="Ubuntu"/>
                <a:ea typeface="Ubuntu"/>
                <a:cs typeface="Ubuntu"/>
                <a:sym typeface="Ubuntu"/>
              </a:defRPr>
            </a:lvl3pPr>
            <a:lvl4pPr lvl="3" rtl="0">
              <a:spcBef>
                <a:spcPts val="0"/>
              </a:spcBef>
              <a:spcAft>
                <a:spcPts val="0"/>
              </a:spcAft>
              <a:buSzPts val="1400"/>
              <a:buFont typeface="Ubuntu"/>
              <a:buNone/>
              <a:defRPr>
                <a:latin typeface="Ubuntu"/>
                <a:ea typeface="Ubuntu"/>
                <a:cs typeface="Ubuntu"/>
                <a:sym typeface="Ubuntu"/>
              </a:defRPr>
            </a:lvl4pPr>
            <a:lvl5pPr lvl="4" rtl="0">
              <a:spcBef>
                <a:spcPts val="0"/>
              </a:spcBef>
              <a:spcAft>
                <a:spcPts val="0"/>
              </a:spcAft>
              <a:buSzPts val="1400"/>
              <a:buFont typeface="Ubuntu"/>
              <a:buNone/>
              <a:defRPr>
                <a:latin typeface="Ubuntu"/>
                <a:ea typeface="Ubuntu"/>
                <a:cs typeface="Ubuntu"/>
                <a:sym typeface="Ubuntu"/>
              </a:defRPr>
            </a:lvl5pPr>
            <a:lvl6pPr lvl="5" rtl="0">
              <a:spcBef>
                <a:spcPts val="0"/>
              </a:spcBef>
              <a:spcAft>
                <a:spcPts val="0"/>
              </a:spcAft>
              <a:buSzPts val="1400"/>
              <a:buFont typeface="Ubuntu"/>
              <a:buNone/>
              <a:defRPr>
                <a:latin typeface="Ubuntu"/>
                <a:ea typeface="Ubuntu"/>
                <a:cs typeface="Ubuntu"/>
                <a:sym typeface="Ubuntu"/>
              </a:defRPr>
            </a:lvl6pPr>
            <a:lvl7pPr lvl="6" rtl="0">
              <a:spcBef>
                <a:spcPts val="0"/>
              </a:spcBef>
              <a:spcAft>
                <a:spcPts val="0"/>
              </a:spcAft>
              <a:buSzPts val="1400"/>
              <a:buFont typeface="Ubuntu"/>
              <a:buNone/>
              <a:defRPr>
                <a:latin typeface="Ubuntu"/>
                <a:ea typeface="Ubuntu"/>
                <a:cs typeface="Ubuntu"/>
                <a:sym typeface="Ubuntu"/>
              </a:defRPr>
            </a:lvl7pPr>
            <a:lvl8pPr lvl="7" rtl="0">
              <a:spcBef>
                <a:spcPts val="0"/>
              </a:spcBef>
              <a:spcAft>
                <a:spcPts val="0"/>
              </a:spcAft>
              <a:buSzPts val="1400"/>
              <a:buFont typeface="Ubuntu"/>
              <a:buNone/>
              <a:defRPr>
                <a:latin typeface="Ubuntu"/>
                <a:ea typeface="Ubuntu"/>
                <a:cs typeface="Ubuntu"/>
                <a:sym typeface="Ubuntu"/>
              </a:defRPr>
            </a:lvl8pPr>
            <a:lvl9pPr lvl="8" rtl="0">
              <a:spcBef>
                <a:spcPts val="0"/>
              </a:spcBef>
              <a:spcAft>
                <a:spcPts val="0"/>
              </a:spcAft>
              <a:buSzPts val="1400"/>
              <a:buFont typeface="Ubuntu"/>
              <a:buNone/>
              <a:defRPr>
                <a:latin typeface="Ubuntu"/>
                <a:ea typeface="Ubuntu"/>
                <a:cs typeface="Ubuntu"/>
                <a:sym typeface="Ubuntu"/>
              </a:defRPr>
            </a:lvl9pPr>
          </a:lstStyle>
          <a:p/>
        </p:txBody>
      </p:sp>
      <p:sp>
        <p:nvSpPr>
          <p:cNvPr id="343" name="Google Shape;343;p13"/>
          <p:cNvSpPr txBox="1"/>
          <p:nvPr>
            <p:ph hasCustomPrompt="1" idx="13" type="title"/>
          </p:nvPr>
        </p:nvSpPr>
        <p:spPr>
          <a:xfrm>
            <a:off x="960324" y="3059425"/>
            <a:ext cx="882600" cy="8871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4000"/>
              <a:buNone/>
              <a:defRPr sz="4000"/>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344" name="Google Shape;344;p13"/>
          <p:cNvSpPr txBox="1"/>
          <p:nvPr>
            <p:ph hasCustomPrompt="1" idx="14" type="title"/>
          </p:nvPr>
        </p:nvSpPr>
        <p:spPr>
          <a:xfrm>
            <a:off x="4801937" y="1652075"/>
            <a:ext cx="882600" cy="8871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4000"/>
              <a:buNone/>
              <a:defRPr sz="4000"/>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345" name="Google Shape;345;p13"/>
          <p:cNvSpPr txBox="1"/>
          <p:nvPr>
            <p:ph hasCustomPrompt="1" idx="15" type="title"/>
          </p:nvPr>
        </p:nvSpPr>
        <p:spPr>
          <a:xfrm>
            <a:off x="4801949" y="3059425"/>
            <a:ext cx="882600" cy="8871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SzPts val="4000"/>
              <a:buNone/>
              <a:defRPr sz="4000"/>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grpSp>
        <p:nvGrpSpPr>
          <p:cNvPr id="346" name="Google Shape;346;p13"/>
          <p:cNvGrpSpPr/>
          <p:nvPr/>
        </p:nvGrpSpPr>
        <p:grpSpPr>
          <a:xfrm rot="5400000">
            <a:off x="196087" y="3761945"/>
            <a:ext cx="1382284" cy="1262489"/>
            <a:chOff x="1480587" y="2318170"/>
            <a:chExt cx="1382284" cy="1262489"/>
          </a:xfrm>
        </p:grpSpPr>
        <p:sp>
          <p:nvSpPr>
            <p:cNvPr id="347" name="Google Shape;347;p13"/>
            <p:cNvSpPr/>
            <p:nvPr/>
          </p:nvSpPr>
          <p:spPr>
            <a:xfrm rot="-868690">
              <a:off x="1600288" y="2460297"/>
              <a:ext cx="1155774" cy="975757"/>
            </a:xfrm>
            <a:custGeom>
              <a:rect b="b" l="l" r="r" t="t"/>
              <a:pathLst>
                <a:path extrusionOk="0" h="39032" w="46233">
                  <a:moveTo>
                    <a:pt x="36862" y="4871"/>
                  </a:moveTo>
                  <a:cubicBezTo>
                    <a:pt x="38648" y="4871"/>
                    <a:pt x="40088" y="6311"/>
                    <a:pt x="40088" y="8097"/>
                  </a:cubicBezTo>
                  <a:cubicBezTo>
                    <a:pt x="40088" y="9895"/>
                    <a:pt x="38648" y="11336"/>
                    <a:pt x="36862" y="11336"/>
                  </a:cubicBezTo>
                  <a:cubicBezTo>
                    <a:pt x="35076" y="11336"/>
                    <a:pt x="33623" y="9883"/>
                    <a:pt x="33623" y="8097"/>
                  </a:cubicBezTo>
                  <a:cubicBezTo>
                    <a:pt x="33623" y="6323"/>
                    <a:pt x="35076" y="4871"/>
                    <a:pt x="36862" y="4871"/>
                  </a:cubicBezTo>
                  <a:close/>
                  <a:moveTo>
                    <a:pt x="36862" y="14622"/>
                  </a:moveTo>
                  <a:cubicBezTo>
                    <a:pt x="38648" y="14622"/>
                    <a:pt x="40088" y="16062"/>
                    <a:pt x="40088" y="17848"/>
                  </a:cubicBezTo>
                  <a:cubicBezTo>
                    <a:pt x="40088" y="19634"/>
                    <a:pt x="38648" y="21087"/>
                    <a:pt x="36862" y="21087"/>
                  </a:cubicBezTo>
                  <a:cubicBezTo>
                    <a:pt x="35076" y="21087"/>
                    <a:pt x="33623" y="19634"/>
                    <a:pt x="33623" y="17848"/>
                  </a:cubicBezTo>
                  <a:cubicBezTo>
                    <a:pt x="33623" y="16062"/>
                    <a:pt x="35076" y="14622"/>
                    <a:pt x="36862" y="14622"/>
                  </a:cubicBezTo>
                  <a:close/>
                  <a:moveTo>
                    <a:pt x="26771" y="11429"/>
                  </a:moveTo>
                  <a:cubicBezTo>
                    <a:pt x="27026" y="11429"/>
                    <a:pt x="27279" y="11463"/>
                    <a:pt x="27527" y="11538"/>
                  </a:cubicBezTo>
                  <a:cubicBezTo>
                    <a:pt x="28551" y="11860"/>
                    <a:pt x="29266" y="12836"/>
                    <a:pt x="29480" y="13884"/>
                  </a:cubicBezTo>
                  <a:cubicBezTo>
                    <a:pt x="29694" y="14931"/>
                    <a:pt x="29468" y="16027"/>
                    <a:pt x="29087" y="17027"/>
                  </a:cubicBezTo>
                  <a:cubicBezTo>
                    <a:pt x="27777" y="20503"/>
                    <a:pt x="24432" y="23135"/>
                    <a:pt x="20729" y="23599"/>
                  </a:cubicBezTo>
                  <a:cubicBezTo>
                    <a:pt x="20407" y="23639"/>
                    <a:pt x="20062" y="23659"/>
                    <a:pt x="19700" y="23659"/>
                  </a:cubicBezTo>
                  <a:cubicBezTo>
                    <a:pt x="16696" y="23659"/>
                    <a:pt x="12527" y="22302"/>
                    <a:pt x="11061" y="19741"/>
                  </a:cubicBezTo>
                  <a:cubicBezTo>
                    <a:pt x="8930" y="16039"/>
                    <a:pt x="14145" y="16253"/>
                    <a:pt x="16562" y="16062"/>
                  </a:cubicBezTo>
                  <a:cubicBezTo>
                    <a:pt x="18669" y="15908"/>
                    <a:pt x="20729" y="15122"/>
                    <a:pt x="22420" y="13848"/>
                  </a:cubicBezTo>
                  <a:cubicBezTo>
                    <a:pt x="23194" y="13264"/>
                    <a:pt x="23896" y="12574"/>
                    <a:pt x="24729" y="12062"/>
                  </a:cubicBezTo>
                  <a:cubicBezTo>
                    <a:pt x="25343" y="11694"/>
                    <a:pt x="26060" y="11429"/>
                    <a:pt x="26771" y="11429"/>
                  </a:cubicBezTo>
                  <a:close/>
                  <a:moveTo>
                    <a:pt x="30040" y="22194"/>
                  </a:moveTo>
                  <a:cubicBezTo>
                    <a:pt x="31826" y="22194"/>
                    <a:pt x="33266" y="23635"/>
                    <a:pt x="33266" y="25421"/>
                  </a:cubicBezTo>
                  <a:cubicBezTo>
                    <a:pt x="33266" y="27207"/>
                    <a:pt x="31826" y="28659"/>
                    <a:pt x="30040" y="28659"/>
                  </a:cubicBezTo>
                  <a:cubicBezTo>
                    <a:pt x="28254" y="28659"/>
                    <a:pt x="26801" y="27207"/>
                    <a:pt x="26801" y="25421"/>
                  </a:cubicBezTo>
                  <a:cubicBezTo>
                    <a:pt x="26801" y="23635"/>
                    <a:pt x="28254" y="22194"/>
                    <a:pt x="30040" y="22194"/>
                  </a:cubicBezTo>
                  <a:close/>
                  <a:moveTo>
                    <a:pt x="10478" y="25992"/>
                  </a:moveTo>
                  <a:cubicBezTo>
                    <a:pt x="12264" y="25992"/>
                    <a:pt x="13716" y="27445"/>
                    <a:pt x="13716" y="29231"/>
                  </a:cubicBezTo>
                  <a:cubicBezTo>
                    <a:pt x="13716" y="31017"/>
                    <a:pt x="12264" y="32457"/>
                    <a:pt x="10478" y="32457"/>
                  </a:cubicBezTo>
                  <a:cubicBezTo>
                    <a:pt x="8692" y="32457"/>
                    <a:pt x="7251" y="31017"/>
                    <a:pt x="7251" y="29231"/>
                  </a:cubicBezTo>
                  <a:cubicBezTo>
                    <a:pt x="7251" y="27445"/>
                    <a:pt x="8692" y="25992"/>
                    <a:pt x="10478" y="25992"/>
                  </a:cubicBezTo>
                  <a:close/>
                  <a:moveTo>
                    <a:pt x="21419" y="27766"/>
                  </a:moveTo>
                  <a:cubicBezTo>
                    <a:pt x="22908" y="27766"/>
                    <a:pt x="24170" y="28778"/>
                    <a:pt x="24539" y="30159"/>
                  </a:cubicBezTo>
                  <a:cubicBezTo>
                    <a:pt x="24610" y="30421"/>
                    <a:pt x="24658" y="30707"/>
                    <a:pt x="24658" y="31005"/>
                  </a:cubicBezTo>
                  <a:cubicBezTo>
                    <a:pt x="24658" y="32791"/>
                    <a:pt x="23205" y="34231"/>
                    <a:pt x="21419" y="34231"/>
                  </a:cubicBezTo>
                  <a:cubicBezTo>
                    <a:pt x="19634" y="34231"/>
                    <a:pt x="18193" y="32791"/>
                    <a:pt x="18193" y="31005"/>
                  </a:cubicBezTo>
                  <a:cubicBezTo>
                    <a:pt x="18193" y="30433"/>
                    <a:pt x="18336" y="29909"/>
                    <a:pt x="18586" y="29445"/>
                  </a:cubicBezTo>
                  <a:cubicBezTo>
                    <a:pt x="19145" y="28445"/>
                    <a:pt x="20205" y="27766"/>
                    <a:pt x="21419" y="27766"/>
                  </a:cubicBezTo>
                  <a:close/>
                  <a:moveTo>
                    <a:pt x="34790" y="1"/>
                  </a:moveTo>
                  <a:cubicBezTo>
                    <a:pt x="33421" y="1"/>
                    <a:pt x="32111" y="299"/>
                    <a:pt x="30968" y="953"/>
                  </a:cubicBezTo>
                  <a:cubicBezTo>
                    <a:pt x="29242" y="1930"/>
                    <a:pt x="28016" y="3466"/>
                    <a:pt x="26706" y="5097"/>
                  </a:cubicBezTo>
                  <a:cubicBezTo>
                    <a:pt x="25718" y="6347"/>
                    <a:pt x="24682" y="7645"/>
                    <a:pt x="23420" y="8645"/>
                  </a:cubicBezTo>
                  <a:cubicBezTo>
                    <a:pt x="20717" y="10776"/>
                    <a:pt x="17240" y="11407"/>
                    <a:pt x="13871" y="12026"/>
                  </a:cubicBezTo>
                  <a:cubicBezTo>
                    <a:pt x="10728" y="12598"/>
                    <a:pt x="7465" y="13193"/>
                    <a:pt x="4894" y="15015"/>
                  </a:cubicBezTo>
                  <a:cubicBezTo>
                    <a:pt x="4060" y="15610"/>
                    <a:pt x="3334" y="16336"/>
                    <a:pt x="2715" y="17158"/>
                  </a:cubicBezTo>
                  <a:cubicBezTo>
                    <a:pt x="1607" y="18634"/>
                    <a:pt x="869" y="20432"/>
                    <a:pt x="548" y="22456"/>
                  </a:cubicBezTo>
                  <a:cubicBezTo>
                    <a:pt x="0" y="26040"/>
                    <a:pt x="905" y="29826"/>
                    <a:pt x="2977" y="32576"/>
                  </a:cubicBezTo>
                  <a:cubicBezTo>
                    <a:pt x="6046" y="36643"/>
                    <a:pt x="11496" y="39032"/>
                    <a:pt x="17231" y="39032"/>
                  </a:cubicBezTo>
                  <a:cubicBezTo>
                    <a:pt x="18415" y="39032"/>
                    <a:pt x="19611" y="38930"/>
                    <a:pt x="20800" y="38720"/>
                  </a:cubicBezTo>
                  <a:cubicBezTo>
                    <a:pt x="27361" y="37565"/>
                    <a:pt x="36457" y="31183"/>
                    <a:pt x="41541" y="23349"/>
                  </a:cubicBezTo>
                  <a:cubicBezTo>
                    <a:pt x="42625" y="21670"/>
                    <a:pt x="43517" y="19932"/>
                    <a:pt x="44184" y="18170"/>
                  </a:cubicBezTo>
                  <a:cubicBezTo>
                    <a:pt x="46232" y="12622"/>
                    <a:pt x="45553" y="7561"/>
                    <a:pt x="42232" y="3501"/>
                  </a:cubicBezTo>
                  <a:cubicBezTo>
                    <a:pt x="41303" y="2382"/>
                    <a:pt x="40136" y="1501"/>
                    <a:pt x="38838" y="906"/>
                  </a:cubicBezTo>
                  <a:cubicBezTo>
                    <a:pt x="37552" y="311"/>
                    <a:pt x="36148" y="1"/>
                    <a:pt x="347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3"/>
            <p:cNvSpPr/>
            <p:nvPr/>
          </p:nvSpPr>
          <p:spPr>
            <a:xfrm rot="-868690">
              <a:off x="1587293" y="2448374"/>
              <a:ext cx="1168873" cy="1002081"/>
            </a:xfrm>
            <a:custGeom>
              <a:rect b="b" l="l" r="r" t="t"/>
              <a:pathLst>
                <a:path extrusionOk="0" h="40085" w="46757">
                  <a:moveTo>
                    <a:pt x="35302" y="544"/>
                  </a:moveTo>
                  <a:cubicBezTo>
                    <a:pt x="36660" y="544"/>
                    <a:pt x="38076" y="854"/>
                    <a:pt x="39362" y="1449"/>
                  </a:cubicBezTo>
                  <a:cubicBezTo>
                    <a:pt x="40648" y="2044"/>
                    <a:pt x="41827" y="2925"/>
                    <a:pt x="42756" y="4044"/>
                  </a:cubicBezTo>
                  <a:cubicBezTo>
                    <a:pt x="46077" y="8104"/>
                    <a:pt x="46756" y="13176"/>
                    <a:pt x="44696" y="18713"/>
                  </a:cubicBezTo>
                  <a:lnTo>
                    <a:pt x="44708" y="18713"/>
                  </a:lnTo>
                  <a:cubicBezTo>
                    <a:pt x="40970" y="28774"/>
                    <a:pt x="29290" y="37858"/>
                    <a:pt x="21324" y="39263"/>
                  </a:cubicBezTo>
                  <a:cubicBezTo>
                    <a:pt x="20135" y="39473"/>
                    <a:pt x="18939" y="39575"/>
                    <a:pt x="17755" y="39575"/>
                  </a:cubicBezTo>
                  <a:cubicBezTo>
                    <a:pt x="12020" y="39575"/>
                    <a:pt x="6570" y="37186"/>
                    <a:pt x="3501" y="33119"/>
                  </a:cubicBezTo>
                  <a:cubicBezTo>
                    <a:pt x="1429" y="30369"/>
                    <a:pt x="524" y="26595"/>
                    <a:pt x="1072" y="22999"/>
                  </a:cubicBezTo>
                  <a:cubicBezTo>
                    <a:pt x="1560" y="19844"/>
                    <a:pt x="3108" y="17201"/>
                    <a:pt x="5418" y="15558"/>
                  </a:cubicBezTo>
                  <a:cubicBezTo>
                    <a:pt x="7989" y="13736"/>
                    <a:pt x="11252" y="13141"/>
                    <a:pt x="14395" y="12569"/>
                  </a:cubicBezTo>
                  <a:cubicBezTo>
                    <a:pt x="17764" y="11950"/>
                    <a:pt x="21241" y="11319"/>
                    <a:pt x="23944" y="9188"/>
                  </a:cubicBezTo>
                  <a:cubicBezTo>
                    <a:pt x="25206" y="8188"/>
                    <a:pt x="26242" y="6890"/>
                    <a:pt x="27230" y="5652"/>
                  </a:cubicBezTo>
                  <a:cubicBezTo>
                    <a:pt x="28540" y="4009"/>
                    <a:pt x="29766" y="2473"/>
                    <a:pt x="31492" y="1496"/>
                  </a:cubicBezTo>
                  <a:cubicBezTo>
                    <a:pt x="32635" y="842"/>
                    <a:pt x="33957" y="544"/>
                    <a:pt x="35302" y="544"/>
                  </a:cubicBezTo>
                  <a:close/>
                  <a:moveTo>
                    <a:pt x="35350" y="0"/>
                  </a:moveTo>
                  <a:cubicBezTo>
                    <a:pt x="33905" y="0"/>
                    <a:pt x="32488" y="337"/>
                    <a:pt x="31242" y="1044"/>
                  </a:cubicBezTo>
                  <a:cubicBezTo>
                    <a:pt x="29421" y="2080"/>
                    <a:pt x="28111" y="3723"/>
                    <a:pt x="26837" y="5330"/>
                  </a:cubicBezTo>
                  <a:cubicBezTo>
                    <a:pt x="25861" y="6557"/>
                    <a:pt x="24849" y="7819"/>
                    <a:pt x="23622" y="8783"/>
                  </a:cubicBezTo>
                  <a:cubicBezTo>
                    <a:pt x="21027" y="10843"/>
                    <a:pt x="17610" y="11462"/>
                    <a:pt x="14300" y="12069"/>
                  </a:cubicBezTo>
                  <a:cubicBezTo>
                    <a:pt x="11097" y="12641"/>
                    <a:pt x="7787" y="13248"/>
                    <a:pt x="5132" y="15141"/>
                  </a:cubicBezTo>
                  <a:cubicBezTo>
                    <a:pt x="2691" y="16867"/>
                    <a:pt x="1084" y="19630"/>
                    <a:pt x="572" y="22916"/>
                  </a:cubicBezTo>
                  <a:cubicBezTo>
                    <a:pt x="0" y="26642"/>
                    <a:pt x="941" y="30571"/>
                    <a:pt x="3096" y="33429"/>
                  </a:cubicBezTo>
                  <a:cubicBezTo>
                    <a:pt x="6263" y="37620"/>
                    <a:pt x="11859" y="40085"/>
                    <a:pt x="17764" y="40085"/>
                  </a:cubicBezTo>
                  <a:cubicBezTo>
                    <a:pt x="18979" y="40085"/>
                    <a:pt x="20205" y="39977"/>
                    <a:pt x="21420" y="39763"/>
                  </a:cubicBezTo>
                  <a:cubicBezTo>
                    <a:pt x="29516" y="38334"/>
                    <a:pt x="41398" y="29107"/>
                    <a:pt x="45184" y="18891"/>
                  </a:cubicBezTo>
                  <a:cubicBezTo>
                    <a:pt x="45982" y="16736"/>
                    <a:pt x="46387" y="14641"/>
                    <a:pt x="46387" y="12653"/>
                  </a:cubicBezTo>
                  <a:cubicBezTo>
                    <a:pt x="46387" y="9366"/>
                    <a:pt x="45304" y="6342"/>
                    <a:pt x="43160" y="3723"/>
                  </a:cubicBezTo>
                  <a:lnTo>
                    <a:pt x="43149" y="3723"/>
                  </a:lnTo>
                  <a:cubicBezTo>
                    <a:pt x="41186" y="1325"/>
                    <a:pt x="38213" y="0"/>
                    <a:pt x="35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3"/>
            <p:cNvSpPr/>
            <p:nvPr/>
          </p:nvSpPr>
          <p:spPr>
            <a:xfrm rot="-868690">
              <a:off x="2358586" y="2505231"/>
              <a:ext cx="161643" cy="161643"/>
            </a:xfrm>
            <a:custGeom>
              <a:rect b="b" l="l" r="r" t="t"/>
              <a:pathLst>
                <a:path extrusionOk="0" h="6466" w="6466">
                  <a:moveTo>
                    <a:pt x="3239" y="1"/>
                  </a:moveTo>
                  <a:cubicBezTo>
                    <a:pt x="1453" y="1"/>
                    <a:pt x="0" y="1453"/>
                    <a:pt x="0" y="3227"/>
                  </a:cubicBezTo>
                  <a:cubicBezTo>
                    <a:pt x="0" y="5013"/>
                    <a:pt x="1453" y="6466"/>
                    <a:pt x="3239" y="6466"/>
                  </a:cubicBezTo>
                  <a:cubicBezTo>
                    <a:pt x="5025" y="6466"/>
                    <a:pt x="6465" y="5013"/>
                    <a:pt x="6465" y="3227"/>
                  </a:cubicBezTo>
                  <a:cubicBezTo>
                    <a:pt x="6465" y="1441"/>
                    <a:pt x="5025" y="1"/>
                    <a:pt x="32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3"/>
            <p:cNvSpPr/>
            <p:nvPr/>
          </p:nvSpPr>
          <p:spPr>
            <a:xfrm rot="-868690">
              <a:off x="2419530" y="2741254"/>
              <a:ext cx="161643" cy="161643"/>
            </a:xfrm>
            <a:custGeom>
              <a:rect b="b" l="l" r="r" t="t"/>
              <a:pathLst>
                <a:path extrusionOk="0" h="6466" w="6466">
                  <a:moveTo>
                    <a:pt x="3239" y="1"/>
                  </a:moveTo>
                  <a:cubicBezTo>
                    <a:pt x="1453" y="1"/>
                    <a:pt x="0" y="1441"/>
                    <a:pt x="0" y="3227"/>
                  </a:cubicBezTo>
                  <a:cubicBezTo>
                    <a:pt x="0" y="5013"/>
                    <a:pt x="1453" y="6466"/>
                    <a:pt x="3239" y="6466"/>
                  </a:cubicBezTo>
                  <a:cubicBezTo>
                    <a:pt x="5025" y="6466"/>
                    <a:pt x="6465" y="5013"/>
                    <a:pt x="6465" y="3227"/>
                  </a:cubicBezTo>
                  <a:cubicBezTo>
                    <a:pt x="6465" y="1441"/>
                    <a:pt x="5025" y="1"/>
                    <a:pt x="32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3"/>
            <p:cNvSpPr/>
            <p:nvPr/>
          </p:nvSpPr>
          <p:spPr>
            <a:xfrm rot="-868690">
              <a:off x="2301735" y="2967196"/>
              <a:ext cx="161643" cy="161643"/>
            </a:xfrm>
            <a:custGeom>
              <a:rect b="b" l="l" r="r" t="t"/>
              <a:pathLst>
                <a:path extrusionOk="0" h="6466" w="6466">
                  <a:moveTo>
                    <a:pt x="3239" y="0"/>
                  </a:moveTo>
                  <a:cubicBezTo>
                    <a:pt x="1453" y="0"/>
                    <a:pt x="0" y="1441"/>
                    <a:pt x="0" y="3227"/>
                  </a:cubicBezTo>
                  <a:cubicBezTo>
                    <a:pt x="0" y="5013"/>
                    <a:pt x="1453" y="6465"/>
                    <a:pt x="3239" y="6465"/>
                  </a:cubicBezTo>
                  <a:cubicBezTo>
                    <a:pt x="5025" y="6465"/>
                    <a:pt x="6465" y="5013"/>
                    <a:pt x="6465" y="3227"/>
                  </a:cubicBezTo>
                  <a:cubicBezTo>
                    <a:pt x="6465" y="1441"/>
                    <a:pt x="5025" y="0"/>
                    <a:pt x="3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3"/>
            <p:cNvSpPr/>
            <p:nvPr/>
          </p:nvSpPr>
          <p:spPr>
            <a:xfrm rot="-868690">
              <a:off x="2128179" y="3155872"/>
              <a:ext cx="161643" cy="161643"/>
            </a:xfrm>
            <a:custGeom>
              <a:rect b="b" l="l" r="r" t="t"/>
              <a:pathLst>
                <a:path extrusionOk="0" h="6466" w="6466">
                  <a:moveTo>
                    <a:pt x="3227" y="0"/>
                  </a:moveTo>
                  <a:cubicBezTo>
                    <a:pt x="1442" y="0"/>
                    <a:pt x="1" y="1453"/>
                    <a:pt x="1" y="3239"/>
                  </a:cubicBezTo>
                  <a:cubicBezTo>
                    <a:pt x="1" y="5025"/>
                    <a:pt x="1442" y="6465"/>
                    <a:pt x="3227" y="6465"/>
                  </a:cubicBezTo>
                  <a:cubicBezTo>
                    <a:pt x="5013" y="6465"/>
                    <a:pt x="6466" y="5025"/>
                    <a:pt x="6466" y="3239"/>
                  </a:cubicBezTo>
                  <a:cubicBezTo>
                    <a:pt x="6466" y="1453"/>
                    <a:pt x="5013" y="0"/>
                    <a:pt x="3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3"/>
            <p:cNvSpPr/>
            <p:nvPr/>
          </p:nvSpPr>
          <p:spPr>
            <a:xfrm rot="-868690">
              <a:off x="1852265" y="3181314"/>
              <a:ext cx="161643" cy="161643"/>
            </a:xfrm>
            <a:custGeom>
              <a:rect b="b" l="l" r="r" t="t"/>
              <a:pathLst>
                <a:path extrusionOk="0" h="6466" w="6466">
                  <a:moveTo>
                    <a:pt x="3227" y="0"/>
                  </a:moveTo>
                  <a:cubicBezTo>
                    <a:pt x="1441" y="0"/>
                    <a:pt x="0" y="1453"/>
                    <a:pt x="0" y="3239"/>
                  </a:cubicBezTo>
                  <a:cubicBezTo>
                    <a:pt x="0" y="5013"/>
                    <a:pt x="1441" y="6465"/>
                    <a:pt x="3227" y="6465"/>
                  </a:cubicBezTo>
                  <a:cubicBezTo>
                    <a:pt x="5013" y="6465"/>
                    <a:pt x="6465" y="5025"/>
                    <a:pt x="6465" y="3239"/>
                  </a:cubicBezTo>
                  <a:cubicBezTo>
                    <a:pt x="6465" y="1453"/>
                    <a:pt x="5013" y="0"/>
                    <a:pt x="32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3"/>
            <p:cNvSpPr/>
            <p:nvPr/>
          </p:nvSpPr>
          <p:spPr>
            <a:xfrm rot="-868690">
              <a:off x="1814195" y="2771329"/>
              <a:ext cx="519127" cy="305761"/>
            </a:xfrm>
            <a:custGeom>
              <a:rect b="b" l="l" r="r" t="t"/>
              <a:pathLst>
                <a:path extrusionOk="0" h="12231" w="20766">
                  <a:moveTo>
                    <a:pt x="17842" y="1"/>
                  </a:moveTo>
                  <a:cubicBezTo>
                    <a:pt x="17131" y="1"/>
                    <a:pt x="16414" y="266"/>
                    <a:pt x="15800" y="634"/>
                  </a:cubicBezTo>
                  <a:cubicBezTo>
                    <a:pt x="14967" y="1146"/>
                    <a:pt x="14265" y="1836"/>
                    <a:pt x="13491" y="2420"/>
                  </a:cubicBezTo>
                  <a:cubicBezTo>
                    <a:pt x="11800" y="3694"/>
                    <a:pt x="9740" y="4480"/>
                    <a:pt x="7633" y="4634"/>
                  </a:cubicBezTo>
                  <a:cubicBezTo>
                    <a:pt x="5216" y="4825"/>
                    <a:pt x="1" y="4611"/>
                    <a:pt x="2132" y="8313"/>
                  </a:cubicBezTo>
                  <a:cubicBezTo>
                    <a:pt x="3598" y="10874"/>
                    <a:pt x="7767" y="12231"/>
                    <a:pt x="10771" y="12231"/>
                  </a:cubicBezTo>
                  <a:cubicBezTo>
                    <a:pt x="11133" y="12231"/>
                    <a:pt x="11478" y="12211"/>
                    <a:pt x="11800" y="12171"/>
                  </a:cubicBezTo>
                  <a:cubicBezTo>
                    <a:pt x="15503" y="11707"/>
                    <a:pt x="18848" y="9075"/>
                    <a:pt x="20158" y="5599"/>
                  </a:cubicBezTo>
                  <a:cubicBezTo>
                    <a:pt x="20539" y="4599"/>
                    <a:pt x="20765" y="3503"/>
                    <a:pt x="20551" y="2456"/>
                  </a:cubicBezTo>
                  <a:cubicBezTo>
                    <a:pt x="20337" y="1408"/>
                    <a:pt x="19622" y="432"/>
                    <a:pt x="18598" y="110"/>
                  </a:cubicBezTo>
                  <a:cubicBezTo>
                    <a:pt x="18350" y="35"/>
                    <a:pt x="18097" y="1"/>
                    <a:pt x="178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
    <p:spTree>
      <p:nvGrpSpPr>
        <p:cNvPr id="355" name="Shape 355"/>
        <p:cNvGrpSpPr/>
        <p:nvPr/>
      </p:nvGrpSpPr>
      <p:grpSpPr>
        <a:xfrm>
          <a:off x="0" y="0"/>
          <a:ext cx="0" cy="0"/>
          <a:chOff x="0" y="0"/>
          <a:chExt cx="0" cy="0"/>
        </a:xfrm>
      </p:grpSpPr>
      <p:grpSp>
        <p:nvGrpSpPr>
          <p:cNvPr id="356" name="Google Shape;356;p14"/>
          <p:cNvGrpSpPr/>
          <p:nvPr/>
        </p:nvGrpSpPr>
        <p:grpSpPr>
          <a:xfrm flipH="1">
            <a:off x="-21876" y="-14584"/>
            <a:ext cx="4408525" cy="5186183"/>
            <a:chOff x="4735525" y="0"/>
            <a:chExt cx="4408525" cy="5186183"/>
          </a:xfrm>
        </p:grpSpPr>
        <p:sp>
          <p:nvSpPr>
            <p:cNvPr id="357" name="Google Shape;357;p14"/>
            <p:cNvSpPr/>
            <p:nvPr/>
          </p:nvSpPr>
          <p:spPr>
            <a:xfrm>
              <a:off x="4735525" y="0"/>
              <a:ext cx="4408310" cy="5186183"/>
            </a:xfrm>
            <a:custGeom>
              <a:rect b="b" l="l" r="r" t="t"/>
              <a:pathLst>
                <a:path extrusionOk="0" h="206518" w="139625">
                  <a:moveTo>
                    <a:pt x="0" y="0"/>
                  </a:moveTo>
                  <a:lnTo>
                    <a:pt x="139625" y="389"/>
                  </a:lnTo>
                  <a:lnTo>
                    <a:pt x="139236" y="206518"/>
                  </a:lnTo>
                  <a:lnTo>
                    <a:pt x="71546" y="205778"/>
                  </a:lnTo>
                  <a:close/>
                </a:path>
              </a:pathLst>
            </a:custGeom>
            <a:solidFill>
              <a:schemeClr val="accent1"/>
            </a:solidFill>
            <a:ln>
              <a:noFill/>
            </a:ln>
          </p:spPr>
        </p:sp>
        <p:grpSp>
          <p:nvGrpSpPr>
            <p:cNvPr id="358" name="Google Shape;358;p14"/>
            <p:cNvGrpSpPr/>
            <p:nvPr/>
          </p:nvGrpSpPr>
          <p:grpSpPr>
            <a:xfrm>
              <a:off x="4790750" y="0"/>
              <a:ext cx="4353300" cy="5148000"/>
              <a:chOff x="4790750" y="0"/>
              <a:chExt cx="4353300" cy="5148000"/>
            </a:xfrm>
          </p:grpSpPr>
          <p:cxnSp>
            <p:nvCxnSpPr>
              <p:cNvPr id="359" name="Google Shape;359;p14"/>
              <p:cNvCxnSpPr/>
              <p:nvPr/>
            </p:nvCxnSpPr>
            <p:spPr>
              <a:xfrm>
                <a:off x="5272025" y="1209275"/>
                <a:ext cx="3871800" cy="0"/>
              </a:xfrm>
              <a:prstGeom prst="straightConnector1">
                <a:avLst/>
              </a:prstGeom>
              <a:noFill/>
              <a:ln cap="rnd" cmpd="sng" w="19050">
                <a:solidFill>
                  <a:schemeClr val="accent2"/>
                </a:solidFill>
                <a:prstDash val="solid"/>
                <a:round/>
                <a:headEnd len="med" w="med" type="none"/>
                <a:tailEnd len="med" w="med" type="none"/>
              </a:ln>
            </p:spPr>
          </p:cxnSp>
          <p:cxnSp>
            <p:nvCxnSpPr>
              <p:cNvPr id="360" name="Google Shape;360;p14"/>
              <p:cNvCxnSpPr/>
              <p:nvPr/>
            </p:nvCxnSpPr>
            <p:spPr>
              <a:xfrm>
                <a:off x="5527225" y="1754250"/>
                <a:ext cx="3614400" cy="0"/>
              </a:xfrm>
              <a:prstGeom prst="straightConnector1">
                <a:avLst/>
              </a:prstGeom>
              <a:noFill/>
              <a:ln cap="rnd" cmpd="sng" w="19050">
                <a:solidFill>
                  <a:schemeClr val="accent2"/>
                </a:solidFill>
                <a:prstDash val="solid"/>
                <a:round/>
                <a:headEnd len="med" w="med" type="none"/>
                <a:tailEnd len="med" w="med" type="none"/>
              </a:ln>
            </p:spPr>
          </p:cxnSp>
          <p:cxnSp>
            <p:nvCxnSpPr>
              <p:cNvPr id="361" name="Google Shape;361;p14"/>
              <p:cNvCxnSpPr/>
              <p:nvPr/>
            </p:nvCxnSpPr>
            <p:spPr>
              <a:xfrm>
                <a:off x="5753275" y="2299225"/>
                <a:ext cx="3388500" cy="0"/>
              </a:xfrm>
              <a:prstGeom prst="straightConnector1">
                <a:avLst/>
              </a:prstGeom>
              <a:noFill/>
              <a:ln cap="rnd" cmpd="sng" w="19050">
                <a:solidFill>
                  <a:schemeClr val="accent2"/>
                </a:solidFill>
                <a:prstDash val="solid"/>
                <a:round/>
                <a:headEnd len="med" w="med" type="none"/>
                <a:tailEnd len="med" w="med" type="none"/>
              </a:ln>
            </p:spPr>
          </p:cxnSp>
          <p:cxnSp>
            <p:nvCxnSpPr>
              <p:cNvPr id="362" name="Google Shape;362;p14"/>
              <p:cNvCxnSpPr/>
              <p:nvPr/>
            </p:nvCxnSpPr>
            <p:spPr>
              <a:xfrm>
                <a:off x="5986625" y="2844200"/>
                <a:ext cx="3155400" cy="0"/>
              </a:xfrm>
              <a:prstGeom prst="straightConnector1">
                <a:avLst/>
              </a:prstGeom>
              <a:noFill/>
              <a:ln cap="rnd" cmpd="sng" w="19050">
                <a:solidFill>
                  <a:schemeClr val="accent2"/>
                </a:solidFill>
                <a:prstDash val="solid"/>
                <a:round/>
                <a:headEnd len="med" w="med" type="none"/>
                <a:tailEnd len="med" w="med" type="none"/>
              </a:ln>
            </p:spPr>
          </p:cxnSp>
          <p:cxnSp>
            <p:nvCxnSpPr>
              <p:cNvPr id="363" name="Google Shape;363;p14"/>
              <p:cNvCxnSpPr/>
              <p:nvPr/>
            </p:nvCxnSpPr>
            <p:spPr>
              <a:xfrm>
                <a:off x="6227250" y="3389150"/>
                <a:ext cx="2914800" cy="0"/>
              </a:xfrm>
              <a:prstGeom prst="straightConnector1">
                <a:avLst/>
              </a:prstGeom>
              <a:noFill/>
              <a:ln cap="rnd" cmpd="sng" w="19050">
                <a:solidFill>
                  <a:schemeClr val="accent2"/>
                </a:solidFill>
                <a:prstDash val="solid"/>
                <a:round/>
                <a:headEnd len="med" w="med" type="none"/>
                <a:tailEnd len="med" w="med" type="none"/>
              </a:ln>
            </p:spPr>
          </p:cxnSp>
          <p:cxnSp>
            <p:nvCxnSpPr>
              <p:cNvPr id="364" name="Google Shape;364;p14"/>
              <p:cNvCxnSpPr/>
              <p:nvPr/>
            </p:nvCxnSpPr>
            <p:spPr>
              <a:xfrm>
                <a:off x="6482475" y="3934125"/>
                <a:ext cx="2659200" cy="0"/>
              </a:xfrm>
              <a:prstGeom prst="straightConnector1">
                <a:avLst/>
              </a:prstGeom>
              <a:noFill/>
              <a:ln cap="rnd" cmpd="sng" w="19050">
                <a:solidFill>
                  <a:schemeClr val="accent2"/>
                </a:solidFill>
                <a:prstDash val="solid"/>
                <a:round/>
                <a:headEnd len="med" w="med" type="none"/>
                <a:tailEnd len="med" w="med" type="none"/>
              </a:ln>
            </p:spPr>
          </p:cxnSp>
          <p:cxnSp>
            <p:nvCxnSpPr>
              <p:cNvPr id="365" name="Google Shape;365;p14"/>
              <p:cNvCxnSpPr/>
              <p:nvPr/>
            </p:nvCxnSpPr>
            <p:spPr>
              <a:xfrm>
                <a:off x="6715800" y="4479100"/>
                <a:ext cx="2426400" cy="0"/>
              </a:xfrm>
              <a:prstGeom prst="straightConnector1">
                <a:avLst/>
              </a:prstGeom>
              <a:noFill/>
              <a:ln cap="rnd" cmpd="sng" w="19050">
                <a:solidFill>
                  <a:schemeClr val="accent2"/>
                </a:solidFill>
                <a:prstDash val="solid"/>
                <a:round/>
                <a:headEnd len="med" w="med" type="none"/>
                <a:tailEnd len="med" w="med" type="none"/>
              </a:ln>
            </p:spPr>
          </p:cxnSp>
          <p:cxnSp>
            <p:nvCxnSpPr>
              <p:cNvPr id="366" name="Google Shape;366;p14"/>
              <p:cNvCxnSpPr/>
              <p:nvPr/>
            </p:nvCxnSpPr>
            <p:spPr>
              <a:xfrm>
                <a:off x="6941850" y="5031375"/>
                <a:ext cx="2175900" cy="0"/>
              </a:xfrm>
              <a:prstGeom prst="straightConnector1">
                <a:avLst/>
              </a:prstGeom>
              <a:noFill/>
              <a:ln cap="rnd" cmpd="sng" w="19050">
                <a:solidFill>
                  <a:schemeClr val="accent2"/>
                </a:solidFill>
                <a:prstDash val="solid"/>
                <a:round/>
                <a:headEnd len="med" w="med" type="none"/>
                <a:tailEnd len="med" w="med" type="none"/>
              </a:ln>
            </p:spPr>
          </p:cxnSp>
          <p:cxnSp>
            <p:nvCxnSpPr>
              <p:cNvPr id="367" name="Google Shape;367;p14"/>
              <p:cNvCxnSpPr/>
              <p:nvPr/>
            </p:nvCxnSpPr>
            <p:spPr>
              <a:xfrm>
                <a:off x="5038675" y="664300"/>
                <a:ext cx="4104900" cy="0"/>
              </a:xfrm>
              <a:prstGeom prst="straightConnector1">
                <a:avLst/>
              </a:prstGeom>
              <a:noFill/>
              <a:ln cap="rnd" cmpd="sng" w="19050">
                <a:solidFill>
                  <a:schemeClr val="accent2"/>
                </a:solidFill>
                <a:prstDash val="solid"/>
                <a:round/>
                <a:headEnd len="med" w="med" type="none"/>
                <a:tailEnd len="med" w="med" type="none"/>
              </a:ln>
            </p:spPr>
          </p:cxnSp>
          <p:cxnSp>
            <p:nvCxnSpPr>
              <p:cNvPr id="368" name="Google Shape;368;p14"/>
              <p:cNvCxnSpPr/>
              <p:nvPr/>
            </p:nvCxnSpPr>
            <p:spPr>
              <a:xfrm>
                <a:off x="4790750" y="119325"/>
                <a:ext cx="4353300" cy="0"/>
              </a:xfrm>
              <a:prstGeom prst="straightConnector1">
                <a:avLst/>
              </a:prstGeom>
              <a:noFill/>
              <a:ln cap="rnd" cmpd="sng" w="19050">
                <a:solidFill>
                  <a:schemeClr val="accent2"/>
                </a:solidFill>
                <a:prstDash val="solid"/>
                <a:round/>
                <a:headEnd len="med" w="med" type="none"/>
                <a:tailEnd len="med" w="med" type="none"/>
              </a:ln>
            </p:spPr>
          </p:cxnSp>
          <p:cxnSp>
            <p:nvCxnSpPr>
              <p:cNvPr id="369" name="Google Shape;369;p14"/>
              <p:cNvCxnSpPr/>
              <p:nvPr/>
            </p:nvCxnSpPr>
            <p:spPr>
              <a:xfrm rot="5400000">
                <a:off x="5305166" y="2571752"/>
                <a:ext cx="5143500" cy="0"/>
              </a:xfrm>
              <a:prstGeom prst="straightConnector1">
                <a:avLst/>
              </a:prstGeom>
              <a:noFill/>
              <a:ln cap="rnd" cmpd="sng" w="19050">
                <a:solidFill>
                  <a:schemeClr val="accent2"/>
                </a:solidFill>
                <a:prstDash val="solid"/>
                <a:round/>
                <a:headEnd len="med" w="med" type="none"/>
                <a:tailEnd len="med" w="med" type="none"/>
              </a:ln>
            </p:spPr>
          </p:cxnSp>
          <p:cxnSp>
            <p:nvCxnSpPr>
              <p:cNvPr id="370" name="Google Shape;370;p14"/>
              <p:cNvCxnSpPr/>
              <p:nvPr/>
            </p:nvCxnSpPr>
            <p:spPr>
              <a:xfrm>
                <a:off x="7331950" y="0"/>
                <a:ext cx="0" cy="5148000"/>
              </a:xfrm>
              <a:prstGeom prst="straightConnector1">
                <a:avLst/>
              </a:prstGeom>
              <a:noFill/>
              <a:ln cap="rnd" cmpd="sng" w="19050">
                <a:solidFill>
                  <a:schemeClr val="accent2"/>
                </a:solidFill>
                <a:prstDash val="solid"/>
                <a:round/>
                <a:headEnd len="med" w="med" type="none"/>
                <a:tailEnd len="med" w="med" type="none"/>
              </a:ln>
            </p:spPr>
          </p:cxnSp>
          <p:cxnSp>
            <p:nvCxnSpPr>
              <p:cNvPr id="371" name="Google Shape;371;p14"/>
              <p:cNvCxnSpPr/>
              <p:nvPr/>
            </p:nvCxnSpPr>
            <p:spPr>
              <a:xfrm>
                <a:off x="6786975" y="0"/>
                <a:ext cx="0" cy="4681500"/>
              </a:xfrm>
              <a:prstGeom prst="straightConnector1">
                <a:avLst/>
              </a:prstGeom>
              <a:noFill/>
              <a:ln cap="rnd" cmpd="sng" w="19050">
                <a:solidFill>
                  <a:schemeClr val="accent2"/>
                </a:solidFill>
                <a:prstDash val="solid"/>
                <a:round/>
                <a:headEnd len="med" w="med" type="none"/>
                <a:tailEnd len="med" w="med" type="none"/>
              </a:ln>
            </p:spPr>
          </p:cxnSp>
          <p:cxnSp>
            <p:nvCxnSpPr>
              <p:cNvPr id="372" name="Google Shape;372;p14"/>
              <p:cNvCxnSpPr/>
              <p:nvPr/>
            </p:nvCxnSpPr>
            <p:spPr>
              <a:xfrm rot="5400000">
                <a:off x="5850139" y="2571752"/>
                <a:ext cx="5143500" cy="0"/>
              </a:xfrm>
              <a:prstGeom prst="straightConnector1">
                <a:avLst/>
              </a:prstGeom>
              <a:noFill/>
              <a:ln cap="rnd" cmpd="sng" w="19050">
                <a:solidFill>
                  <a:schemeClr val="accent2"/>
                </a:solidFill>
                <a:prstDash val="solid"/>
                <a:round/>
                <a:headEnd len="med" w="med" type="none"/>
                <a:tailEnd len="med" w="med" type="none"/>
              </a:ln>
            </p:spPr>
          </p:cxnSp>
          <p:cxnSp>
            <p:nvCxnSpPr>
              <p:cNvPr id="373" name="Google Shape;373;p14"/>
              <p:cNvCxnSpPr/>
              <p:nvPr/>
            </p:nvCxnSpPr>
            <p:spPr>
              <a:xfrm rot="5400000">
                <a:off x="6395112" y="2571752"/>
                <a:ext cx="5143500" cy="0"/>
              </a:xfrm>
              <a:prstGeom prst="straightConnector1">
                <a:avLst/>
              </a:prstGeom>
              <a:noFill/>
              <a:ln cap="rnd" cmpd="sng" w="19050">
                <a:solidFill>
                  <a:schemeClr val="accent2"/>
                </a:solidFill>
                <a:prstDash val="solid"/>
                <a:round/>
                <a:headEnd len="med" w="med" type="none"/>
                <a:tailEnd len="med" w="med" type="none"/>
              </a:ln>
            </p:spPr>
          </p:cxnSp>
          <p:cxnSp>
            <p:nvCxnSpPr>
              <p:cNvPr id="374" name="Google Shape;374;p14"/>
              <p:cNvCxnSpPr/>
              <p:nvPr/>
            </p:nvCxnSpPr>
            <p:spPr>
              <a:xfrm>
                <a:off x="6242000" y="0"/>
                <a:ext cx="0" cy="3376200"/>
              </a:xfrm>
              <a:prstGeom prst="straightConnector1">
                <a:avLst/>
              </a:prstGeom>
              <a:noFill/>
              <a:ln cap="rnd" cmpd="sng" w="19050">
                <a:solidFill>
                  <a:schemeClr val="accent2"/>
                </a:solidFill>
                <a:prstDash val="solid"/>
                <a:round/>
                <a:headEnd len="med" w="med" type="none"/>
                <a:tailEnd len="med" w="med" type="none"/>
              </a:ln>
            </p:spPr>
          </p:cxnSp>
          <p:cxnSp>
            <p:nvCxnSpPr>
              <p:cNvPr id="375" name="Google Shape;375;p14"/>
              <p:cNvCxnSpPr/>
              <p:nvPr/>
            </p:nvCxnSpPr>
            <p:spPr>
              <a:xfrm>
                <a:off x="5697025" y="14575"/>
                <a:ext cx="0" cy="2203200"/>
              </a:xfrm>
              <a:prstGeom prst="straightConnector1">
                <a:avLst/>
              </a:prstGeom>
              <a:noFill/>
              <a:ln cap="rnd" cmpd="sng" w="19050">
                <a:solidFill>
                  <a:schemeClr val="accent2"/>
                </a:solidFill>
                <a:prstDash val="solid"/>
                <a:round/>
                <a:headEnd len="med" w="med" type="none"/>
                <a:tailEnd len="med" w="med" type="none"/>
              </a:ln>
            </p:spPr>
          </p:cxnSp>
          <p:cxnSp>
            <p:nvCxnSpPr>
              <p:cNvPr id="376" name="Google Shape;376;p14"/>
              <p:cNvCxnSpPr/>
              <p:nvPr/>
            </p:nvCxnSpPr>
            <p:spPr>
              <a:xfrm>
                <a:off x="5154663" y="0"/>
                <a:ext cx="0" cy="948000"/>
              </a:xfrm>
              <a:prstGeom prst="straightConnector1">
                <a:avLst/>
              </a:prstGeom>
              <a:noFill/>
              <a:ln cap="rnd" cmpd="sng" w="19050">
                <a:solidFill>
                  <a:schemeClr val="accent2"/>
                </a:solidFill>
                <a:prstDash val="solid"/>
                <a:round/>
                <a:headEnd len="med" w="med" type="none"/>
                <a:tailEnd len="med" w="med" type="none"/>
              </a:ln>
            </p:spPr>
          </p:cxnSp>
        </p:grpSp>
      </p:grpSp>
      <p:sp>
        <p:nvSpPr>
          <p:cNvPr id="377" name="Google Shape;377;p14"/>
          <p:cNvSpPr/>
          <p:nvPr/>
        </p:nvSpPr>
        <p:spPr>
          <a:xfrm rot="-5400000">
            <a:off x="7161450" y="3160950"/>
            <a:ext cx="1039200" cy="2925900"/>
          </a:xfrm>
          <a:prstGeom prst="rtTriangl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4"/>
          <p:cNvSpPr/>
          <p:nvPr/>
        </p:nvSpPr>
        <p:spPr>
          <a:xfrm>
            <a:off x="6740775" y="4526400"/>
            <a:ext cx="2416250" cy="748975"/>
          </a:xfrm>
          <a:custGeom>
            <a:rect b="b" l="l" r="r" t="t"/>
            <a:pathLst>
              <a:path extrusionOk="0" h="29959" w="96650">
                <a:moveTo>
                  <a:pt x="0" y="29959"/>
                </a:moveTo>
                <a:cubicBezTo>
                  <a:pt x="0" y="22320"/>
                  <a:pt x="10207" y="12694"/>
                  <a:pt x="17454" y="15110"/>
                </a:cubicBezTo>
                <a:cubicBezTo>
                  <a:pt x="22045" y="16640"/>
                  <a:pt x="24001" y="27036"/>
                  <a:pt x="19799" y="29438"/>
                </a:cubicBezTo>
                <a:cubicBezTo>
                  <a:pt x="17983" y="30476"/>
                  <a:pt x="14970" y="26733"/>
                  <a:pt x="15631" y="24749"/>
                </a:cubicBezTo>
                <a:cubicBezTo>
                  <a:pt x="17378" y="19506"/>
                  <a:pt x="22111" y="14774"/>
                  <a:pt x="27354" y="13026"/>
                </a:cubicBezTo>
                <a:cubicBezTo>
                  <a:pt x="31269" y="11721"/>
                  <a:pt x="36680" y="11932"/>
                  <a:pt x="39598" y="14850"/>
                </a:cubicBezTo>
                <a:cubicBezTo>
                  <a:pt x="42928" y="18180"/>
                  <a:pt x="44068" y="25433"/>
                  <a:pt x="40900" y="28917"/>
                </a:cubicBezTo>
                <a:cubicBezTo>
                  <a:pt x="39341" y="30631"/>
                  <a:pt x="35086" y="29463"/>
                  <a:pt x="34127" y="27354"/>
                </a:cubicBezTo>
                <a:cubicBezTo>
                  <a:pt x="31850" y="22346"/>
                  <a:pt x="34742" y="15954"/>
                  <a:pt x="37514" y="11202"/>
                </a:cubicBezTo>
                <a:cubicBezTo>
                  <a:pt x="42260" y="3066"/>
                  <a:pt x="55601" y="-1153"/>
                  <a:pt x="64346" y="2345"/>
                </a:cubicBezTo>
                <a:cubicBezTo>
                  <a:pt x="68930" y="4179"/>
                  <a:pt x="72191" y="9676"/>
                  <a:pt x="72683" y="14589"/>
                </a:cubicBezTo>
                <a:cubicBezTo>
                  <a:pt x="73007" y="17828"/>
                  <a:pt x="69087" y="22329"/>
                  <a:pt x="65910" y="21623"/>
                </a:cubicBezTo>
                <a:cubicBezTo>
                  <a:pt x="60897" y="20509"/>
                  <a:pt x="63135" y="9688"/>
                  <a:pt x="66952" y="6253"/>
                </a:cubicBezTo>
                <a:cubicBezTo>
                  <a:pt x="72264" y="1473"/>
                  <a:pt x="82824" y="-146"/>
                  <a:pt x="88314" y="4429"/>
                </a:cubicBezTo>
                <a:cubicBezTo>
                  <a:pt x="90970" y="6642"/>
                  <a:pt x="93735" y="10496"/>
                  <a:pt x="92742" y="13808"/>
                </a:cubicBezTo>
                <a:cubicBezTo>
                  <a:pt x="92071" y="16047"/>
                  <a:pt x="88076" y="17848"/>
                  <a:pt x="86230" y="16413"/>
                </a:cubicBezTo>
                <a:cubicBezTo>
                  <a:pt x="81114" y="12436"/>
                  <a:pt x="90170" y="0"/>
                  <a:pt x="96650" y="0"/>
                </a:cubicBezTo>
              </a:path>
            </a:pathLst>
          </a:custGeom>
          <a:noFill/>
          <a:ln cap="flat" cmpd="sng" w="19050">
            <a:solidFill>
              <a:schemeClr val="lt2"/>
            </a:solidFill>
            <a:prstDash val="solid"/>
            <a:round/>
            <a:headEnd len="med" w="med" type="none"/>
            <a:tailEnd len="med" w="med" type="none"/>
          </a:ln>
        </p:spPr>
      </p:sp>
      <p:sp>
        <p:nvSpPr>
          <p:cNvPr id="379" name="Google Shape;379;p14"/>
          <p:cNvSpPr txBox="1"/>
          <p:nvPr>
            <p:ph type="title"/>
          </p:nvPr>
        </p:nvSpPr>
        <p:spPr>
          <a:xfrm>
            <a:off x="3538025" y="3041950"/>
            <a:ext cx="4481400" cy="566700"/>
          </a:xfrm>
          <a:prstGeom prst="rect">
            <a:avLst/>
          </a:prstGeom>
          <a:ln>
            <a:noFill/>
          </a:ln>
        </p:spPr>
        <p:txBody>
          <a:bodyPr anchorCtr="0" anchor="t" bIns="91425" lIns="91425" spcFirstLastPara="1" rIns="91425" wrap="square" tIns="91425">
            <a:noAutofit/>
          </a:bodyPr>
          <a:lstStyle>
            <a:lvl1pPr lvl="0" rtl="0" algn="r">
              <a:spcBef>
                <a:spcPts val="0"/>
              </a:spcBef>
              <a:spcAft>
                <a:spcPts val="0"/>
              </a:spcAft>
              <a:buSzPts val="5000"/>
              <a:buNone/>
              <a:defRPr sz="2400"/>
            </a:lvl1pPr>
            <a:lvl2pPr lvl="1" rtl="0" algn="ctr">
              <a:spcBef>
                <a:spcPts val="0"/>
              </a:spcBef>
              <a:spcAft>
                <a:spcPts val="0"/>
              </a:spcAft>
              <a:buSzPts val="5000"/>
              <a:buNone/>
              <a:defRPr sz="5000"/>
            </a:lvl2pPr>
            <a:lvl3pPr lvl="2" rtl="0" algn="ctr">
              <a:spcBef>
                <a:spcPts val="0"/>
              </a:spcBef>
              <a:spcAft>
                <a:spcPts val="0"/>
              </a:spcAft>
              <a:buSzPts val="5000"/>
              <a:buNone/>
              <a:defRPr sz="5000"/>
            </a:lvl3pPr>
            <a:lvl4pPr lvl="3" rtl="0" algn="ctr">
              <a:spcBef>
                <a:spcPts val="0"/>
              </a:spcBef>
              <a:spcAft>
                <a:spcPts val="0"/>
              </a:spcAft>
              <a:buSzPts val="5000"/>
              <a:buNone/>
              <a:defRPr sz="5000"/>
            </a:lvl4pPr>
            <a:lvl5pPr lvl="4" rtl="0" algn="ctr">
              <a:spcBef>
                <a:spcPts val="0"/>
              </a:spcBef>
              <a:spcAft>
                <a:spcPts val="0"/>
              </a:spcAft>
              <a:buSzPts val="5000"/>
              <a:buNone/>
              <a:defRPr sz="5000"/>
            </a:lvl5pPr>
            <a:lvl6pPr lvl="5" rtl="0" algn="ctr">
              <a:spcBef>
                <a:spcPts val="0"/>
              </a:spcBef>
              <a:spcAft>
                <a:spcPts val="0"/>
              </a:spcAft>
              <a:buSzPts val="5000"/>
              <a:buNone/>
              <a:defRPr sz="5000"/>
            </a:lvl6pPr>
            <a:lvl7pPr lvl="6" rtl="0" algn="ctr">
              <a:spcBef>
                <a:spcPts val="0"/>
              </a:spcBef>
              <a:spcAft>
                <a:spcPts val="0"/>
              </a:spcAft>
              <a:buSzPts val="5000"/>
              <a:buNone/>
              <a:defRPr sz="5000"/>
            </a:lvl7pPr>
            <a:lvl8pPr lvl="7" rtl="0" algn="ctr">
              <a:spcBef>
                <a:spcPts val="0"/>
              </a:spcBef>
              <a:spcAft>
                <a:spcPts val="0"/>
              </a:spcAft>
              <a:buSzPts val="5000"/>
              <a:buNone/>
              <a:defRPr sz="5000"/>
            </a:lvl8pPr>
            <a:lvl9pPr lvl="8" rtl="0" algn="ctr">
              <a:spcBef>
                <a:spcPts val="0"/>
              </a:spcBef>
              <a:spcAft>
                <a:spcPts val="0"/>
              </a:spcAft>
              <a:buSzPts val="5000"/>
              <a:buNone/>
              <a:defRPr sz="5000"/>
            </a:lvl9pPr>
          </a:lstStyle>
          <a:p/>
        </p:txBody>
      </p:sp>
      <p:sp>
        <p:nvSpPr>
          <p:cNvPr id="380" name="Google Shape;380;p14"/>
          <p:cNvSpPr txBox="1"/>
          <p:nvPr>
            <p:ph idx="2" type="title"/>
          </p:nvPr>
        </p:nvSpPr>
        <p:spPr>
          <a:xfrm>
            <a:off x="3538025" y="1743275"/>
            <a:ext cx="4481400" cy="1089300"/>
          </a:xfrm>
          <a:prstGeom prst="rect">
            <a:avLst/>
          </a:prstGeom>
          <a:noFill/>
        </p:spPr>
        <p:txBody>
          <a:bodyPr anchorCtr="0" anchor="b" bIns="91425" lIns="91425" spcFirstLastPara="1" rIns="91425" wrap="square" tIns="91425">
            <a:noAutofit/>
          </a:bodyPr>
          <a:lstStyle>
            <a:lvl1pPr lvl="0" rtl="0" algn="r">
              <a:spcBef>
                <a:spcPts val="0"/>
              </a:spcBef>
              <a:spcAft>
                <a:spcPts val="0"/>
              </a:spcAft>
              <a:buSzPts val="5000"/>
              <a:buFont typeface="League Spartan"/>
              <a:buNone/>
              <a:defRPr b="0" sz="2000">
                <a:latin typeface="Actor"/>
                <a:ea typeface="Actor"/>
                <a:cs typeface="Actor"/>
                <a:sym typeface="Actor"/>
              </a:defRPr>
            </a:lvl1pPr>
            <a:lvl2pPr lvl="1" rtl="0" algn="ctr">
              <a:spcBef>
                <a:spcPts val="0"/>
              </a:spcBef>
              <a:spcAft>
                <a:spcPts val="0"/>
              </a:spcAft>
              <a:buSzPts val="5000"/>
              <a:buFont typeface="League Spartan"/>
              <a:buNone/>
              <a:defRPr sz="5000">
                <a:latin typeface="League Spartan"/>
                <a:ea typeface="League Spartan"/>
                <a:cs typeface="League Spartan"/>
                <a:sym typeface="League Spartan"/>
              </a:defRPr>
            </a:lvl2pPr>
            <a:lvl3pPr lvl="2" rtl="0" algn="ctr">
              <a:spcBef>
                <a:spcPts val="0"/>
              </a:spcBef>
              <a:spcAft>
                <a:spcPts val="0"/>
              </a:spcAft>
              <a:buSzPts val="5000"/>
              <a:buFont typeface="League Spartan"/>
              <a:buNone/>
              <a:defRPr sz="5000">
                <a:latin typeface="League Spartan"/>
                <a:ea typeface="League Spartan"/>
                <a:cs typeface="League Spartan"/>
                <a:sym typeface="League Spartan"/>
              </a:defRPr>
            </a:lvl3pPr>
            <a:lvl4pPr lvl="3" rtl="0" algn="ctr">
              <a:spcBef>
                <a:spcPts val="0"/>
              </a:spcBef>
              <a:spcAft>
                <a:spcPts val="0"/>
              </a:spcAft>
              <a:buSzPts val="5000"/>
              <a:buFont typeface="League Spartan"/>
              <a:buNone/>
              <a:defRPr sz="5000">
                <a:latin typeface="League Spartan"/>
                <a:ea typeface="League Spartan"/>
                <a:cs typeface="League Spartan"/>
                <a:sym typeface="League Spartan"/>
              </a:defRPr>
            </a:lvl4pPr>
            <a:lvl5pPr lvl="4" rtl="0" algn="ctr">
              <a:spcBef>
                <a:spcPts val="0"/>
              </a:spcBef>
              <a:spcAft>
                <a:spcPts val="0"/>
              </a:spcAft>
              <a:buSzPts val="5000"/>
              <a:buFont typeface="League Spartan"/>
              <a:buNone/>
              <a:defRPr sz="5000">
                <a:latin typeface="League Spartan"/>
                <a:ea typeface="League Spartan"/>
                <a:cs typeface="League Spartan"/>
                <a:sym typeface="League Spartan"/>
              </a:defRPr>
            </a:lvl5pPr>
            <a:lvl6pPr lvl="5" rtl="0" algn="ctr">
              <a:spcBef>
                <a:spcPts val="0"/>
              </a:spcBef>
              <a:spcAft>
                <a:spcPts val="0"/>
              </a:spcAft>
              <a:buSzPts val="5000"/>
              <a:buFont typeface="League Spartan"/>
              <a:buNone/>
              <a:defRPr sz="5000">
                <a:latin typeface="League Spartan"/>
                <a:ea typeface="League Spartan"/>
                <a:cs typeface="League Spartan"/>
                <a:sym typeface="League Spartan"/>
              </a:defRPr>
            </a:lvl6pPr>
            <a:lvl7pPr lvl="6" rtl="0" algn="ctr">
              <a:spcBef>
                <a:spcPts val="0"/>
              </a:spcBef>
              <a:spcAft>
                <a:spcPts val="0"/>
              </a:spcAft>
              <a:buSzPts val="5000"/>
              <a:buFont typeface="League Spartan"/>
              <a:buNone/>
              <a:defRPr sz="5000">
                <a:latin typeface="League Spartan"/>
                <a:ea typeface="League Spartan"/>
                <a:cs typeface="League Spartan"/>
                <a:sym typeface="League Spartan"/>
              </a:defRPr>
            </a:lvl7pPr>
            <a:lvl8pPr lvl="7" rtl="0" algn="ctr">
              <a:spcBef>
                <a:spcPts val="0"/>
              </a:spcBef>
              <a:spcAft>
                <a:spcPts val="0"/>
              </a:spcAft>
              <a:buSzPts val="5000"/>
              <a:buFont typeface="League Spartan"/>
              <a:buNone/>
              <a:defRPr sz="5000">
                <a:latin typeface="League Spartan"/>
                <a:ea typeface="League Spartan"/>
                <a:cs typeface="League Spartan"/>
                <a:sym typeface="League Spartan"/>
              </a:defRPr>
            </a:lvl8pPr>
            <a:lvl9pPr lvl="8" rtl="0" algn="ctr">
              <a:spcBef>
                <a:spcPts val="0"/>
              </a:spcBef>
              <a:spcAft>
                <a:spcPts val="0"/>
              </a:spcAft>
              <a:buSzPts val="5000"/>
              <a:buFont typeface="League Spartan"/>
              <a:buNone/>
              <a:defRPr sz="5000">
                <a:latin typeface="League Spartan"/>
                <a:ea typeface="League Spartan"/>
                <a:cs typeface="League Spartan"/>
                <a:sym typeface="League Spartan"/>
              </a:defRPr>
            </a:lvl9pPr>
          </a:lstStyle>
          <a:p/>
        </p:txBody>
      </p:sp>
      <p:grpSp>
        <p:nvGrpSpPr>
          <p:cNvPr id="381" name="Google Shape;381;p14"/>
          <p:cNvGrpSpPr/>
          <p:nvPr/>
        </p:nvGrpSpPr>
        <p:grpSpPr>
          <a:xfrm rot="-5400000">
            <a:off x="3502000" y="4009951"/>
            <a:ext cx="1074446" cy="1192633"/>
            <a:chOff x="777100" y="158663"/>
            <a:chExt cx="707850" cy="785712"/>
          </a:xfrm>
        </p:grpSpPr>
        <p:cxnSp>
          <p:nvCxnSpPr>
            <p:cNvPr id="382" name="Google Shape;382;p14"/>
            <p:cNvCxnSpPr/>
            <p:nvPr/>
          </p:nvCxnSpPr>
          <p:spPr>
            <a:xfrm flipH="1" rot="10800000">
              <a:off x="777100" y="158675"/>
              <a:ext cx="416700" cy="482100"/>
            </a:xfrm>
            <a:prstGeom prst="straightConnector1">
              <a:avLst/>
            </a:prstGeom>
            <a:noFill/>
            <a:ln cap="flat" cmpd="sng" w="19050">
              <a:solidFill>
                <a:schemeClr val="lt2"/>
              </a:solidFill>
              <a:prstDash val="solid"/>
              <a:round/>
              <a:headEnd len="med" w="med" type="none"/>
              <a:tailEnd len="med" w="med" type="none"/>
            </a:ln>
          </p:spPr>
        </p:cxnSp>
        <p:cxnSp>
          <p:nvCxnSpPr>
            <p:cNvPr id="383" name="Google Shape;383;p14"/>
            <p:cNvCxnSpPr/>
            <p:nvPr/>
          </p:nvCxnSpPr>
          <p:spPr>
            <a:xfrm flipH="1">
              <a:off x="809503" y="158663"/>
              <a:ext cx="384300" cy="774900"/>
            </a:xfrm>
            <a:prstGeom prst="straightConnector1">
              <a:avLst/>
            </a:prstGeom>
            <a:noFill/>
            <a:ln cap="flat" cmpd="sng" w="19050">
              <a:solidFill>
                <a:schemeClr val="lt2"/>
              </a:solidFill>
              <a:prstDash val="solid"/>
              <a:round/>
              <a:headEnd len="med" w="med" type="none"/>
              <a:tailEnd len="med" w="med" type="none"/>
            </a:ln>
          </p:spPr>
        </p:cxnSp>
        <p:cxnSp>
          <p:nvCxnSpPr>
            <p:cNvPr id="384" name="Google Shape;384;p14"/>
            <p:cNvCxnSpPr/>
            <p:nvPr/>
          </p:nvCxnSpPr>
          <p:spPr>
            <a:xfrm flipH="1" rot="10800000">
              <a:off x="807425" y="293075"/>
              <a:ext cx="527700" cy="651300"/>
            </a:xfrm>
            <a:prstGeom prst="straightConnector1">
              <a:avLst/>
            </a:prstGeom>
            <a:noFill/>
            <a:ln cap="flat" cmpd="sng" w="19050">
              <a:solidFill>
                <a:schemeClr val="lt2"/>
              </a:solidFill>
              <a:prstDash val="solid"/>
              <a:round/>
              <a:headEnd len="med" w="med" type="none"/>
              <a:tailEnd len="med" w="med" type="none"/>
            </a:ln>
          </p:spPr>
        </p:cxnSp>
        <p:cxnSp>
          <p:nvCxnSpPr>
            <p:cNvPr id="385" name="Google Shape;385;p14"/>
            <p:cNvCxnSpPr/>
            <p:nvPr/>
          </p:nvCxnSpPr>
          <p:spPr>
            <a:xfrm flipH="1">
              <a:off x="1087625" y="293075"/>
              <a:ext cx="247500" cy="618600"/>
            </a:xfrm>
            <a:prstGeom prst="straightConnector1">
              <a:avLst/>
            </a:prstGeom>
            <a:noFill/>
            <a:ln cap="flat" cmpd="sng" w="19050">
              <a:solidFill>
                <a:schemeClr val="lt2"/>
              </a:solidFill>
              <a:prstDash val="solid"/>
              <a:round/>
              <a:headEnd len="med" w="med" type="none"/>
              <a:tailEnd len="med" w="med" type="none"/>
            </a:ln>
          </p:spPr>
        </p:cxnSp>
        <p:cxnSp>
          <p:nvCxnSpPr>
            <p:cNvPr id="386" name="Google Shape;386;p14"/>
            <p:cNvCxnSpPr/>
            <p:nvPr/>
          </p:nvCxnSpPr>
          <p:spPr>
            <a:xfrm flipH="1" rot="10800000">
              <a:off x="1100675" y="547000"/>
              <a:ext cx="312600" cy="364800"/>
            </a:xfrm>
            <a:prstGeom prst="straightConnector1">
              <a:avLst/>
            </a:prstGeom>
            <a:noFill/>
            <a:ln cap="flat" cmpd="sng" w="19050">
              <a:solidFill>
                <a:schemeClr val="lt2"/>
              </a:solidFill>
              <a:prstDash val="solid"/>
              <a:round/>
              <a:headEnd len="med" w="med" type="none"/>
              <a:tailEnd len="med" w="med" type="none"/>
            </a:ln>
          </p:spPr>
        </p:cxnSp>
        <p:cxnSp>
          <p:nvCxnSpPr>
            <p:cNvPr id="387" name="Google Shape;387;p14"/>
            <p:cNvCxnSpPr/>
            <p:nvPr/>
          </p:nvCxnSpPr>
          <p:spPr>
            <a:xfrm flipH="1">
              <a:off x="1315750" y="547000"/>
              <a:ext cx="91200" cy="364800"/>
            </a:xfrm>
            <a:prstGeom prst="straightConnector1">
              <a:avLst/>
            </a:prstGeom>
            <a:noFill/>
            <a:ln cap="flat" cmpd="sng" w="19050">
              <a:solidFill>
                <a:schemeClr val="lt2"/>
              </a:solidFill>
              <a:prstDash val="solid"/>
              <a:round/>
              <a:headEnd len="med" w="med" type="none"/>
              <a:tailEnd len="med" w="med" type="none"/>
            </a:ln>
          </p:spPr>
        </p:cxnSp>
        <p:cxnSp>
          <p:nvCxnSpPr>
            <p:cNvPr id="388" name="Google Shape;388;p14"/>
            <p:cNvCxnSpPr/>
            <p:nvPr/>
          </p:nvCxnSpPr>
          <p:spPr>
            <a:xfrm flipH="1" rot="10800000">
              <a:off x="1315750" y="703175"/>
              <a:ext cx="169200" cy="208500"/>
            </a:xfrm>
            <a:prstGeom prst="straightConnector1">
              <a:avLst/>
            </a:prstGeom>
            <a:noFill/>
            <a:ln cap="flat" cmpd="sng" w="19050">
              <a:solidFill>
                <a:schemeClr val="lt2"/>
              </a:solidFill>
              <a:prstDash val="solid"/>
              <a:round/>
              <a:headEnd len="med" w="med" type="none"/>
              <a:tailEnd len="med" w="med" type="none"/>
            </a:ln>
          </p:spPr>
        </p:cxn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2">
    <p:spTree>
      <p:nvGrpSpPr>
        <p:cNvPr id="389" name="Shape 389"/>
        <p:cNvGrpSpPr/>
        <p:nvPr/>
      </p:nvGrpSpPr>
      <p:grpSpPr>
        <a:xfrm>
          <a:off x="0" y="0"/>
          <a:ext cx="0" cy="0"/>
          <a:chOff x="0" y="0"/>
          <a:chExt cx="0" cy="0"/>
        </a:xfrm>
      </p:grpSpPr>
      <p:grpSp>
        <p:nvGrpSpPr>
          <p:cNvPr id="390" name="Google Shape;390;p15"/>
          <p:cNvGrpSpPr/>
          <p:nvPr/>
        </p:nvGrpSpPr>
        <p:grpSpPr>
          <a:xfrm>
            <a:off x="14593" y="3294700"/>
            <a:ext cx="9144009" cy="1965613"/>
            <a:chOff x="-36450" y="3287408"/>
            <a:chExt cx="9144009" cy="1965613"/>
          </a:xfrm>
        </p:grpSpPr>
        <p:sp>
          <p:nvSpPr>
            <p:cNvPr id="391" name="Google Shape;391;p15"/>
            <p:cNvSpPr/>
            <p:nvPr/>
          </p:nvSpPr>
          <p:spPr>
            <a:xfrm flipH="1">
              <a:off x="-36450" y="3287408"/>
              <a:ext cx="9144000" cy="1856100"/>
            </a:xfrm>
            <a:prstGeom prst="rtTriangl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 name="Google Shape;392;p15"/>
            <p:cNvGrpSpPr/>
            <p:nvPr/>
          </p:nvGrpSpPr>
          <p:grpSpPr>
            <a:xfrm>
              <a:off x="-36450" y="3393621"/>
              <a:ext cx="9144009" cy="1859400"/>
              <a:chOff x="0" y="3426788"/>
              <a:chExt cx="9144009" cy="1859400"/>
            </a:xfrm>
          </p:grpSpPr>
          <p:cxnSp>
            <p:nvCxnSpPr>
              <p:cNvPr id="393" name="Google Shape;393;p15"/>
              <p:cNvCxnSpPr/>
              <p:nvPr/>
            </p:nvCxnSpPr>
            <p:spPr>
              <a:xfrm>
                <a:off x="7918957" y="3598900"/>
                <a:ext cx="2400" cy="1592400"/>
              </a:xfrm>
              <a:prstGeom prst="straightConnector1">
                <a:avLst/>
              </a:prstGeom>
              <a:noFill/>
              <a:ln cap="rnd" cmpd="sng" w="19050">
                <a:solidFill>
                  <a:schemeClr val="accent2"/>
                </a:solidFill>
                <a:prstDash val="solid"/>
                <a:round/>
                <a:headEnd len="med" w="med" type="none"/>
                <a:tailEnd len="med" w="med" type="none"/>
              </a:ln>
            </p:spPr>
          </p:cxnSp>
          <p:cxnSp>
            <p:nvCxnSpPr>
              <p:cNvPr id="394" name="Google Shape;394;p15"/>
              <p:cNvCxnSpPr/>
              <p:nvPr/>
            </p:nvCxnSpPr>
            <p:spPr>
              <a:xfrm flipH="1">
                <a:off x="7376532" y="3700975"/>
                <a:ext cx="17400" cy="1431300"/>
              </a:xfrm>
              <a:prstGeom prst="straightConnector1">
                <a:avLst/>
              </a:prstGeom>
              <a:noFill/>
              <a:ln cap="rnd" cmpd="sng" w="19050">
                <a:solidFill>
                  <a:schemeClr val="accent2"/>
                </a:solidFill>
                <a:prstDash val="solid"/>
                <a:round/>
                <a:headEnd len="med" w="med" type="none"/>
                <a:tailEnd len="med" w="med" type="none"/>
              </a:ln>
            </p:spPr>
          </p:cxnSp>
          <p:cxnSp>
            <p:nvCxnSpPr>
              <p:cNvPr id="395" name="Google Shape;395;p15"/>
              <p:cNvCxnSpPr/>
              <p:nvPr/>
            </p:nvCxnSpPr>
            <p:spPr>
              <a:xfrm>
                <a:off x="6831400" y="3756000"/>
                <a:ext cx="0" cy="1399500"/>
              </a:xfrm>
              <a:prstGeom prst="straightConnector1">
                <a:avLst/>
              </a:prstGeom>
              <a:noFill/>
              <a:ln cap="rnd" cmpd="sng" w="19050">
                <a:solidFill>
                  <a:schemeClr val="accent2"/>
                </a:solidFill>
                <a:prstDash val="solid"/>
                <a:round/>
                <a:headEnd len="med" w="med" type="none"/>
                <a:tailEnd len="med" w="med" type="none"/>
              </a:ln>
            </p:spPr>
          </p:cxnSp>
          <p:cxnSp>
            <p:nvCxnSpPr>
              <p:cNvPr id="396" name="Google Shape;396;p15"/>
              <p:cNvCxnSpPr/>
              <p:nvPr/>
            </p:nvCxnSpPr>
            <p:spPr>
              <a:xfrm>
                <a:off x="6286425" y="3876125"/>
                <a:ext cx="0" cy="1256100"/>
              </a:xfrm>
              <a:prstGeom prst="straightConnector1">
                <a:avLst/>
              </a:prstGeom>
              <a:noFill/>
              <a:ln cap="rnd" cmpd="sng" w="19050">
                <a:solidFill>
                  <a:schemeClr val="accent2"/>
                </a:solidFill>
                <a:prstDash val="solid"/>
                <a:round/>
                <a:headEnd len="med" w="med" type="none"/>
                <a:tailEnd len="med" w="med" type="none"/>
              </a:ln>
            </p:spPr>
          </p:cxnSp>
          <p:cxnSp>
            <p:nvCxnSpPr>
              <p:cNvPr id="397" name="Google Shape;397;p15"/>
              <p:cNvCxnSpPr/>
              <p:nvPr/>
            </p:nvCxnSpPr>
            <p:spPr>
              <a:xfrm>
                <a:off x="5741450" y="3988550"/>
                <a:ext cx="0" cy="1139400"/>
              </a:xfrm>
              <a:prstGeom prst="straightConnector1">
                <a:avLst/>
              </a:prstGeom>
              <a:noFill/>
              <a:ln cap="rnd" cmpd="sng" w="19050">
                <a:solidFill>
                  <a:schemeClr val="accent2"/>
                </a:solidFill>
                <a:prstDash val="solid"/>
                <a:round/>
                <a:headEnd len="med" w="med" type="none"/>
                <a:tailEnd len="med" w="med" type="none"/>
              </a:ln>
            </p:spPr>
          </p:cxnSp>
          <p:cxnSp>
            <p:nvCxnSpPr>
              <p:cNvPr id="398" name="Google Shape;398;p15"/>
              <p:cNvCxnSpPr/>
              <p:nvPr/>
            </p:nvCxnSpPr>
            <p:spPr>
              <a:xfrm>
                <a:off x="5196525" y="4110275"/>
                <a:ext cx="0" cy="1022100"/>
              </a:xfrm>
              <a:prstGeom prst="straightConnector1">
                <a:avLst/>
              </a:prstGeom>
              <a:noFill/>
              <a:ln cap="rnd" cmpd="sng" w="19050">
                <a:solidFill>
                  <a:schemeClr val="accent2"/>
                </a:solidFill>
                <a:prstDash val="solid"/>
                <a:round/>
                <a:headEnd len="med" w="med" type="none"/>
                <a:tailEnd len="med" w="med" type="none"/>
              </a:ln>
            </p:spPr>
          </p:cxnSp>
          <p:cxnSp>
            <p:nvCxnSpPr>
              <p:cNvPr id="399" name="Google Shape;399;p15"/>
              <p:cNvCxnSpPr/>
              <p:nvPr/>
            </p:nvCxnSpPr>
            <p:spPr>
              <a:xfrm flipH="1">
                <a:off x="4106450" y="4331375"/>
                <a:ext cx="16800" cy="801000"/>
              </a:xfrm>
              <a:prstGeom prst="straightConnector1">
                <a:avLst/>
              </a:prstGeom>
              <a:noFill/>
              <a:ln cap="rnd" cmpd="sng" w="19050">
                <a:solidFill>
                  <a:schemeClr val="accent2"/>
                </a:solidFill>
                <a:prstDash val="solid"/>
                <a:round/>
                <a:headEnd len="med" w="med" type="none"/>
                <a:tailEnd len="med" w="med" type="none"/>
              </a:ln>
            </p:spPr>
          </p:cxnSp>
          <p:cxnSp>
            <p:nvCxnSpPr>
              <p:cNvPr id="400" name="Google Shape;400;p15"/>
              <p:cNvCxnSpPr/>
              <p:nvPr/>
            </p:nvCxnSpPr>
            <p:spPr>
              <a:xfrm rot="5400000">
                <a:off x="7536634" y="4356488"/>
                <a:ext cx="1859400" cy="0"/>
              </a:xfrm>
              <a:prstGeom prst="straightConnector1">
                <a:avLst/>
              </a:prstGeom>
              <a:noFill/>
              <a:ln cap="rnd" cmpd="sng" w="19050">
                <a:solidFill>
                  <a:schemeClr val="accent2"/>
                </a:solidFill>
                <a:prstDash val="solid"/>
                <a:round/>
                <a:headEnd len="med" w="med" type="none"/>
                <a:tailEnd len="med" w="med" type="none"/>
              </a:ln>
            </p:spPr>
          </p:cxnSp>
          <p:cxnSp>
            <p:nvCxnSpPr>
              <p:cNvPr id="401" name="Google Shape;401;p15"/>
              <p:cNvCxnSpPr/>
              <p:nvPr/>
            </p:nvCxnSpPr>
            <p:spPr>
              <a:xfrm rot="10800000">
                <a:off x="2887632" y="4558250"/>
                <a:ext cx="6243000" cy="0"/>
              </a:xfrm>
              <a:prstGeom prst="straightConnector1">
                <a:avLst/>
              </a:prstGeom>
              <a:noFill/>
              <a:ln cap="rnd" cmpd="sng" w="19050">
                <a:solidFill>
                  <a:schemeClr val="accent2"/>
                </a:solidFill>
                <a:prstDash val="solid"/>
                <a:round/>
                <a:headEnd len="med" w="med" type="none"/>
                <a:tailEnd len="med" w="med" type="none"/>
              </a:ln>
            </p:spPr>
          </p:cxnSp>
          <p:cxnSp>
            <p:nvCxnSpPr>
              <p:cNvPr id="402" name="Google Shape;402;p15"/>
              <p:cNvCxnSpPr/>
              <p:nvPr/>
            </p:nvCxnSpPr>
            <p:spPr>
              <a:xfrm rot="10800000">
                <a:off x="5606109" y="4013284"/>
                <a:ext cx="3537900" cy="0"/>
              </a:xfrm>
              <a:prstGeom prst="straightConnector1">
                <a:avLst/>
              </a:prstGeom>
              <a:noFill/>
              <a:ln cap="rnd" cmpd="sng" w="19050">
                <a:solidFill>
                  <a:schemeClr val="accent2"/>
                </a:solidFill>
                <a:prstDash val="solid"/>
                <a:round/>
                <a:headEnd len="med" w="med" type="none"/>
                <a:tailEnd len="med" w="med" type="none"/>
              </a:ln>
            </p:spPr>
          </p:cxnSp>
          <p:cxnSp>
            <p:nvCxnSpPr>
              <p:cNvPr id="403" name="Google Shape;403;p15"/>
              <p:cNvCxnSpPr/>
              <p:nvPr/>
            </p:nvCxnSpPr>
            <p:spPr>
              <a:xfrm rot="10800000">
                <a:off x="8480382" y="3467625"/>
                <a:ext cx="590700" cy="0"/>
              </a:xfrm>
              <a:prstGeom prst="straightConnector1">
                <a:avLst/>
              </a:prstGeom>
              <a:noFill/>
              <a:ln cap="rnd" cmpd="sng" w="19050">
                <a:solidFill>
                  <a:schemeClr val="accent2"/>
                </a:solidFill>
                <a:prstDash val="solid"/>
                <a:round/>
                <a:headEnd len="med" w="med" type="none"/>
                <a:tailEnd len="med" w="med" type="none"/>
              </a:ln>
            </p:spPr>
          </p:cxnSp>
          <p:cxnSp>
            <p:nvCxnSpPr>
              <p:cNvPr id="404" name="Google Shape;404;p15"/>
              <p:cNvCxnSpPr>
                <a:endCxn id="391" idx="4"/>
              </p:cNvCxnSpPr>
              <p:nvPr/>
            </p:nvCxnSpPr>
            <p:spPr>
              <a:xfrm flipH="1">
                <a:off x="0" y="5146075"/>
                <a:ext cx="9130500" cy="30600"/>
              </a:xfrm>
              <a:prstGeom prst="straightConnector1">
                <a:avLst/>
              </a:prstGeom>
              <a:noFill/>
              <a:ln cap="rnd" cmpd="sng" w="19050">
                <a:solidFill>
                  <a:schemeClr val="accent2"/>
                </a:solidFill>
                <a:prstDash val="solid"/>
                <a:round/>
                <a:headEnd len="med" w="med" type="none"/>
                <a:tailEnd len="med" w="med" type="none"/>
              </a:ln>
            </p:spPr>
          </p:cxnSp>
          <p:cxnSp>
            <p:nvCxnSpPr>
              <p:cNvPr id="405" name="Google Shape;405;p15"/>
              <p:cNvCxnSpPr/>
              <p:nvPr/>
            </p:nvCxnSpPr>
            <p:spPr>
              <a:xfrm>
                <a:off x="4651525" y="4220825"/>
                <a:ext cx="0" cy="1022100"/>
              </a:xfrm>
              <a:prstGeom prst="straightConnector1">
                <a:avLst/>
              </a:prstGeom>
              <a:noFill/>
              <a:ln cap="rnd" cmpd="sng" w="19050">
                <a:solidFill>
                  <a:schemeClr val="accent2"/>
                </a:solidFill>
                <a:prstDash val="solid"/>
                <a:round/>
                <a:headEnd len="med" w="med" type="none"/>
                <a:tailEnd len="med" w="med" type="none"/>
              </a:ln>
            </p:spPr>
          </p:cxnSp>
          <p:cxnSp>
            <p:nvCxnSpPr>
              <p:cNvPr id="406" name="Google Shape;406;p15"/>
              <p:cNvCxnSpPr/>
              <p:nvPr/>
            </p:nvCxnSpPr>
            <p:spPr>
              <a:xfrm>
                <a:off x="3578175" y="4408500"/>
                <a:ext cx="0" cy="735000"/>
              </a:xfrm>
              <a:prstGeom prst="straightConnector1">
                <a:avLst/>
              </a:prstGeom>
              <a:noFill/>
              <a:ln cap="rnd" cmpd="sng" w="19050">
                <a:solidFill>
                  <a:schemeClr val="accent2"/>
                </a:solidFill>
                <a:prstDash val="solid"/>
                <a:round/>
                <a:headEnd len="med" w="med" type="none"/>
                <a:tailEnd len="med" w="med" type="none"/>
              </a:ln>
            </p:spPr>
          </p:cxnSp>
          <p:cxnSp>
            <p:nvCxnSpPr>
              <p:cNvPr id="407" name="Google Shape;407;p15"/>
              <p:cNvCxnSpPr/>
              <p:nvPr/>
            </p:nvCxnSpPr>
            <p:spPr>
              <a:xfrm>
                <a:off x="3033175" y="4513200"/>
                <a:ext cx="0" cy="592500"/>
              </a:xfrm>
              <a:prstGeom prst="straightConnector1">
                <a:avLst/>
              </a:prstGeom>
              <a:noFill/>
              <a:ln cap="rnd" cmpd="sng" w="19050">
                <a:solidFill>
                  <a:schemeClr val="accent2"/>
                </a:solidFill>
                <a:prstDash val="solid"/>
                <a:round/>
                <a:headEnd len="med" w="med" type="none"/>
                <a:tailEnd len="med" w="med" type="none"/>
              </a:ln>
            </p:spPr>
          </p:cxnSp>
          <p:cxnSp>
            <p:nvCxnSpPr>
              <p:cNvPr id="408" name="Google Shape;408;p15"/>
              <p:cNvCxnSpPr/>
              <p:nvPr/>
            </p:nvCxnSpPr>
            <p:spPr>
              <a:xfrm>
                <a:off x="2455075" y="4675300"/>
                <a:ext cx="0" cy="501600"/>
              </a:xfrm>
              <a:prstGeom prst="straightConnector1">
                <a:avLst/>
              </a:prstGeom>
              <a:noFill/>
              <a:ln cap="rnd" cmpd="sng" w="19050">
                <a:solidFill>
                  <a:schemeClr val="accent2"/>
                </a:solidFill>
                <a:prstDash val="solid"/>
                <a:round/>
                <a:headEnd len="med" w="med" type="none"/>
                <a:tailEnd len="med" w="med" type="none"/>
              </a:ln>
            </p:spPr>
          </p:cxnSp>
          <p:cxnSp>
            <p:nvCxnSpPr>
              <p:cNvPr id="409" name="Google Shape;409;p15"/>
              <p:cNvCxnSpPr/>
              <p:nvPr/>
            </p:nvCxnSpPr>
            <p:spPr>
              <a:xfrm>
                <a:off x="1893525" y="4753350"/>
                <a:ext cx="0" cy="410400"/>
              </a:xfrm>
              <a:prstGeom prst="straightConnector1">
                <a:avLst/>
              </a:prstGeom>
              <a:noFill/>
              <a:ln cap="rnd" cmpd="sng" w="19050">
                <a:solidFill>
                  <a:schemeClr val="accent2"/>
                </a:solidFill>
                <a:prstDash val="solid"/>
                <a:round/>
                <a:headEnd len="med" w="med" type="none"/>
                <a:tailEnd len="med" w="med" type="none"/>
              </a:ln>
            </p:spPr>
          </p:cxnSp>
          <p:cxnSp>
            <p:nvCxnSpPr>
              <p:cNvPr id="410" name="Google Shape;410;p15"/>
              <p:cNvCxnSpPr/>
              <p:nvPr/>
            </p:nvCxnSpPr>
            <p:spPr>
              <a:xfrm>
                <a:off x="1331975" y="4883425"/>
                <a:ext cx="7800" cy="267300"/>
              </a:xfrm>
              <a:prstGeom prst="straightConnector1">
                <a:avLst/>
              </a:prstGeom>
              <a:noFill/>
              <a:ln cap="rnd" cmpd="sng" w="19050">
                <a:solidFill>
                  <a:schemeClr val="accent2"/>
                </a:solidFill>
                <a:prstDash val="solid"/>
                <a:round/>
                <a:headEnd len="med" w="med" type="none"/>
                <a:tailEnd len="med" w="med" type="none"/>
              </a:ln>
            </p:spPr>
          </p:cxnSp>
          <p:cxnSp>
            <p:nvCxnSpPr>
              <p:cNvPr id="411" name="Google Shape;411;p15"/>
              <p:cNvCxnSpPr/>
              <p:nvPr/>
            </p:nvCxnSpPr>
            <p:spPr>
              <a:xfrm flipH="1">
                <a:off x="767425" y="4974475"/>
                <a:ext cx="3000" cy="215400"/>
              </a:xfrm>
              <a:prstGeom prst="straightConnector1">
                <a:avLst/>
              </a:prstGeom>
              <a:noFill/>
              <a:ln cap="rnd" cmpd="sng" w="19050">
                <a:solidFill>
                  <a:schemeClr val="accent2"/>
                </a:solidFill>
                <a:prstDash val="solid"/>
                <a:round/>
                <a:headEnd len="med" w="med" type="none"/>
                <a:tailEnd len="med" w="med" type="none"/>
              </a:ln>
            </p:spPr>
          </p:cxnSp>
        </p:grpSp>
        <p:cxnSp>
          <p:nvCxnSpPr>
            <p:cNvPr id="412" name="Google Shape;412;p15"/>
            <p:cNvCxnSpPr/>
            <p:nvPr/>
          </p:nvCxnSpPr>
          <p:spPr>
            <a:xfrm rot="5400000">
              <a:off x="8095934" y="4260163"/>
              <a:ext cx="1859400" cy="0"/>
            </a:xfrm>
            <a:prstGeom prst="straightConnector1">
              <a:avLst/>
            </a:prstGeom>
            <a:noFill/>
            <a:ln cap="rnd" cmpd="sng" w="19050">
              <a:solidFill>
                <a:schemeClr val="accent2"/>
              </a:solidFill>
              <a:prstDash val="solid"/>
              <a:round/>
              <a:headEnd len="med" w="med" type="none"/>
              <a:tailEnd len="med" w="med" type="none"/>
            </a:ln>
          </p:spPr>
        </p:cxnSp>
      </p:grpSp>
      <p:sp>
        <p:nvSpPr>
          <p:cNvPr id="413" name="Google Shape;413;p15"/>
          <p:cNvSpPr txBox="1"/>
          <p:nvPr>
            <p:ph type="title"/>
          </p:nvPr>
        </p:nvSpPr>
        <p:spPr>
          <a:xfrm>
            <a:off x="1982700" y="1365488"/>
            <a:ext cx="5178600" cy="1656300"/>
          </a:xfrm>
          <a:prstGeom prst="rect">
            <a:avLst/>
          </a:prstGeom>
        </p:spPr>
        <p:txBody>
          <a:bodyPr anchorCtr="0" anchor="ctr" bIns="91425" lIns="91425" spcFirstLastPara="1" rIns="91425" wrap="square" tIns="91425">
            <a:noAutofit/>
          </a:bodyPr>
          <a:lstStyle>
            <a:lvl1pPr lvl="0" rtl="0">
              <a:spcBef>
                <a:spcPts val="0"/>
              </a:spcBef>
              <a:spcAft>
                <a:spcPts val="0"/>
              </a:spcAft>
              <a:buSzPts val="8000"/>
              <a:buNone/>
              <a:defRPr b="0" sz="12000">
                <a:highlight>
                  <a:schemeClr val="lt2"/>
                </a:highlight>
              </a:defRPr>
            </a:lvl1pPr>
            <a:lvl2pPr lvl="1" rtl="0" algn="ctr">
              <a:spcBef>
                <a:spcPts val="0"/>
              </a:spcBef>
              <a:spcAft>
                <a:spcPts val="0"/>
              </a:spcAft>
              <a:buSzPts val="8000"/>
              <a:buNone/>
              <a:defRPr sz="8000"/>
            </a:lvl2pPr>
            <a:lvl3pPr lvl="2" rtl="0" algn="ctr">
              <a:spcBef>
                <a:spcPts val="0"/>
              </a:spcBef>
              <a:spcAft>
                <a:spcPts val="0"/>
              </a:spcAft>
              <a:buSzPts val="8000"/>
              <a:buNone/>
              <a:defRPr sz="8000"/>
            </a:lvl3pPr>
            <a:lvl4pPr lvl="3" rtl="0" algn="ctr">
              <a:spcBef>
                <a:spcPts val="0"/>
              </a:spcBef>
              <a:spcAft>
                <a:spcPts val="0"/>
              </a:spcAft>
              <a:buSzPts val="8000"/>
              <a:buNone/>
              <a:defRPr sz="8000"/>
            </a:lvl4pPr>
            <a:lvl5pPr lvl="4" rtl="0" algn="ctr">
              <a:spcBef>
                <a:spcPts val="0"/>
              </a:spcBef>
              <a:spcAft>
                <a:spcPts val="0"/>
              </a:spcAft>
              <a:buSzPts val="8000"/>
              <a:buNone/>
              <a:defRPr sz="8000"/>
            </a:lvl5pPr>
            <a:lvl6pPr lvl="5" rtl="0" algn="ctr">
              <a:spcBef>
                <a:spcPts val="0"/>
              </a:spcBef>
              <a:spcAft>
                <a:spcPts val="0"/>
              </a:spcAft>
              <a:buSzPts val="8000"/>
              <a:buNone/>
              <a:defRPr sz="8000"/>
            </a:lvl6pPr>
            <a:lvl7pPr lvl="6" rtl="0" algn="ctr">
              <a:spcBef>
                <a:spcPts val="0"/>
              </a:spcBef>
              <a:spcAft>
                <a:spcPts val="0"/>
              </a:spcAft>
              <a:buSzPts val="8000"/>
              <a:buNone/>
              <a:defRPr sz="8000"/>
            </a:lvl7pPr>
            <a:lvl8pPr lvl="7" rtl="0" algn="ctr">
              <a:spcBef>
                <a:spcPts val="0"/>
              </a:spcBef>
              <a:spcAft>
                <a:spcPts val="0"/>
              </a:spcAft>
              <a:buSzPts val="8000"/>
              <a:buNone/>
              <a:defRPr sz="8000"/>
            </a:lvl8pPr>
            <a:lvl9pPr lvl="8" rtl="0" algn="ctr">
              <a:spcBef>
                <a:spcPts val="0"/>
              </a:spcBef>
              <a:spcAft>
                <a:spcPts val="0"/>
              </a:spcAft>
              <a:buSzPts val="8000"/>
              <a:buNone/>
              <a:defRPr sz="8000"/>
            </a:lvl9pPr>
          </a:lstStyle>
          <a:p/>
        </p:txBody>
      </p:sp>
      <p:sp>
        <p:nvSpPr>
          <p:cNvPr id="414" name="Google Shape;414;p15"/>
          <p:cNvSpPr txBox="1"/>
          <p:nvPr>
            <p:ph idx="1" type="subTitle"/>
          </p:nvPr>
        </p:nvSpPr>
        <p:spPr>
          <a:xfrm>
            <a:off x="1982700" y="3196675"/>
            <a:ext cx="5178600" cy="731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800"/>
              <a:buNone/>
              <a:defRPr sz="1600"/>
            </a:lvl1pPr>
            <a:lvl2pPr lvl="1" algn="ctr">
              <a:spcBef>
                <a:spcPts val="0"/>
              </a:spcBef>
              <a:spcAft>
                <a:spcPts val="0"/>
              </a:spcAft>
              <a:buSzPts val="1800"/>
              <a:buNone/>
              <a:defRPr sz="1800"/>
            </a:lvl2pPr>
            <a:lvl3pPr lvl="2" algn="ctr">
              <a:spcBef>
                <a:spcPts val="0"/>
              </a:spcBef>
              <a:spcAft>
                <a:spcPts val="0"/>
              </a:spcAft>
              <a:buSzPts val="1800"/>
              <a:buNone/>
              <a:defRPr sz="1800"/>
            </a:lvl3pPr>
            <a:lvl4pPr lvl="3" algn="ctr">
              <a:spcBef>
                <a:spcPts val="0"/>
              </a:spcBef>
              <a:spcAft>
                <a:spcPts val="0"/>
              </a:spcAft>
              <a:buSzPts val="1800"/>
              <a:buNone/>
              <a:defRPr sz="1800"/>
            </a:lvl4pPr>
            <a:lvl5pPr lvl="4" algn="ctr">
              <a:spcBef>
                <a:spcPts val="0"/>
              </a:spcBef>
              <a:spcAft>
                <a:spcPts val="0"/>
              </a:spcAft>
              <a:buSzPts val="1800"/>
              <a:buNone/>
              <a:defRPr sz="1800"/>
            </a:lvl5pPr>
            <a:lvl6pPr lvl="5" algn="ctr">
              <a:spcBef>
                <a:spcPts val="0"/>
              </a:spcBef>
              <a:spcAft>
                <a:spcPts val="0"/>
              </a:spcAft>
              <a:buSzPts val="1800"/>
              <a:buNone/>
              <a:defRPr sz="1800"/>
            </a:lvl6pPr>
            <a:lvl7pPr lvl="6" algn="ctr">
              <a:spcBef>
                <a:spcPts val="0"/>
              </a:spcBef>
              <a:spcAft>
                <a:spcPts val="0"/>
              </a:spcAft>
              <a:buSzPts val="1800"/>
              <a:buNone/>
              <a:defRPr sz="1800"/>
            </a:lvl7pPr>
            <a:lvl8pPr lvl="7" algn="ctr">
              <a:spcBef>
                <a:spcPts val="0"/>
              </a:spcBef>
              <a:spcAft>
                <a:spcPts val="0"/>
              </a:spcAft>
              <a:buSzPts val="1800"/>
              <a:buNone/>
              <a:defRPr sz="1800"/>
            </a:lvl8pPr>
            <a:lvl9pPr lvl="8" algn="ctr">
              <a:spcBef>
                <a:spcPts val="0"/>
              </a:spcBef>
              <a:spcAft>
                <a:spcPts val="0"/>
              </a:spcAft>
              <a:buSzPts val="1800"/>
              <a:buNone/>
              <a:defRPr sz="1800"/>
            </a:lvl9pPr>
          </a:lstStyle>
          <a:p/>
        </p:txBody>
      </p:sp>
      <p:sp>
        <p:nvSpPr>
          <p:cNvPr id="415" name="Google Shape;415;p15"/>
          <p:cNvSpPr/>
          <p:nvPr/>
        </p:nvSpPr>
        <p:spPr>
          <a:xfrm rot="5400000">
            <a:off x="-2012841" y="1943233"/>
            <a:ext cx="6064800" cy="21120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4">
    <p:spTree>
      <p:nvGrpSpPr>
        <p:cNvPr id="416" name="Shape 416"/>
        <p:cNvGrpSpPr/>
        <p:nvPr/>
      </p:nvGrpSpPr>
      <p:grpSpPr>
        <a:xfrm>
          <a:off x="0" y="0"/>
          <a:ext cx="0" cy="0"/>
          <a:chOff x="0" y="0"/>
          <a:chExt cx="0" cy="0"/>
        </a:xfrm>
      </p:grpSpPr>
      <p:sp>
        <p:nvSpPr>
          <p:cNvPr id="417" name="Google Shape;417;p16"/>
          <p:cNvSpPr/>
          <p:nvPr/>
        </p:nvSpPr>
        <p:spPr>
          <a:xfrm flipH="1" rot="10800000">
            <a:off x="4375400" y="-151"/>
            <a:ext cx="4762302" cy="2338251"/>
          </a:xfrm>
          <a:custGeom>
            <a:rect b="b" l="l" r="r" t="t"/>
            <a:pathLst>
              <a:path extrusionOk="0" h="120575" w="209240">
                <a:moveTo>
                  <a:pt x="0" y="120446"/>
                </a:moveTo>
                <a:lnTo>
                  <a:pt x="209240" y="0"/>
                </a:lnTo>
                <a:lnTo>
                  <a:pt x="209240" y="70819"/>
                </a:lnTo>
                <a:lnTo>
                  <a:pt x="90481" y="120575"/>
                </a:lnTo>
                <a:close/>
              </a:path>
            </a:pathLst>
          </a:custGeom>
          <a:solidFill>
            <a:schemeClr val="accent5"/>
          </a:solidFill>
          <a:ln>
            <a:noFill/>
          </a:ln>
        </p:spPr>
      </p:sp>
      <p:sp>
        <p:nvSpPr>
          <p:cNvPr id="418" name="Google Shape;418;p16"/>
          <p:cNvSpPr/>
          <p:nvPr/>
        </p:nvSpPr>
        <p:spPr>
          <a:xfrm flipH="1" rot="5400000">
            <a:off x="943347" y="3172543"/>
            <a:ext cx="1039200" cy="29259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6"/>
          <p:cNvSpPr/>
          <p:nvPr/>
        </p:nvSpPr>
        <p:spPr>
          <a:xfrm>
            <a:off x="-58625" y="4179143"/>
            <a:ext cx="2142725" cy="859700"/>
          </a:xfrm>
          <a:custGeom>
            <a:rect b="b" l="l" r="r" t="t"/>
            <a:pathLst>
              <a:path extrusionOk="0" h="34388" w="85709">
                <a:moveTo>
                  <a:pt x="0" y="0"/>
                </a:moveTo>
                <a:cubicBezTo>
                  <a:pt x="0" y="6809"/>
                  <a:pt x="11794" y="17737"/>
                  <a:pt x="16152" y="12505"/>
                </a:cubicBezTo>
                <a:cubicBezTo>
                  <a:pt x="17708" y="10637"/>
                  <a:pt x="18131" y="6623"/>
                  <a:pt x="16152" y="5210"/>
                </a:cubicBezTo>
                <a:cubicBezTo>
                  <a:pt x="14420" y="3973"/>
                  <a:pt x="11405" y="5007"/>
                  <a:pt x="9900" y="6513"/>
                </a:cubicBezTo>
                <a:cubicBezTo>
                  <a:pt x="6245" y="10169"/>
                  <a:pt x="7550" y="19224"/>
                  <a:pt x="11984" y="21883"/>
                </a:cubicBezTo>
                <a:cubicBezTo>
                  <a:pt x="15504" y="23994"/>
                  <a:pt x="20492" y="24885"/>
                  <a:pt x="24228" y="23186"/>
                </a:cubicBezTo>
                <a:cubicBezTo>
                  <a:pt x="29250" y="20902"/>
                  <a:pt x="36350" y="12044"/>
                  <a:pt x="32043" y="8597"/>
                </a:cubicBezTo>
                <a:cubicBezTo>
                  <a:pt x="28828" y="6024"/>
                  <a:pt x="24728" y="15739"/>
                  <a:pt x="26312" y="19539"/>
                </a:cubicBezTo>
                <a:cubicBezTo>
                  <a:pt x="28016" y="23626"/>
                  <a:pt x="33898" y="24753"/>
                  <a:pt x="38296" y="25270"/>
                </a:cubicBezTo>
                <a:cubicBezTo>
                  <a:pt x="42360" y="25748"/>
                  <a:pt x="46310" y="23353"/>
                  <a:pt x="50019" y="21623"/>
                </a:cubicBezTo>
                <a:cubicBezTo>
                  <a:pt x="52428" y="20499"/>
                  <a:pt x="56646" y="19305"/>
                  <a:pt x="56271" y="16673"/>
                </a:cubicBezTo>
                <a:cubicBezTo>
                  <a:pt x="55936" y="14325"/>
                  <a:pt x="52025" y="13110"/>
                  <a:pt x="49758" y="13807"/>
                </a:cubicBezTo>
                <a:cubicBezTo>
                  <a:pt x="46900" y="14686"/>
                  <a:pt x="44614" y="19160"/>
                  <a:pt x="45851" y="21883"/>
                </a:cubicBezTo>
                <a:cubicBezTo>
                  <a:pt x="50131" y="31303"/>
                  <a:pt x="66625" y="21873"/>
                  <a:pt x="76852" y="23446"/>
                </a:cubicBezTo>
                <a:cubicBezTo>
                  <a:pt x="81490" y="24159"/>
                  <a:pt x="83610" y="30191"/>
                  <a:pt x="85709" y="34388"/>
                </a:cubicBezTo>
              </a:path>
            </a:pathLst>
          </a:custGeom>
          <a:noFill/>
          <a:ln cap="flat" cmpd="sng" w="19050">
            <a:solidFill>
              <a:schemeClr val="lt2"/>
            </a:solidFill>
            <a:prstDash val="solid"/>
            <a:round/>
            <a:headEnd len="med" w="med" type="none"/>
            <a:tailEnd len="med" w="med" type="none"/>
          </a:ln>
        </p:spPr>
      </p:sp>
      <p:sp>
        <p:nvSpPr>
          <p:cNvPr id="420" name="Google Shape;420;p16"/>
          <p:cNvSpPr txBox="1"/>
          <p:nvPr>
            <p:ph idx="1" type="subTitle"/>
          </p:nvPr>
        </p:nvSpPr>
        <p:spPr>
          <a:xfrm>
            <a:off x="3439225" y="2662375"/>
            <a:ext cx="2265600" cy="392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421" name="Google Shape;421;p16"/>
          <p:cNvSpPr txBox="1"/>
          <p:nvPr>
            <p:ph idx="2" type="subTitle"/>
          </p:nvPr>
        </p:nvSpPr>
        <p:spPr>
          <a:xfrm>
            <a:off x="3439225" y="3130900"/>
            <a:ext cx="2265600" cy="861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422" name="Google Shape;422;p16"/>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23" name="Google Shape;423;p16"/>
          <p:cNvSpPr txBox="1"/>
          <p:nvPr>
            <p:ph idx="3" type="subTitle"/>
          </p:nvPr>
        </p:nvSpPr>
        <p:spPr>
          <a:xfrm>
            <a:off x="860250" y="2662375"/>
            <a:ext cx="2265600" cy="392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424" name="Google Shape;424;p16"/>
          <p:cNvSpPr txBox="1"/>
          <p:nvPr>
            <p:ph idx="4" type="subTitle"/>
          </p:nvPr>
        </p:nvSpPr>
        <p:spPr>
          <a:xfrm>
            <a:off x="860250" y="3130900"/>
            <a:ext cx="2265600" cy="861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425" name="Google Shape;425;p16"/>
          <p:cNvSpPr txBox="1"/>
          <p:nvPr>
            <p:ph idx="5" type="subTitle"/>
          </p:nvPr>
        </p:nvSpPr>
        <p:spPr>
          <a:xfrm>
            <a:off x="6018200" y="2662375"/>
            <a:ext cx="2265600" cy="3924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426" name="Google Shape;426;p16"/>
          <p:cNvSpPr txBox="1"/>
          <p:nvPr>
            <p:ph idx="6" type="subTitle"/>
          </p:nvPr>
        </p:nvSpPr>
        <p:spPr>
          <a:xfrm>
            <a:off x="6018200" y="3130900"/>
            <a:ext cx="2265600" cy="861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427" name="Google Shape;427;p16"/>
          <p:cNvSpPr/>
          <p:nvPr/>
        </p:nvSpPr>
        <p:spPr>
          <a:xfrm rot="2255855">
            <a:off x="51727" y="1317388"/>
            <a:ext cx="801584" cy="789085"/>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 name="Google Shape;428;p16"/>
          <p:cNvGrpSpPr/>
          <p:nvPr/>
        </p:nvGrpSpPr>
        <p:grpSpPr>
          <a:xfrm rot="5400000">
            <a:off x="200301" y="-78825"/>
            <a:ext cx="1114227" cy="1236868"/>
            <a:chOff x="777100" y="158663"/>
            <a:chExt cx="707850" cy="785712"/>
          </a:xfrm>
        </p:grpSpPr>
        <p:cxnSp>
          <p:nvCxnSpPr>
            <p:cNvPr id="429" name="Google Shape;429;p16"/>
            <p:cNvCxnSpPr/>
            <p:nvPr/>
          </p:nvCxnSpPr>
          <p:spPr>
            <a:xfrm flipH="1" rot="10800000">
              <a:off x="777100" y="158675"/>
              <a:ext cx="416700" cy="482100"/>
            </a:xfrm>
            <a:prstGeom prst="straightConnector1">
              <a:avLst/>
            </a:prstGeom>
            <a:noFill/>
            <a:ln cap="flat" cmpd="sng" w="19050">
              <a:solidFill>
                <a:schemeClr val="dk2"/>
              </a:solidFill>
              <a:prstDash val="solid"/>
              <a:round/>
              <a:headEnd len="med" w="med" type="none"/>
              <a:tailEnd len="med" w="med" type="none"/>
            </a:ln>
          </p:spPr>
        </p:cxnSp>
        <p:cxnSp>
          <p:nvCxnSpPr>
            <p:cNvPr id="430" name="Google Shape;430;p16"/>
            <p:cNvCxnSpPr/>
            <p:nvPr/>
          </p:nvCxnSpPr>
          <p:spPr>
            <a:xfrm flipH="1">
              <a:off x="809503" y="158663"/>
              <a:ext cx="384300" cy="774900"/>
            </a:xfrm>
            <a:prstGeom prst="straightConnector1">
              <a:avLst/>
            </a:prstGeom>
            <a:noFill/>
            <a:ln cap="flat" cmpd="sng" w="19050">
              <a:solidFill>
                <a:schemeClr val="dk2"/>
              </a:solidFill>
              <a:prstDash val="solid"/>
              <a:round/>
              <a:headEnd len="med" w="med" type="none"/>
              <a:tailEnd len="med" w="med" type="none"/>
            </a:ln>
          </p:spPr>
        </p:cxnSp>
        <p:cxnSp>
          <p:nvCxnSpPr>
            <p:cNvPr id="431" name="Google Shape;431;p16"/>
            <p:cNvCxnSpPr/>
            <p:nvPr/>
          </p:nvCxnSpPr>
          <p:spPr>
            <a:xfrm flipH="1" rot="10800000">
              <a:off x="807425" y="293075"/>
              <a:ext cx="527700" cy="651300"/>
            </a:xfrm>
            <a:prstGeom prst="straightConnector1">
              <a:avLst/>
            </a:prstGeom>
            <a:noFill/>
            <a:ln cap="flat" cmpd="sng" w="19050">
              <a:solidFill>
                <a:schemeClr val="dk2"/>
              </a:solidFill>
              <a:prstDash val="solid"/>
              <a:round/>
              <a:headEnd len="med" w="med" type="none"/>
              <a:tailEnd len="med" w="med" type="none"/>
            </a:ln>
          </p:spPr>
        </p:cxnSp>
        <p:cxnSp>
          <p:nvCxnSpPr>
            <p:cNvPr id="432" name="Google Shape;432;p16"/>
            <p:cNvCxnSpPr/>
            <p:nvPr/>
          </p:nvCxnSpPr>
          <p:spPr>
            <a:xfrm flipH="1">
              <a:off x="1087625" y="293075"/>
              <a:ext cx="247500" cy="618600"/>
            </a:xfrm>
            <a:prstGeom prst="straightConnector1">
              <a:avLst/>
            </a:prstGeom>
            <a:noFill/>
            <a:ln cap="flat" cmpd="sng" w="19050">
              <a:solidFill>
                <a:schemeClr val="dk2"/>
              </a:solidFill>
              <a:prstDash val="solid"/>
              <a:round/>
              <a:headEnd len="med" w="med" type="none"/>
              <a:tailEnd len="med" w="med" type="none"/>
            </a:ln>
          </p:spPr>
        </p:cxnSp>
        <p:cxnSp>
          <p:nvCxnSpPr>
            <p:cNvPr id="433" name="Google Shape;433;p16"/>
            <p:cNvCxnSpPr/>
            <p:nvPr/>
          </p:nvCxnSpPr>
          <p:spPr>
            <a:xfrm flipH="1" rot="10800000">
              <a:off x="1100675" y="547000"/>
              <a:ext cx="312600" cy="364800"/>
            </a:xfrm>
            <a:prstGeom prst="straightConnector1">
              <a:avLst/>
            </a:prstGeom>
            <a:noFill/>
            <a:ln cap="flat" cmpd="sng" w="19050">
              <a:solidFill>
                <a:schemeClr val="dk2"/>
              </a:solidFill>
              <a:prstDash val="solid"/>
              <a:round/>
              <a:headEnd len="med" w="med" type="none"/>
              <a:tailEnd len="med" w="med" type="none"/>
            </a:ln>
          </p:spPr>
        </p:cxnSp>
        <p:cxnSp>
          <p:nvCxnSpPr>
            <p:cNvPr id="434" name="Google Shape;434;p16"/>
            <p:cNvCxnSpPr/>
            <p:nvPr/>
          </p:nvCxnSpPr>
          <p:spPr>
            <a:xfrm flipH="1">
              <a:off x="1315750" y="547000"/>
              <a:ext cx="91200" cy="364800"/>
            </a:xfrm>
            <a:prstGeom prst="straightConnector1">
              <a:avLst/>
            </a:prstGeom>
            <a:noFill/>
            <a:ln cap="flat" cmpd="sng" w="19050">
              <a:solidFill>
                <a:schemeClr val="dk2"/>
              </a:solidFill>
              <a:prstDash val="solid"/>
              <a:round/>
              <a:headEnd len="med" w="med" type="none"/>
              <a:tailEnd len="med" w="med" type="none"/>
            </a:ln>
          </p:spPr>
        </p:cxnSp>
        <p:cxnSp>
          <p:nvCxnSpPr>
            <p:cNvPr id="435" name="Google Shape;435;p16"/>
            <p:cNvCxnSpPr/>
            <p:nvPr/>
          </p:nvCxnSpPr>
          <p:spPr>
            <a:xfrm flipH="1" rot="10800000">
              <a:off x="1315750" y="703175"/>
              <a:ext cx="169200" cy="208500"/>
            </a:xfrm>
            <a:prstGeom prst="straightConnector1">
              <a:avLst/>
            </a:prstGeom>
            <a:noFill/>
            <a:ln cap="flat" cmpd="sng" w="19050">
              <a:solidFill>
                <a:schemeClr val="dk2"/>
              </a:solidFill>
              <a:prstDash val="solid"/>
              <a:round/>
              <a:headEnd len="med" w="med" type="none"/>
              <a:tailEnd len="med" w="med" type="none"/>
            </a:ln>
          </p:spPr>
        </p:cxnSp>
      </p:grpSp>
      <p:grpSp>
        <p:nvGrpSpPr>
          <p:cNvPr id="436" name="Google Shape;436;p16"/>
          <p:cNvGrpSpPr/>
          <p:nvPr/>
        </p:nvGrpSpPr>
        <p:grpSpPr>
          <a:xfrm>
            <a:off x="7962748" y="4005329"/>
            <a:ext cx="1116550" cy="1100338"/>
            <a:chOff x="5541075" y="3903350"/>
            <a:chExt cx="823050" cy="811100"/>
          </a:xfrm>
        </p:grpSpPr>
        <p:sp>
          <p:nvSpPr>
            <p:cNvPr id="437" name="Google Shape;437;p16"/>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6"/>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6"/>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6"/>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6"/>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6"/>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6"/>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6"/>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6"/>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4_1">
    <p:spTree>
      <p:nvGrpSpPr>
        <p:cNvPr id="446" name="Shape 446"/>
        <p:cNvGrpSpPr/>
        <p:nvPr/>
      </p:nvGrpSpPr>
      <p:grpSpPr>
        <a:xfrm>
          <a:off x="0" y="0"/>
          <a:ext cx="0" cy="0"/>
          <a:chOff x="0" y="0"/>
          <a:chExt cx="0" cy="0"/>
        </a:xfrm>
      </p:grpSpPr>
      <p:grpSp>
        <p:nvGrpSpPr>
          <p:cNvPr id="447" name="Google Shape;447;p17"/>
          <p:cNvGrpSpPr/>
          <p:nvPr/>
        </p:nvGrpSpPr>
        <p:grpSpPr>
          <a:xfrm rot="10800000">
            <a:off x="-481257" y="-30355"/>
            <a:ext cx="1812307" cy="5204205"/>
            <a:chOff x="7031988" y="0"/>
            <a:chExt cx="2112000" cy="6064800"/>
          </a:xfrm>
        </p:grpSpPr>
        <p:sp>
          <p:nvSpPr>
            <p:cNvPr id="448" name="Google Shape;448;p17"/>
            <p:cNvSpPr/>
            <p:nvPr/>
          </p:nvSpPr>
          <p:spPr>
            <a:xfrm flipH="1" rot="-5400000">
              <a:off x="5055588" y="1976400"/>
              <a:ext cx="6064800" cy="21120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 name="Google Shape;449;p17"/>
            <p:cNvGrpSpPr/>
            <p:nvPr/>
          </p:nvGrpSpPr>
          <p:grpSpPr>
            <a:xfrm>
              <a:off x="7094975" y="0"/>
              <a:ext cx="2049000" cy="5156877"/>
              <a:chOff x="6440903" y="-13375"/>
              <a:chExt cx="2049000" cy="5156877"/>
            </a:xfrm>
          </p:grpSpPr>
          <p:cxnSp>
            <p:nvCxnSpPr>
              <p:cNvPr id="450" name="Google Shape;450;p17"/>
              <p:cNvCxnSpPr/>
              <p:nvPr/>
            </p:nvCxnSpPr>
            <p:spPr>
              <a:xfrm>
                <a:off x="6820103" y="1209275"/>
                <a:ext cx="1669800" cy="0"/>
              </a:xfrm>
              <a:prstGeom prst="straightConnector1">
                <a:avLst/>
              </a:prstGeom>
              <a:noFill/>
              <a:ln cap="rnd" cmpd="sng" w="19050">
                <a:solidFill>
                  <a:schemeClr val="accent2"/>
                </a:solidFill>
                <a:prstDash val="solid"/>
                <a:round/>
                <a:headEnd len="med" w="med" type="none"/>
                <a:tailEnd len="med" w="med" type="none"/>
              </a:ln>
            </p:spPr>
          </p:cxnSp>
          <p:cxnSp>
            <p:nvCxnSpPr>
              <p:cNvPr id="451" name="Google Shape;451;p17"/>
              <p:cNvCxnSpPr/>
              <p:nvPr/>
            </p:nvCxnSpPr>
            <p:spPr>
              <a:xfrm>
                <a:off x="7009678" y="1754250"/>
                <a:ext cx="1478700" cy="0"/>
              </a:xfrm>
              <a:prstGeom prst="straightConnector1">
                <a:avLst/>
              </a:prstGeom>
              <a:noFill/>
              <a:ln cap="rnd" cmpd="sng" w="19050">
                <a:solidFill>
                  <a:schemeClr val="accent2"/>
                </a:solidFill>
                <a:prstDash val="solid"/>
                <a:round/>
                <a:headEnd len="med" w="med" type="none"/>
                <a:tailEnd len="med" w="med" type="none"/>
              </a:ln>
            </p:spPr>
          </p:cxnSp>
          <p:cxnSp>
            <p:nvCxnSpPr>
              <p:cNvPr id="452" name="Google Shape;452;p17"/>
              <p:cNvCxnSpPr/>
              <p:nvPr/>
            </p:nvCxnSpPr>
            <p:spPr>
              <a:xfrm>
                <a:off x="7199278" y="2299225"/>
                <a:ext cx="1289100" cy="0"/>
              </a:xfrm>
              <a:prstGeom prst="straightConnector1">
                <a:avLst/>
              </a:prstGeom>
              <a:noFill/>
              <a:ln cap="rnd" cmpd="sng" w="19050">
                <a:solidFill>
                  <a:schemeClr val="accent2"/>
                </a:solidFill>
                <a:prstDash val="solid"/>
                <a:round/>
                <a:headEnd len="med" w="med" type="none"/>
                <a:tailEnd len="med" w="med" type="none"/>
              </a:ln>
            </p:spPr>
          </p:cxnSp>
          <p:cxnSp>
            <p:nvCxnSpPr>
              <p:cNvPr id="453" name="Google Shape;453;p17"/>
              <p:cNvCxnSpPr/>
              <p:nvPr/>
            </p:nvCxnSpPr>
            <p:spPr>
              <a:xfrm>
                <a:off x="7374278" y="2844200"/>
                <a:ext cx="1114200" cy="0"/>
              </a:xfrm>
              <a:prstGeom prst="straightConnector1">
                <a:avLst/>
              </a:prstGeom>
              <a:noFill/>
              <a:ln cap="rnd" cmpd="sng" w="19050">
                <a:solidFill>
                  <a:schemeClr val="accent2"/>
                </a:solidFill>
                <a:prstDash val="solid"/>
                <a:round/>
                <a:headEnd len="med" w="med" type="none"/>
                <a:tailEnd len="med" w="med" type="none"/>
              </a:ln>
            </p:spPr>
          </p:cxnSp>
          <p:cxnSp>
            <p:nvCxnSpPr>
              <p:cNvPr id="454" name="Google Shape;454;p17"/>
              <p:cNvCxnSpPr/>
              <p:nvPr/>
            </p:nvCxnSpPr>
            <p:spPr>
              <a:xfrm>
                <a:off x="7578453" y="3389150"/>
                <a:ext cx="910200" cy="0"/>
              </a:xfrm>
              <a:prstGeom prst="straightConnector1">
                <a:avLst/>
              </a:prstGeom>
              <a:noFill/>
              <a:ln cap="rnd" cmpd="sng" w="19050">
                <a:solidFill>
                  <a:schemeClr val="accent2"/>
                </a:solidFill>
                <a:prstDash val="solid"/>
                <a:round/>
                <a:headEnd len="med" w="med" type="none"/>
                <a:tailEnd len="med" w="med" type="none"/>
              </a:ln>
            </p:spPr>
          </p:cxnSp>
          <p:cxnSp>
            <p:nvCxnSpPr>
              <p:cNvPr id="455" name="Google Shape;455;p17"/>
              <p:cNvCxnSpPr/>
              <p:nvPr/>
            </p:nvCxnSpPr>
            <p:spPr>
              <a:xfrm>
                <a:off x="7753453" y="3934125"/>
                <a:ext cx="735000" cy="0"/>
              </a:xfrm>
              <a:prstGeom prst="straightConnector1">
                <a:avLst/>
              </a:prstGeom>
              <a:noFill/>
              <a:ln cap="rnd" cmpd="sng" w="19050">
                <a:solidFill>
                  <a:schemeClr val="accent2"/>
                </a:solidFill>
                <a:prstDash val="solid"/>
                <a:round/>
                <a:headEnd len="med" w="med" type="none"/>
                <a:tailEnd len="med" w="med" type="none"/>
              </a:ln>
            </p:spPr>
          </p:cxnSp>
          <p:cxnSp>
            <p:nvCxnSpPr>
              <p:cNvPr id="456" name="Google Shape;456;p17"/>
              <p:cNvCxnSpPr/>
              <p:nvPr/>
            </p:nvCxnSpPr>
            <p:spPr>
              <a:xfrm>
                <a:off x="7943028" y="4479100"/>
                <a:ext cx="545700" cy="0"/>
              </a:xfrm>
              <a:prstGeom prst="straightConnector1">
                <a:avLst/>
              </a:prstGeom>
              <a:noFill/>
              <a:ln cap="rnd" cmpd="sng" w="19050">
                <a:solidFill>
                  <a:schemeClr val="accent2"/>
                </a:solidFill>
                <a:prstDash val="solid"/>
                <a:round/>
                <a:headEnd len="med" w="med" type="none"/>
                <a:tailEnd len="med" w="med" type="none"/>
              </a:ln>
            </p:spPr>
          </p:cxnSp>
          <p:cxnSp>
            <p:nvCxnSpPr>
              <p:cNvPr id="457" name="Google Shape;457;p17"/>
              <p:cNvCxnSpPr/>
              <p:nvPr/>
            </p:nvCxnSpPr>
            <p:spPr>
              <a:xfrm>
                <a:off x="8147203" y="5024075"/>
                <a:ext cx="341400" cy="0"/>
              </a:xfrm>
              <a:prstGeom prst="straightConnector1">
                <a:avLst/>
              </a:prstGeom>
              <a:noFill/>
              <a:ln cap="rnd" cmpd="sng" w="19050">
                <a:solidFill>
                  <a:schemeClr val="accent2"/>
                </a:solidFill>
                <a:prstDash val="solid"/>
                <a:round/>
                <a:headEnd len="med" w="med" type="none"/>
                <a:tailEnd len="med" w="med" type="none"/>
              </a:ln>
            </p:spPr>
          </p:cxnSp>
          <p:cxnSp>
            <p:nvCxnSpPr>
              <p:cNvPr id="458" name="Google Shape;458;p17"/>
              <p:cNvCxnSpPr/>
              <p:nvPr/>
            </p:nvCxnSpPr>
            <p:spPr>
              <a:xfrm>
                <a:off x="6630503" y="664300"/>
                <a:ext cx="1859400" cy="0"/>
              </a:xfrm>
              <a:prstGeom prst="straightConnector1">
                <a:avLst/>
              </a:prstGeom>
              <a:noFill/>
              <a:ln cap="rnd" cmpd="sng" w="19050">
                <a:solidFill>
                  <a:schemeClr val="accent2"/>
                </a:solidFill>
                <a:prstDash val="solid"/>
                <a:round/>
                <a:headEnd len="med" w="med" type="none"/>
                <a:tailEnd len="med" w="med" type="none"/>
              </a:ln>
            </p:spPr>
          </p:cxnSp>
          <p:cxnSp>
            <p:nvCxnSpPr>
              <p:cNvPr id="459" name="Google Shape;459;p17"/>
              <p:cNvCxnSpPr/>
              <p:nvPr/>
            </p:nvCxnSpPr>
            <p:spPr>
              <a:xfrm>
                <a:off x="6440903" y="119325"/>
                <a:ext cx="2047800" cy="0"/>
              </a:xfrm>
              <a:prstGeom prst="straightConnector1">
                <a:avLst/>
              </a:prstGeom>
              <a:noFill/>
              <a:ln cap="rnd" cmpd="sng" w="19050">
                <a:solidFill>
                  <a:schemeClr val="accent2"/>
                </a:solidFill>
                <a:prstDash val="solid"/>
                <a:round/>
                <a:headEnd len="med" w="med" type="none"/>
                <a:tailEnd len="med" w="med" type="none"/>
              </a:ln>
            </p:spPr>
          </p:cxnSp>
          <p:cxnSp>
            <p:nvCxnSpPr>
              <p:cNvPr id="460" name="Google Shape;460;p17"/>
              <p:cNvCxnSpPr/>
              <p:nvPr/>
            </p:nvCxnSpPr>
            <p:spPr>
              <a:xfrm>
                <a:off x="7914366" y="2"/>
                <a:ext cx="0" cy="4398300"/>
              </a:xfrm>
              <a:prstGeom prst="straightConnector1">
                <a:avLst/>
              </a:prstGeom>
              <a:noFill/>
              <a:ln cap="rnd" cmpd="sng" w="19050">
                <a:solidFill>
                  <a:schemeClr val="accent2"/>
                </a:solidFill>
                <a:prstDash val="solid"/>
                <a:round/>
                <a:headEnd len="med" w="med" type="none"/>
                <a:tailEnd len="med" w="med" type="none"/>
              </a:ln>
            </p:spPr>
          </p:cxnSp>
          <p:cxnSp>
            <p:nvCxnSpPr>
              <p:cNvPr id="461" name="Google Shape;461;p17"/>
              <p:cNvCxnSpPr/>
              <p:nvPr/>
            </p:nvCxnSpPr>
            <p:spPr>
              <a:xfrm>
                <a:off x="7369400" y="-13375"/>
                <a:ext cx="0" cy="2865600"/>
              </a:xfrm>
              <a:prstGeom prst="straightConnector1">
                <a:avLst/>
              </a:prstGeom>
              <a:noFill/>
              <a:ln cap="rnd" cmpd="sng" w="19050">
                <a:solidFill>
                  <a:schemeClr val="accent2"/>
                </a:solidFill>
                <a:prstDash val="solid"/>
                <a:round/>
                <a:headEnd len="med" w="med" type="none"/>
                <a:tailEnd len="med" w="med" type="none"/>
              </a:ln>
            </p:spPr>
          </p:cxnSp>
          <p:cxnSp>
            <p:nvCxnSpPr>
              <p:cNvPr id="462" name="Google Shape;462;p17"/>
              <p:cNvCxnSpPr/>
              <p:nvPr/>
            </p:nvCxnSpPr>
            <p:spPr>
              <a:xfrm>
                <a:off x="6824425" y="0"/>
                <a:ext cx="0" cy="1211700"/>
              </a:xfrm>
              <a:prstGeom prst="straightConnector1">
                <a:avLst/>
              </a:prstGeom>
              <a:noFill/>
              <a:ln cap="rnd" cmpd="sng" w="19050">
                <a:solidFill>
                  <a:schemeClr val="accent2"/>
                </a:solidFill>
                <a:prstDash val="solid"/>
                <a:round/>
                <a:headEnd len="med" w="med" type="none"/>
                <a:tailEnd len="med" w="med" type="none"/>
              </a:ln>
            </p:spPr>
          </p:cxnSp>
          <p:cxnSp>
            <p:nvCxnSpPr>
              <p:cNvPr id="463" name="Google Shape;463;p17"/>
              <p:cNvCxnSpPr/>
              <p:nvPr/>
            </p:nvCxnSpPr>
            <p:spPr>
              <a:xfrm rot="5400000">
                <a:off x="5887589" y="2571752"/>
                <a:ext cx="5143500" cy="0"/>
              </a:xfrm>
              <a:prstGeom prst="straightConnector1">
                <a:avLst/>
              </a:prstGeom>
              <a:noFill/>
              <a:ln cap="rnd" cmpd="sng" w="19050">
                <a:solidFill>
                  <a:schemeClr val="accent2"/>
                </a:solidFill>
                <a:prstDash val="solid"/>
                <a:round/>
                <a:headEnd len="med" w="med" type="none"/>
                <a:tailEnd len="med" w="med" type="none"/>
              </a:ln>
            </p:spPr>
          </p:cxnSp>
        </p:grpSp>
      </p:grpSp>
      <p:sp>
        <p:nvSpPr>
          <p:cNvPr id="464" name="Google Shape;464;p17"/>
          <p:cNvSpPr/>
          <p:nvPr/>
        </p:nvSpPr>
        <p:spPr>
          <a:xfrm flipH="1" rot="10800000">
            <a:off x="4375400" y="-7443"/>
            <a:ext cx="4762302" cy="2338251"/>
          </a:xfrm>
          <a:custGeom>
            <a:rect b="b" l="l" r="r" t="t"/>
            <a:pathLst>
              <a:path extrusionOk="0" h="120575" w="209240">
                <a:moveTo>
                  <a:pt x="0" y="120446"/>
                </a:moveTo>
                <a:lnTo>
                  <a:pt x="209240" y="0"/>
                </a:lnTo>
                <a:lnTo>
                  <a:pt x="209240" y="70819"/>
                </a:lnTo>
                <a:lnTo>
                  <a:pt x="90481" y="120575"/>
                </a:lnTo>
                <a:close/>
              </a:path>
            </a:pathLst>
          </a:custGeom>
          <a:solidFill>
            <a:schemeClr val="accent2"/>
          </a:solidFill>
          <a:ln>
            <a:noFill/>
          </a:ln>
        </p:spPr>
      </p:sp>
      <p:sp>
        <p:nvSpPr>
          <p:cNvPr id="465" name="Google Shape;465;p17"/>
          <p:cNvSpPr txBox="1"/>
          <p:nvPr>
            <p:ph idx="1" type="subTitle"/>
          </p:nvPr>
        </p:nvSpPr>
        <p:spPr>
          <a:xfrm>
            <a:off x="3439225" y="3271975"/>
            <a:ext cx="2265600" cy="3924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466" name="Google Shape;466;p17"/>
          <p:cNvSpPr txBox="1"/>
          <p:nvPr>
            <p:ph idx="2" type="subTitle"/>
          </p:nvPr>
        </p:nvSpPr>
        <p:spPr>
          <a:xfrm>
            <a:off x="3439238" y="3571654"/>
            <a:ext cx="2265600" cy="79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467" name="Google Shape;467;p17"/>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68" name="Google Shape;468;p17"/>
          <p:cNvSpPr txBox="1"/>
          <p:nvPr>
            <p:ph idx="3" type="subTitle"/>
          </p:nvPr>
        </p:nvSpPr>
        <p:spPr>
          <a:xfrm>
            <a:off x="860225" y="3271975"/>
            <a:ext cx="2265600" cy="3924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469" name="Google Shape;469;p17"/>
          <p:cNvSpPr txBox="1"/>
          <p:nvPr>
            <p:ph idx="4" type="subTitle"/>
          </p:nvPr>
        </p:nvSpPr>
        <p:spPr>
          <a:xfrm>
            <a:off x="860238" y="3571654"/>
            <a:ext cx="2265600" cy="79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470" name="Google Shape;470;p17"/>
          <p:cNvSpPr txBox="1"/>
          <p:nvPr>
            <p:ph idx="5" type="subTitle"/>
          </p:nvPr>
        </p:nvSpPr>
        <p:spPr>
          <a:xfrm>
            <a:off x="6018200" y="3271975"/>
            <a:ext cx="2265600" cy="3924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471" name="Google Shape;471;p17"/>
          <p:cNvSpPr txBox="1"/>
          <p:nvPr>
            <p:ph idx="6" type="subTitle"/>
          </p:nvPr>
        </p:nvSpPr>
        <p:spPr>
          <a:xfrm>
            <a:off x="6018213" y="3571654"/>
            <a:ext cx="2265600" cy="79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472" name="Google Shape;472;p17"/>
          <p:cNvSpPr/>
          <p:nvPr/>
        </p:nvSpPr>
        <p:spPr>
          <a:xfrm>
            <a:off x="6942075" y="13175"/>
            <a:ext cx="2199000" cy="959025"/>
          </a:xfrm>
          <a:custGeom>
            <a:rect b="b" l="l" r="r" t="t"/>
            <a:pathLst>
              <a:path extrusionOk="0" h="38361" w="87960">
                <a:moveTo>
                  <a:pt x="1818" y="0"/>
                </a:moveTo>
                <a:cubicBezTo>
                  <a:pt x="-2729" y="6815"/>
                  <a:pt x="1903" y="21835"/>
                  <a:pt x="9984" y="23182"/>
                </a:cubicBezTo>
                <a:cubicBezTo>
                  <a:pt x="13916" y="23838"/>
                  <a:pt x="18522" y="23813"/>
                  <a:pt x="21839" y="21601"/>
                </a:cubicBezTo>
                <a:cubicBezTo>
                  <a:pt x="25349" y="19261"/>
                  <a:pt x="25739" y="11489"/>
                  <a:pt x="22365" y="8957"/>
                </a:cubicBezTo>
                <a:cubicBezTo>
                  <a:pt x="17370" y="5209"/>
                  <a:pt x="12974" y="19693"/>
                  <a:pt x="14199" y="25816"/>
                </a:cubicBezTo>
                <a:cubicBezTo>
                  <a:pt x="15842" y="34029"/>
                  <a:pt x="27720" y="37473"/>
                  <a:pt x="36064" y="38197"/>
                </a:cubicBezTo>
                <a:cubicBezTo>
                  <a:pt x="43616" y="38853"/>
                  <a:pt x="53436" y="35334"/>
                  <a:pt x="56612" y="28450"/>
                </a:cubicBezTo>
                <a:cubicBezTo>
                  <a:pt x="58607" y="24126"/>
                  <a:pt x="60210" y="18405"/>
                  <a:pt x="57929" y="14225"/>
                </a:cubicBezTo>
                <a:cubicBezTo>
                  <a:pt x="56601" y="11791"/>
                  <a:pt x="50639" y="13176"/>
                  <a:pt x="49762" y="15806"/>
                </a:cubicBezTo>
                <a:cubicBezTo>
                  <a:pt x="48469" y="19682"/>
                  <a:pt x="49115" y="24686"/>
                  <a:pt x="51606" y="27924"/>
                </a:cubicBezTo>
                <a:cubicBezTo>
                  <a:pt x="54728" y="31982"/>
                  <a:pt x="60771" y="32940"/>
                  <a:pt x="65832" y="33719"/>
                </a:cubicBezTo>
                <a:cubicBezTo>
                  <a:pt x="74272" y="35018"/>
                  <a:pt x="87960" y="29350"/>
                  <a:pt x="87960" y="20811"/>
                </a:cubicBezTo>
              </a:path>
            </a:pathLst>
          </a:custGeom>
          <a:noFill/>
          <a:ln cap="flat" cmpd="sng" w="19050">
            <a:solidFill>
              <a:schemeClr val="lt2"/>
            </a:solidFill>
            <a:prstDash val="solid"/>
            <a:round/>
            <a:headEnd len="med" w="med" type="none"/>
            <a:tailEnd len="med" w="med" type="none"/>
          </a:ln>
        </p:spPr>
      </p:sp>
      <p:grpSp>
        <p:nvGrpSpPr>
          <p:cNvPr id="473" name="Google Shape;473;p17"/>
          <p:cNvGrpSpPr/>
          <p:nvPr/>
        </p:nvGrpSpPr>
        <p:grpSpPr>
          <a:xfrm>
            <a:off x="145089" y="3571650"/>
            <a:ext cx="294100" cy="1072675"/>
            <a:chOff x="7824514" y="1953900"/>
            <a:chExt cx="294100" cy="1072675"/>
          </a:xfrm>
        </p:grpSpPr>
        <p:sp>
          <p:nvSpPr>
            <p:cNvPr id="474" name="Google Shape;474;p17"/>
            <p:cNvSpPr/>
            <p:nvPr/>
          </p:nvSpPr>
          <p:spPr>
            <a:xfrm>
              <a:off x="7837914" y="2185300"/>
              <a:ext cx="161050" cy="637000"/>
            </a:xfrm>
            <a:custGeom>
              <a:rect b="b" l="l" r="r" t="t"/>
              <a:pathLst>
                <a:path extrusionOk="0" h="25480" w="6442">
                  <a:moveTo>
                    <a:pt x="1988" y="1"/>
                  </a:moveTo>
                  <a:lnTo>
                    <a:pt x="0" y="370"/>
                  </a:lnTo>
                  <a:lnTo>
                    <a:pt x="4465" y="25480"/>
                  </a:lnTo>
                  <a:lnTo>
                    <a:pt x="6441" y="25111"/>
                  </a:lnTo>
                  <a:lnTo>
                    <a:pt x="1988" y="1"/>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7"/>
            <p:cNvSpPr/>
            <p:nvPr/>
          </p:nvSpPr>
          <p:spPr>
            <a:xfrm>
              <a:off x="7899514" y="2171600"/>
              <a:ext cx="173550" cy="639100"/>
            </a:xfrm>
            <a:custGeom>
              <a:rect b="b" l="l" r="r" t="t"/>
              <a:pathLst>
                <a:path extrusionOk="0" h="25564" w="6942">
                  <a:moveTo>
                    <a:pt x="2477" y="1"/>
                  </a:moveTo>
                  <a:lnTo>
                    <a:pt x="1" y="465"/>
                  </a:lnTo>
                  <a:lnTo>
                    <a:pt x="4465" y="25564"/>
                  </a:lnTo>
                  <a:lnTo>
                    <a:pt x="4477" y="25564"/>
                  </a:lnTo>
                  <a:lnTo>
                    <a:pt x="6942" y="25111"/>
                  </a:lnTo>
                  <a:lnTo>
                    <a:pt x="2477" y="1"/>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7"/>
            <p:cNvSpPr/>
            <p:nvPr/>
          </p:nvSpPr>
          <p:spPr>
            <a:xfrm>
              <a:off x="7824514" y="1953900"/>
              <a:ext cx="294100" cy="1072675"/>
            </a:xfrm>
            <a:custGeom>
              <a:rect b="b" l="l" r="r" t="t"/>
              <a:pathLst>
                <a:path extrusionOk="0" h="42907" w="11764">
                  <a:moveTo>
                    <a:pt x="1584" y="1125"/>
                  </a:moveTo>
                  <a:lnTo>
                    <a:pt x="2739" y="3339"/>
                  </a:lnTo>
                  <a:cubicBezTo>
                    <a:pt x="2500" y="3527"/>
                    <a:pt x="2240" y="3619"/>
                    <a:pt x="1970" y="3619"/>
                  </a:cubicBezTo>
                  <a:cubicBezTo>
                    <a:pt x="1743" y="3619"/>
                    <a:pt x="1508" y="3553"/>
                    <a:pt x="1274" y="3423"/>
                  </a:cubicBezTo>
                  <a:lnTo>
                    <a:pt x="1584" y="1125"/>
                  </a:lnTo>
                  <a:close/>
                  <a:moveTo>
                    <a:pt x="3024" y="3875"/>
                  </a:moveTo>
                  <a:lnTo>
                    <a:pt x="5251" y="8114"/>
                  </a:lnTo>
                  <a:lnTo>
                    <a:pt x="2655" y="8602"/>
                  </a:lnTo>
                  <a:lnTo>
                    <a:pt x="548" y="8995"/>
                  </a:lnTo>
                  <a:lnTo>
                    <a:pt x="1203" y="4030"/>
                  </a:lnTo>
                  <a:cubicBezTo>
                    <a:pt x="1468" y="4167"/>
                    <a:pt x="1739" y="4235"/>
                    <a:pt x="2005" y="4235"/>
                  </a:cubicBezTo>
                  <a:cubicBezTo>
                    <a:pt x="2362" y="4235"/>
                    <a:pt x="2711" y="4114"/>
                    <a:pt x="3024" y="3875"/>
                  </a:cubicBezTo>
                  <a:close/>
                  <a:moveTo>
                    <a:pt x="5477" y="8709"/>
                  </a:moveTo>
                  <a:lnTo>
                    <a:pt x="9942" y="33819"/>
                  </a:lnTo>
                  <a:lnTo>
                    <a:pt x="7477" y="34272"/>
                  </a:lnTo>
                  <a:lnTo>
                    <a:pt x="7465" y="34272"/>
                  </a:lnTo>
                  <a:lnTo>
                    <a:pt x="3001" y="9173"/>
                  </a:lnTo>
                  <a:lnTo>
                    <a:pt x="5477" y="8709"/>
                  </a:lnTo>
                  <a:close/>
                  <a:moveTo>
                    <a:pt x="2524" y="9257"/>
                  </a:moveTo>
                  <a:lnTo>
                    <a:pt x="6977" y="34367"/>
                  </a:lnTo>
                  <a:lnTo>
                    <a:pt x="5001" y="34736"/>
                  </a:lnTo>
                  <a:lnTo>
                    <a:pt x="536" y="9626"/>
                  </a:lnTo>
                  <a:lnTo>
                    <a:pt x="2524" y="9257"/>
                  </a:lnTo>
                  <a:close/>
                  <a:moveTo>
                    <a:pt x="10049" y="34426"/>
                  </a:moveTo>
                  <a:lnTo>
                    <a:pt x="10204" y="35272"/>
                  </a:lnTo>
                  <a:lnTo>
                    <a:pt x="5263" y="36189"/>
                  </a:lnTo>
                  <a:lnTo>
                    <a:pt x="5108" y="35343"/>
                  </a:lnTo>
                  <a:lnTo>
                    <a:pt x="7585" y="34891"/>
                  </a:lnTo>
                  <a:lnTo>
                    <a:pt x="10049" y="34426"/>
                  </a:lnTo>
                  <a:close/>
                  <a:moveTo>
                    <a:pt x="10597" y="37486"/>
                  </a:moveTo>
                  <a:lnTo>
                    <a:pt x="11109" y="40332"/>
                  </a:lnTo>
                  <a:cubicBezTo>
                    <a:pt x="11216" y="40999"/>
                    <a:pt x="10894" y="41606"/>
                    <a:pt x="10394" y="41701"/>
                  </a:cubicBezTo>
                  <a:lnTo>
                    <a:pt x="7299" y="42273"/>
                  </a:lnTo>
                  <a:cubicBezTo>
                    <a:pt x="7253" y="42281"/>
                    <a:pt x="7206" y="42286"/>
                    <a:pt x="7160" y="42286"/>
                  </a:cubicBezTo>
                  <a:cubicBezTo>
                    <a:pt x="6958" y="42286"/>
                    <a:pt x="6759" y="42202"/>
                    <a:pt x="6584" y="42046"/>
                  </a:cubicBezTo>
                  <a:cubicBezTo>
                    <a:pt x="6370" y="41856"/>
                    <a:pt x="6215" y="41570"/>
                    <a:pt x="6168" y="41249"/>
                  </a:cubicBezTo>
                  <a:lnTo>
                    <a:pt x="5656" y="38391"/>
                  </a:lnTo>
                  <a:lnTo>
                    <a:pt x="10597" y="37486"/>
                  </a:lnTo>
                  <a:close/>
                  <a:moveTo>
                    <a:pt x="1424" y="0"/>
                  </a:moveTo>
                  <a:cubicBezTo>
                    <a:pt x="1410" y="0"/>
                    <a:pt x="1395" y="2"/>
                    <a:pt x="1381" y="6"/>
                  </a:cubicBezTo>
                  <a:cubicBezTo>
                    <a:pt x="1286" y="17"/>
                    <a:pt x="1203" y="113"/>
                    <a:pt x="1191" y="232"/>
                  </a:cubicBezTo>
                  <a:lnTo>
                    <a:pt x="0" y="9280"/>
                  </a:lnTo>
                  <a:lnTo>
                    <a:pt x="0" y="9292"/>
                  </a:lnTo>
                  <a:cubicBezTo>
                    <a:pt x="0" y="9316"/>
                    <a:pt x="0" y="9328"/>
                    <a:pt x="0" y="9352"/>
                  </a:cubicBezTo>
                  <a:cubicBezTo>
                    <a:pt x="0" y="9364"/>
                    <a:pt x="0" y="9376"/>
                    <a:pt x="0" y="9376"/>
                  </a:cubicBezTo>
                  <a:cubicBezTo>
                    <a:pt x="0" y="9388"/>
                    <a:pt x="0" y="9400"/>
                    <a:pt x="0" y="9411"/>
                  </a:cubicBezTo>
                  <a:lnTo>
                    <a:pt x="4584" y="35129"/>
                  </a:lnTo>
                  <a:lnTo>
                    <a:pt x="4834" y="36581"/>
                  </a:lnTo>
                  <a:cubicBezTo>
                    <a:pt x="4846" y="36605"/>
                    <a:pt x="4846" y="36629"/>
                    <a:pt x="4858" y="36653"/>
                  </a:cubicBezTo>
                  <a:cubicBezTo>
                    <a:pt x="4858" y="36677"/>
                    <a:pt x="4858" y="36701"/>
                    <a:pt x="4858" y="36724"/>
                  </a:cubicBezTo>
                  <a:lnTo>
                    <a:pt x="5120" y="38177"/>
                  </a:lnTo>
                  <a:lnTo>
                    <a:pt x="5680" y="41344"/>
                  </a:lnTo>
                  <a:cubicBezTo>
                    <a:pt x="5775" y="41820"/>
                    <a:pt x="6001" y="42249"/>
                    <a:pt x="6322" y="42546"/>
                  </a:cubicBezTo>
                  <a:cubicBezTo>
                    <a:pt x="6590" y="42784"/>
                    <a:pt x="6907" y="42907"/>
                    <a:pt x="7219" y="42907"/>
                  </a:cubicBezTo>
                  <a:cubicBezTo>
                    <a:pt x="7282" y="42907"/>
                    <a:pt x="7344" y="42902"/>
                    <a:pt x="7406" y="42892"/>
                  </a:cubicBezTo>
                  <a:lnTo>
                    <a:pt x="10502" y="42320"/>
                  </a:lnTo>
                  <a:cubicBezTo>
                    <a:pt x="11275" y="42177"/>
                    <a:pt x="11764" y="41249"/>
                    <a:pt x="11585" y="40249"/>
                  </a:cubicBezTo>
                  <a:lnTo>
                    <a:pt x="11025" y="37093"/>
                  </a:lnTo>
                  <a:lnTo>
                    <a:pt x="10764" y="35629"/>
                  </a:lnTo>
                  <a:cubicBezTo>
                    <a:pt x="10764" y="35605"/>
                    <a:pt x="10752" y="35581"/>
                    <a:pt x="10740" y="35569"/>
                  </a:cubicBezTo>
                  <a:cubicBezTo>
                    <a:pt x="10740" y="35546"/>
                    <a:pt x="10740" y="35522"/>
                    <a:pt x="10740" y="35498"/>
                  </a:cubicBezTo>
                  <a:lnTo>
                    <a:pt x="10478" y="34034"/>
                  </a:lnTo>
                  <a:lnTo>
                    <a:pt x="5906" y="8316"/>
                  </a:lnTo>
                  <a:cubicBezTo>
                    <a:pt x="5906" y="8304"/>
                    <a:pt x="5906" y="8304"/>
                    <a:pt x="5894" y="8292"/>
                  </a:cubicBezTo>
                  <a:cubicBezTo>
                    <a:pt x="5894" y="8280"/>
                    <a:pt x="5894" y="8268"/>
                    <a:pt x="5894" y="8257"/>
                  </a:cubicBezTo>
                  <a:cubicBezTo>
                    <a:pt x="5882" y="8245"/>
                    <a:pt x="5882" y="8233"/>
                    <a:pt x="5870" y="8221"/>
                  </a:cubicBezTo>
                  <a:cubicBezTo>
                    <a:pt x="5870" y="8221"/>
                    <a:pt x="5870" y="8209"/>
                    <a:pt x="5870" y="8209"/>
                  </a:cubicBezTo>
                  <a:lnTo>
                    <a:pt x="1631" y="148"/>
                  </a:lnTo>
                  <a:cubicBezTo>
                    <a:pt x="1591" y="57"/>
                    <a:pt x="1507" y="0"/>
                    <a:pt x="1424" y="0"/>
                  </a:cubicBezTo>
                  <a:close/>
                </a:path>
              </a:pathLst>
            </a:custGeom>
            <a:solidFill>
              <a:schemeClr val="dk1"/>
            </a:solidFill>
            <a:ln cap="flat" cmpd="sng" w="1500">
              <a:solidFill>
                <a:schemeClr val="dk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7"/>
            <p:cNvSpPr/>
            <p:nvPr/>
          </p:nvSpPr>
          <p:spPr>
            <a:xfrm>
              <a:off x="7952214" y="2814550"/>
              <a:ext cx="127400" cy="44075"/>
            </a:xfrm>
            <a:custGeom>
              <a:rect b="b" l="l" r="r" t="t"/>
              <a:pathLst>
                <a:path extrusionOk="0" h="1763" w="5096">
                  <a:moveTo>
                    <a:pt x="4953" y="0"/>
                  </a:moveTo>
                  <a:lnTo>
                    <a:pt x="2477" y="465"/>
                  </a:lnTo>
                  <a:lnTo>
                    <a:pt x="0" y="917"/>
                  </a:lnTo>
                  <a:lnTo>
                    <a:pt x="155" y="1763"/>
                  </a:lnTo>
                  <a:lnTo>
                    <a:pt x="5096" y="846"/>
                  </a:lnTo>
                  <a:lnTo>
                    <a:pt x="4953" y="0"/>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7"/>
            <p:cNvSpPr/>
            <p:nvPr/>
          </p:nvSpPr>
          <p:spPr>
            <a:xfrm>
              <a:off x="7856364" y="1982000"/>
              <a:ext cx="36625" cy="62400"/>
            </a:xfrm>
            <a:custGeom>
              <a:rect b="b" l="l" r="r" t="t"/>
              <a:pathLst>
                <a:path extrusionOk="0" h="2496" w="1465">
                  <a:moveTo>
                    <a:pt x="310" y="1"/>
                  </a:moveTo>
                  <a:lnTo>
                    <a:pt x="0" y="2299"/>
                  </a:lnTo>
                  <a:cubicBezTo>
                    <a:pt x="234" y="2429"/>
                    <a:pt x="469" y="2495"/>
                    <a:pt x="696" y="2495"/>
                  </a:cubicBezTo>
                  <a:cubicBezTo>
                    <a:pt x="966" y="2495"/>
                    <a:pt x="1226" y="2403"/>
                    <a:pt x="1465" y="2215"/>
                  </a:cubicBezTo>
                  <a:lnTo>
                    <a:pt x="310" y="1"/>
                  </a:ln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7"/>
            <p:cNvSpPr/>
            <p:nvPr/>
          </p:nvSpPr>
          <p:spPr>
            <a:xfrm>
              <a:off x="7838189" y="2050775"/>
              <a:ext cx="117600" cy="128000"/>
            </a:xfrm>
            <a:custGeom>
              <a:rect b="b" l="l" r="r" t="t"/>
              <a:pathLst>
                <a:path extrusionOk="0" h="5120" w="4704">
                  <a:moveTo>
                    <a:pt x="2477" y="0"/>
                  </a:moveTo>
                  <a:cubicBezTo>
                    <a:pt x="2164" y="239"/>
                    <a:pt x="1815" y="360"/>
                    <a:pt x="1458" y="360"/>
                  </a:cubicBezTo>
                  <a:cubicBezTo>
                    <a:pt x="1192" y="360"/>
                    <a:pt x="921" y="292"/>
                    <a:pt x="656" y="155"/>
                  </a:cubicBezTo>
                  <a:lnTo>
                    <a:pt x="1" y="5120"/>
                  </a:lnTo>
                  <a:lnTo>
                    <a:pt x="2096" y="4727"/>
                  </a:lnTo>
                  <a:lnTo>
                    <a:pt x="4704" y="4239"/>
                  </a:lnTo>
                  <a:lnTo>
                    <a:pt x="24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7"/>
            <p:cNvSpPr/>
            <p:nvPr/>
          </p:nvSpPr>
          <p:spPr>
            <a:xfrm>
              <a:off x="7959339" y="2854425"/>
              <a:ext cx="127425" cy="44075"/>
            </a:xfrm>
            <a:custGeom>
              <a:rect b="b" l="l" r="r" t="t"/>
              <a:pathLst>
                <a:path extrusionOk="0" h="1763" w="5097">
                  <a:moveTo>
                    <a:pt x="4942" y="1"/>
                  </a:moveTo>
                  <a:lnTo>
                    <a:pt x="1" y="918"/>
                  </a:lnTo>
                  <a:lnTo>
                    <a:pt x="156" y="1763"/>
                  </a:lnTo>
                  <a:lnTo>
                    <a:pt x="5097" y="846"/>
                  </a:lnTo>
                  <a:lnTo>
                    <a:pt x="4942" y="1"/>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7"/>
            <p:cNvSpPr/>
            <p:nvPr/>
          </p:nvSpPr>
          <p:spPr>
            <a:xfrm>
              <a:off x="7965889" y="2891050"/>
              <a:ext cx="139025" cy="120000"/>
            </a:xfrm>
            <a:custGeom>
              <a:rect b="b" l="l" r="r" t="t"/>
              <a:pathLst>
                <a:path extrusionOk="0" h="4800" w="5561">
                  <a:moveTo>
                    <a:pt x="4942" y="0"/>
                  </a:moveTo>
                  <a:lnTo>
                    <a:pt x="2025" y="536"/>
                  </a:lnTo>
                  <a:lnTo>
                    <a:pt x="1" y="917"/>
                  </a:lnTo>
                  <a:lnTo>
                    <a:pt x="513" y="3763"/>
                  </a:lnTo>
                  <a:cubicBezTo>
                    <a:pt x="560" y="4084"/>
                    <a:pt x="715" y="4370"/>
                    <a:pt x="929" y="4560"/>
                  </a:cubicBezTo>
                  <a:cubicBezTo>
                    <a:pt x="1104" y="4716"/>
                    <a:pt x="1303" y="4800"/>
                    <a:pt x="1505" y="4800"/>
                  </a:cubicBezTo>
                  <a:cubicBezTo>
                    <a:pt x="1551" y="4800"/>
                    <a:pt x="1598" y="4795"/>
                    <a:pt x="1644" y="4787"/>
                  </a:cubicBezTo>
                  <a:lnTo>
                    <a:pt x="3061" y="4525"/>
                  </a:lnTo>
                  <a:lnTo>
                    <a:pt x="4739" y="4215"/>
                  </a:lnTo>
                  <a:cubicBezTo>
                    <a:pt x="5239" y="4120"/>
                    <a:pt x="5561" y="3513"/>
                    <a:pt x="5454" y="2858"/>
                  </a:cubicBezTo>
                  <a:lnTo>
                    <a:pt x="4942" y="0"/>
                  </a:lnTo>
                  <a:close/>
                </a:path>
              </a:pathLst>
            </a:custGeom>
            <a:solidFill>
              <a:srgbClr val="F09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 name="Google Shape;482;p17"/>
          <p:cNvGrpSpPr/>
          <p:nvPr/>
        </p:nvGrpSpPr>
        <p:grpSpPr>
          <a:xfrm>
            <a:off x="503449" y="3735338"/>
            <a:ext cx="320297" cy="1198277"/>
            <a:chOff x="8182874" y="2117588"/>
            <a:chExt cx="320297" cy="1198277"/>
          </a:xfrm>
        </p:grpSpPr>
        <p:sp>
          <p:nvSpPr>
            <p:cNvPr id="483" name="Google Shape;483;p17"/>
            <p:cNvSpPr/>
            <p:nvPr/>
          </p:nvSpPr>
          <p:spPr>
            <a:xfrm>
              <a:off x="8209739" y="2494127"/>
              <a:ext cx="208975" cy="804175"/>
            </a:xfrm>
            <a:custGeom>
              <a:rect b="b" l="l" r="r" t="t"/>
              <a:pathLst>
                <a:path extrusionOk="0" h="32167" w="8359">
                  <a:moveTo>
                    <a:pt x="5489" y="0"/>
                  </a:moveTo>
                  <a:cubicBezTo>
                    <a:pt x="4608" y="36"/>
                    <a:pt x="3739" y="703"/>
                    <a:pt x="3263" y="1703"/>
                  </a:cubicBezTo>
                  <a:cubicBezTo>
                    <a:pt x="2941" y="2381"/>
                    <a:pt x="2810" y="3131"/>
                    <a:pt x="2727" y="3882"/>
                  </a:cubicBezTo>
                  <a:cubicBezTo>
                    <a:pt x="2691" y="4191"/>
                    <a:pt x="2668" y="4489"/>
                    <a:pt x="2644" y="4786"/>
                  </a:cubicBezTo>
                  <a:cubicBezTo>
                    <a:pt x="2489" y="6787"/>
                    <a:pt x="2179" y="9787"/>
                    <a:pt x="1846" y="12966"/>
                  </a:cubicBezTo>
                  <a:cubicBezTo>
                    <a:pt x="1108" y="19943"/>
                    <a:pt x="1" y="30492"/>
                    <a:pt x="643" y="31337"/>
                  </a:cubicBezTo>
                  <a:cubicBezTo>
                    <a:pt x="870" y="31623"/>
                    <a:pt x="1084" y="31837"/>
                    <a:pt x="1310" y="31968"/>
                  </a:cubicBezTo>
                  <a:cubicBezTo>
                    <a:pt x="1513" y="32103"/>
                    <a:pt x="1721" y="32167"/>
                    <a:pt x="1931" y="32167"/>
                  </a:cubicBezTo>
                  <a:cubicBezTo>
                    <a:pt x="2018" y="32167"/>
                    <a:pt x="2104" y="32156"/>
                    <a:pt x="2191" y="32135"/>
                  </a:cubicBezTo>
                  <a:cubicBezTo>
                    <a:pt x="3418" y="31825"/>
                    <a:pt x="4489" y="29504"/>
                    <a:pt x="4656" y="28337"/>
                  </a:cubicBezTo>
                  <a:lnTo>
                    <a:pt x="7978" y="5894"/>
                  </a:lnTo>
                  <a:lnTo>
                    <a:pt x="7978" y="5906"/>
                  </a:lnTo>
                  <a:cubicBezTo>
                    <a:pt x="8156" y="4703"/>
                    <a:pt x="8359" y="3346"/>
                    <a:pt x="7990" y="2131"/>
                  </a:cubicBezTo>
                  <a:cubicBezTo>
                    <a:pt x="7716" y="1191"/>
                    <a:pt x="6906" y="214"/>
                    <a:pt x="5882" y="36"/>
                  </a:cubicBezTo>
                  <a:cubicBezTo>
                    <a:pt x="5763" y="12"/>
                    <a:pt x="5632" y="0"/>
                    <a:pt x="5489" y="0"/>
                  </a:cubicBezTo>
                  <a:close/>
                </a:path>
              </a:pathLst>
            </a:custGeom>
            <a:solidFill>
              <a:srgbClr val="FBE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7"/>
            <p:cNvSpPr/>
            <p:nvPr/>
          </p:nvSpPr>
          <p:spPr>
            <a:xfrm rot="-60166">
              <a:off x="8292624" y="2152246"/>
              <a:ext cx="166692" cy="282487"/>
            </a:xfrm>
            <a:custGeom>
              <a:rect b="b" l="l" r="r" t="t"/>
              <a:pathLst>
                <a:path extrusionOk="0" h="11300" w="6668">
                  <a:moveTo>
                    <a:pt x="4239" y="1"/>
                  </a:moveTo>
                  <a:lnTo>
                    <a:pt x="3905" y="501"/>
                  </a:lnTo>
                  <a:lnTo>
                    <a:pt x="1595" y="3978"/>
                  </a:lnTo>
                  <a:cubicBezTo>
                    <a:pt x="905" y="5025"/>
                    <a:pt x="119" y="6216"/>
                    <a:pt x="60" y="7526"/>
                  </a:cubicBezTo>
                  <a:cubicBezTo>
                    <a:pt x="0" y="8645"/>
                    <a:pt x="452" y="10205"/>
                    <a:pt x="1262" y="10919"/>
                  </a:cubicBezTo>
                  <a:cubicBezTo>
                    <a:pt x="1601" y="10777"/>
                    <a:pt x="1970" y="10715"/>
                    <a:pt x="2341" y="10715"/>
                  </a:cubicBezTo>
                  <a:cubicBezTo>
                    <a:pt x="2374" y="10715"/>
                    <a:pt x="2408" y="10715"/>
                    <a:pt x="2441" y="10716"/>
                  </a:cubicBezTo>
                  <a:cubicBezTo>
                    <a:pt x="3036" y="10740"/>
                    <a:pt x="3643" y="10943"/>
                    <a:pt x="4167" y="11300"/>
                  </a:cubicBezTo>
                  <a:cubicBezTo>
                    <a:pt x="6668" y="7549"/>
                    <a:pt x="5227" y="2501"/>
                    <a:pt x="4239" y="1"/>
                  </a:cubicBezTo>
                  <a:close/>
                </a:path>
              </a:pathLst>
            </a:custGeom>
            <a:solidFill>
              <a:srgbClr val="E87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7"/>
            <p:cNvSpPr/>
            <p:nvPr/>
          </p:nvSpPr>
          <p:spPr>
            <a:xfrm rot="-60166">
              <a:off x="8193292" y="2120117"/>
              <a:ext cx="299461" cy="1193219"/>
            </a:xfrm>
            <a:custGeom>
              <a:rect b="b" l="l" r="r" t="t"/>
              <a:pathLst>
                <a:path extrusionOk="0" h="47731" w="11979">
                  <a:moveTo>
                    <a:pt x="8669" y="1275"/>
                  </a:moveTo>
                  <a:cubicBezTo>
                    <a:pt x="9657" y="3775"/>
                    <a:pt x="11098" y="8823"/>
                    <a:pt x="8597" y="12574"/>
                  </a:cubicBezTo>
                  <a:cubicBezTo>
                    <a:pt x="8047" y="12189"/>
                    <a:pt x="7396" y="11991"/>
                    <a:pt x="6760" y="11991"/>
                  </a:cubicBezTo>
                  <a:cubicBezTo>
                    <a:pt x="6392" y="11991"/>
                    <a:pt x="6028" y="12058"/>
                    <a:pt x="5692" y="12193"/>
                  </a:cubicBezTo>
                  <a:cubicBezTo>
                    <a:pt x="4882" y="11479"/>
                    <a:pt x="4430" y="9931"/>
                    <a:pt x="4490" y="8812"/>
                  </a:cubicBezTo>
                  <a:cubicBezTo>
                    <a:pt x="4549" y="7490"/>
                    <a:pt x="5335" y="6299"/>
                    <a:pt x="6025" y="5252"/>
                  </a:cubicBezTo>
                  <a:lnTo>
                    <a:pt x="8669" y="1275"/>
                  </a:lnTo>
                  <a:close/>
                  <a:moveTo>
                    <a:pt x="6754" y="12580"/>
                  </a:moveTo>
                  <a:cubicBezTo>
                    <a:pt x="7323" y="12580"/>
                    <a:pt x="7912" y="12778"/>
                    <a:pt x="8395" y="13157"/>
                  </a:cubicBezTo>
                  <a:cubicBezTo>
                    <a:pt x="8704" y="13431"/>
                    <a:pt x="8847" y="13741"/>
                    <a:pt x="8823" y="14098"/>
                  </a:cubicBezTo>
                  <a:cubicBezTo>
                    <a:pt x="8800" y="14574"/>
                    <a:pt x="8478" y="15062"/>
                    <a:pt x="8181" y="15300"/>
                  </a:cubicBezTo>
                  <a:cubicBezTo>
                    <a:pt x="7637" y="14734"/>
                    <a:pt x="6925" y="14347"/>
                    <a:pt x="6110" y="14347"/>
                  </a:cubicBezTo>
                  <a:cubicBezTo>
                    <a:pt x="6086" y="14347"/>
                    <a:pt x="6062" y="14347"/>
                    <a:pt x="6037" y="14348"/>
                  </a:cubicBezTo>
                  <a:cubicBezTo>
                    <a:pt x="5597" y="14372"/>
                    <a:pt x="5168" y="14503"/>
                    <a:pt x="4763" y="14741"/>
                  </a:cubicBezTo>
                  <a:cubicBezTo>
                    <a:pt x="4632" y="14015"/>
                    <a:pt x="5049" y="13169"/>
                    <a:pt x="5775" y="12800"/>
                  </a:cubicBezTo>
                  <a:cubicBezTo>
                    <a:pt x="6075" y="12652"/>
                    <a:pt x="6411" y="12580"/>
                    <a:pt x="6754" y="12580"/>
                  </a:cubicBezTo>
                  <a:close/>
                  <a:moveTo>
                    <a:pt x="6117" y="14954"/>
                  </a:moveTo>
                  <a:cubicBezTo>
                    <a:pt x="7283" y="14954"/>
                    <a:pt x="8245" y="16043"/>
                    <a:pt x="8550" y="17086"/>
                  </a:cubicBezTo>
                  <a:cubicBezTo>
                    <a:pt x="8919" y="18301"/>
                    <a:pt x="8716" y="19658"/>
                    <a:pt x="8538" y="20849"/>
                  </a:cubicBezTo>
                  <a:lnTo>
                    <a:pt x="5216" y="43292"/>
                  </a:lnTo>
                  <a:cubicBezTo>
                    <a:pt x="5049" y="44459"/>
                    <a:pt x="3978" y="46780"/>
                    <a:pt x="2751" y="47090"/>
                  </a:cubicBezTo>
                  <a:cubicBezTo>
                    <a:pt x="2664" y="47112"/>
                    <a:pt x="2577" y="47123"/>
                    <a:pt x="2491" y="47123"/>
                  </a:cubicBezTo>
                  <a:cubicBezTo>
                    <a:pt x="2057" y="47123"/>
                    <a:pt x="1632" y="46848"/>
                    <a:pt x="1215" y="46292"/>
                  </a:cubicBezTo>
                  <a:cubicBezTo>
                    <a:pt x="572" y="45447"/>
                    <a:pt x="1680" y="34898"/>
                    <a:pt x="2406" y="27921"/>
                  </a:cubicBezTo>
                  <a:cubicBezTo>
                    <a:pt x="2739" y="24742"/>
                    <a:pt x="3049" y="21742"/>
                    <a:pt x="3204" y="19730"/>
                  </a:cubicBezTo>
                  <a:cubicBezTo>
                    <a:pt x="3228" y="19432"/>
                    <a:pt x="3251" y="19134"/>
                    <a:pt x="3287" y="18837"/>
                  </a:cubicBezTo>
                  <a:cubicBezTo>
                    <a:pt x="3370" y="18075"/>
                    <a:pt x="3501" y="17324"/>
                    <a:pt x="3823" y="16646"/>
                  </a:cubicBezTo>
                  <a:cubicBezTo>
                    <a:pt x="4299" y="15658"/>
                    <a:pt x="5168" y="14991"/>
                    <a:pt x="6061" y="14955"/>
                  </a:cubicBezTo>
                  <a:cubicBezTo>
                    <a:pt x="6080" y="14955"/>
                    <a:pt x="6099" y="14954"/>
                    <a:pt x="6117" y="14954"/>
                  </a:cubicBezTo>
                  <a:close/>
                  <a:moveTo>
                    <a:pt x="8800" y="1"/>
                  </a:moveTo>
                  <a:lnTo>
                    <a:pt x="5525" y="4918"/>
                  </a:lnTo>
                  <a:cubicBezTo>
                    <a:pt x="4823" y="5978"/>
                    <a:pt x="3942" y="7299"/>
                    <a:pt x="3882" y="8776"/>
                  </a:cubicBezTo>
                  <a:cubicBezTo>
                    <a:pt x="3823" y="9978"/>
                    <a:pt x="4251" y="11586"/>
                    <a:pt x="5133" y="12491"/>
                  </a:cubicBezTo>
                  <a:cubicBezTo>
                    <a:pt x="4323" y="13110"/>
                    <a:pt x="3942" y="14193"/>
                    <a:pt x="4228" y="15122"/>
                  </a:cubicBezTo>
                  <a:cubicBezTo>
                    <a:pt x="3847" y="15455"/>
                    <a:pt x="3513" y="15884"/>
                    <a:pt x="3275" y="16396"/>
                  </a:cubicBezTo>
                  <a:cubicBezTo>
                    <a:pt x="2787" y="17444"/>
                    <a:pt x="2692" y="18634"/>
                    <a:pt x="2608" y="19694"/>
                  </a:cubicBezTo>
                  <a:cubicBezTo>
                    <a:pt x="2525" y="20682"/>
                    <a:pt x="2418" y="21932"/>
                    <a:pt x="2275" y="23325"/>
                  </a:cubicBezTo>
                  <a:cubicBezTo>
                    <a:pt x="2132" y="24730"/>
                    <a:pt x="1965" y="26266"/>
                    <a:pt x="1799" y="27861"/>
                  </a:cubicBezTo>
                  <a:cubicBezTo>
                    <a:pt x="715" y="38256"/>
                    <a:pt x="1" y="45685"/>
                    <a:pt x="727" y="46649"/>
                  </a:cubicBezTo>
                  <a:cubicBezTo>
                    <a:pt x="1299" y="47400"/>
                    <a:pt x="1846" y="47673"/>
                    <a:pt x="2323" y="47721"/>
                  </a:cubicBezTo>
                  <a:cubicBezTo>
                    <a:pt x="2382" y="47728"/>
                    <a:pt x="2440" y="47731"/>
                    <a:pt x="2497" y="47731"/>
                  </a:cubicBezTo>
                  <a:cubicBezTo>
                    <a:pt x="2641" y="47731"/>
                    <a:pt x="2774" y="47711"/>
                    <a:pt x="2894" y="47685"/>
                  </a:cubicBezTo>
                  <a:cubicBezTo>
                    <a:pt x="4454" y="47281"/>
                    <a:pt x="5621" y="44673"/>
                    <a:pt x="5811" y="43387"/>
                  </a:cubicBezTo>
                  <a:lnTo>
                    <a:pt x="9133" y="20944"/>
                  </a:lnTo>
                  <a:cubicBezTo>
                    <a:pt x="9312" y="19682"/>
                    <a:pt x="9526" y="18253"/>
                    <a:pt x="9133" y="16920"/>
                  </a:cubicBezTo>
                  <a:cubicBezTo>
                    <a:pt x="9014" y="16515"/>
                    <a:pt x="8812" y="16122"/>
                    <a:pt x="8562" y="15765"/>
                  </a:cubicBezTo>
                  <a:cubicBezTo>
                    <a:pt x="8966" y="15431"/>
                    <a:pt x="9395" y="14812"/>
                    <a:pt x="9431" y="14134"/>
                  </a:cubicBezTo>
                  <a:cubicBezTo>
                    <a:pt x="9443" y="13717"/>
                    <a:pt x="9312" y="13324"/>
                    <a:pt x="9050" y="12991"/>
                  </a:cubicBezTo>
                  <a:cubicBezTo>
                    <a:pt x="11979" y="8704"/>
                    <a:pt x="10014" y="2870"/>
                    <a:pt x="9014" y="513"/>
                  </a:cubicBezTo>
                  <a:lnTo>
                    <a:pt x="88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86" name="Google Shape;486;p17"/>
            <p:cNvSpPr/>
            <p:nvPr/>
          </p:nvSpPr>
          <p:spPr>
            <a:xfrm>
              <a:off x="8309064" y="2434750"/>
              <a:ext cx="105400" cy="67600"/>
            </a:xfrm>
            <a:custGeom>
              <a:rect b="b" l="l" r="r" t="t"/>
              <a:pathLst>
                <a:path extrusionOk="0" h="2704" w="4216">
                  <a:moveTo>
                    <a:pt x="2155" y="1"/>
                  </a:moveTo>
                  <a:cubicBezTo>
                    <a:pt x="1798" y="1"/>
                    <a:pt x="1453" y="72"/>
                    <a:pt x="1143" y="215"/>
                  </a:cubicBezTo>
                  <a:cubicBezTo>
                    <a:pt x="417" y="584"/>
                    <a:pt x="0" y="1430"/>
                    <a:pt x="131" y="2156"/>
                  </a:cubicBezTo>
                  <a:cubicBezTo>
                    <a:pt x="524" y="1918"/>
                    <a:pt x="965" y="1787"/>
                    <a:pt x="1405" y="1763"/>
                  </a:cubicBezTo>
                  <a:cubicBezTo>
                    <a:pt x="1572" y="1763"/>
                    <a:pt x="1739" y="1775"/>
                    <a:pt x="1894" y="1799"/>
                  </a:cubicBezTo>
                  <a:cubicBezTo>
                    <a:pt x="2536" y="1906"/>
                    <a:pt x="3096" y="2251"/>
                    <a:pt x="3549" y="2703"/>
                  </a:cubicBezTo>
                  <a:cubicBezTo>
                    <a:pt x="3846" y="2465"/>
                    <a:pt x="4168" y="1989"/>
                    <a:pt x="4191" y="1513"/>
                  </a:cubicBezTo>
                  <a:cubicBezTo>
                    <a:pt x="4215" y="1156"/>
                    <a:pt x="4060" y="846"/>
                    <a:pt x="3763" y="572"/>
                  </a:cubicBezTo>
                  <a:cubicBezTo>
                    <a:pt x="3287" y="203"/>
                    <a:pt x="2715" y="1"/>
                    <a:pt x="2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5">
    <p:spTree>
      <p:nvGrpSpPr>
        <p:cNvPr id="487" name="Shape 487"/>
        <p:cNvGrpSpPr/>
        <p:nvPr/>
      </p:nvGrpSpPr>
      <p:grpSpPr>
        <a:xfrm>
          <a:off x="0" y="0"/>
          <a:ext cx="0" cy="0"/>
          <a:chOff x="0" y="0"/>
          <a:chExt cx="0" cy="0"/>
        </a:xfrm>
      </p:grpSpPr>
      <p:sp>
        <p:nvSpPr>
          <p:cNvPr id="488" name="Google Shape;488;p18"/>
          <p:cNvSpPr/>
          <p:nvPr/>
        </p:nvSpPr>
        <p:spPr>
          <a:xfrm flipH="1">
            <a:off x="8104800" y="2217600"/>
            <a:ext cx="1039200" cy="2925900"/>
          </a:xfrm>
          <a:prstGeom prst="rtTriangl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 name="Google Shape;489;p18"/>
          <p:cNvGrpSpPr/>
          <p:nvPr/>
        </p:nvGrpSpPr>
        <p:grpSpPr>
          <a:xfrm flipH="1">
            <a:off x="7583550" y="4048302"/>
            <a:ext cx="1385828" cy="995061"/>
            <a:chOff x="525000" y="3698902"/>
            <a:chExt cx="1385828" cy="995061"/>
          </a:xfrm>
        </p:grpSpPr>
        <p:sp>
          <p:nvSpPr>
            <p:cNvPr id="490" name="Google Shape;490;p18"/>
            <p:cNvSpPr/>
            <p:nvPr/>
          </p:nvSpPr>
          <p:spPr>
            <a:xfrm rot="-1115772">
              <a:off x="605425" y="3896647"/>
              <a:ext cx="1207338" cy="602182"/>
            </a:xfrm>
            <a:custGeom>
              <a:rect b="b" l="l" r="r" t="t"/>
              <a:pathLst>
                <a:path extrusionOk="0" h="24087" w="48293">
                  <a:moveTo>
                    <a:pt x="30337" y="4275"/>
                  </a:moveTo>
                  <a:cubicBezTo>
                    <a:pt x="30457" y="4275"/>
                    <a:pt x="30564" y="4346"/>
                    <a:pt x="30588" y="4453"/>
                  </a:cubicBezTo>
                  <a:cubicBezTo>
                    <a:pt x="30611" y="4561"/>
                    <a:pt x="30564" y="4668"/>
                    <a:pt x="30468" y="4715"/>
                  </a:cubicBezTo>
                  <a:lnTo>
                    <a:pt x="30457" y="4715"/>
                  </a:lnTo>
                  <a:lnTo>
                    <a:pt x="17586" y="10645"/>
                  </a:lnTo>
                  <a:lnTo>
                    <a:pt x="8132" y="15002"/>
                  </a:lnTo>
                  <a:cubicBezTo>
                    <a:pt x="8097" y="15014"/>
                    <a:pt x="8061" y="15020"/>
                    <a:pt x="8027" y="15020"/>
                  </a:cubicBezTo>
                  <a:cubicBezTo>
                    <a:pt x="7992" y="15020"/>
                    <a:pt x="7960" y="15014"/>
                    <a:pt x="7930" y="15002"/>
                  </a:cubicBezTo>
                  <a:lnTo>
                    <a:pt x="7894" y="14990"/>
                  </a:lnTo>
                  <a:cubicBezTo>
                    <a:pt x="7835" y="14943"/>
                    <a:pt x="7787" y="14871"/>
                    <a:pt x="7787" y="14788"/>
                  </a:cubicBezTo>
                  <a:lnTo>
                    <a:pt x="7537" y="5358"/>
                  </a:lnTo>
                  <a:cubicBezTo>
                    <a:pt x="7537" y="5227"/>
                    <a:pt x="7632" y="5132"/>
                    <a:pt x="7763" y="5120"/>
                  </a:cubicBezTo>
                  <a:lnTo>
                    <a:pt x="10633" y="5013"/>
                  </a:lnTo>
                  <a:lnTo>
                    <a:pt x="30337" y="4275"/>
                  </a:lnTo>
                  <a:close/>
                  <a:moveTo>
                    <a:pt x="0" y="1"/>
                  </a:moveTo>
                  <a:lnTo>
                    <a:pt x="1989" y="24087"/>
                  </a:lnTo>
                  <a:lnTo>
                    <a:pt x="22610" y="13847"/>
                  </a:lnTo>
                  <a:lnTo>
                    <a:pt x="48292" y="1084"/>
                  </a:lnTo>
                  <a:lnTo>
                    <a:pt x="34124" y="774"/>
                  </a:lnTo>
                  <a:lnTo>
                    <a:pt x="34124" y="2537"/>
                  </a:lnTo>
                  <a:cubicBezTo>
                    <a:pt x="34124" y="2668"/>
                    <a:pt x="34005" y="2763"/>
                    <a:pt x="33886" y="2763"/>
                  </a:cubicBezTo>
                  <a:cubicBezTo>
                    <a:pt x="33850" y="2763"/>
                    <a:pt x="33814" y="2751"/>
                    <a:pt x="33778" y="2739"/>
                  </a:cubicBezTo>
                  <a:cubicBezTo>
                    <a:pt x="33695" y="2703"/>
                    <a:pt x="33647" y="2620"/>
                    <a:pt x="33647" y="2525"/>
                  </a:cubicBezTo>
                  <a:lnTo>
                    <a:pt x="33647" y="763"/>
                  </a:lnTo>
                  <a:lnTo>
                    <a:pt x="30718" y="691"/>
                  </a:lnTo>
                  <a:lnTo>
                    <a:pt x="30707" y="2441"/>
                  </a:lnTo>
                  <a:cubicBezTo>
                    <a:pt x="30707" y="2566"/>
                    <a:pt x="30610" y="2668"/>
                    <a:pt x="30488" y="2668"/>
                  </a:cubicBezTo>
                  <a:cubicBezTo>
                    <a:pt x="30482" y="2668"/>
                    <a:pt x="30475" y="2668"/>
                    <a:pt x="30468" y="2668"/>
                  </a:cubicBezTo>
                  <a:cubicBezTo>
                    <a:pt x="30433" y="2668"/>
                    <a:pt x="30397" y="2668"/>
                    <a:pt x="30373" y="2656"/>
                  </a:cubicBezTo>
                  <a:cubicBezTo>
                    <a:pt x="30290" y="2608"/>
                    <a:pt x="30230" y="2525"/>
                    <a:pt x="30230" y="2429"/>
                  </a:cubicBezTo>
                  <a:lnTo>
                    <a:pt x="30242" y="679"/>
                  </a:lnTo>
                  <a:lnTo>
                    <a:pt x="27147" y="608"/>
                  </a:lnTo>
                  <a:lnTo>
                    <a:pt x="27147" y="608"/>
                  </a:lnTo>
                  <a:cubicBezTo>
                    <a:pt x="27194" y="655"/>
                    <a:pt x="27230" y="715"/>
                    <a:pt x="27230" y="786"/>
                  </a:cubicBezTo>
                  <a:lnTo>
                    <a:pt x="27218" y="2644"/>
                  </a:lnTo>
                  <a:cubicBezTo>
                    <a:pt x="27218" y="2775"/>
                    <a:pt x="27111" y="2870"/>
                    <a:pt x="26980" y="2870"/>
                  </a:cubicBezTo>
                  <a:cubicBezTo>
                    <a:pt x="26944" y="2870"/>
                    <a:pt x="26908" y="2858"/>
                    <a:pt x="26885" y="2846"/>
                  </a:cubicBezTo>
                  <a:cubicBezTo>
                    <a:pt x="26801" y="2799"/>
                    <a:pt x="26742" y="2727"/>
                    <a:pt x="26742" y="2632"/>
                  </a:cubicBezTo>
                  <a:lnTo>
                    <a:pt x="26754" y="774"/>
                  </a:lnTo>
                  <a:cubicBezTo>
                    <a:pt x="26754" y="703"/>
                    <a:pt x="26778" y="643"/>
                    <a:pt x="26825" y="608"/>
                  </a:cubicBezTo>
                  <a:lnTo>
                    <a:pt x="23789" y="536"/>
                  </a:lnTo>
                  <a:lnTo>
                    <a:pt x="23789" y="536"/>
                  </a:lnTo>
                  <a:cubicBezTo>
                    <a:pt x="23813" y="560"/>
                    <a:pt x="23813" y="596"/>
                    <a:pt x="23813" y="632"/>
                  </a:cubicBezTo>
                  <a:lnTo>
                    <a:pt x="23813" y="2560"/>
                  </a:lnTo>
                  <a:cubicBezTo>
                    <a:pt x="23813" y="2679"/>
                    <a:pt x="23706" y="2787"/>
                    <a:pt x="23575" y="2787"/>
                  </a:cubicBezTo>
                  <a:cubicBezTo>
                    <a:pt x="23539" y="2787"/>
                    <a:pt x="23503" y="2775"/>
                    <a:pt x="23479" y="2763"/>
                  </a:cubicBezTo>
                  <a:cubicBezTo>
                    <a:pt x="23396" y="2715"/>
                    <a:pt x="23337" y="2632"/>
                    <a:pt x="23337" y="2548"/>
                  </a:cubicBezTo>
                  <a:lnTo>
                    <a:pt x="23337" y="620"/>
                  </a:lnTo>
                  <a:cubicBezTo>
                    <a:pt x="23337" y="596"/>
                    <a:pt x="23349" y="560"/>
                    <a:pt x="23360" y="524"/>
                  </a:cubicBezTo>
                  <a:lnTo>
                    <a:pt x="20384" y="453"/>
                  </a:lnTo>
                  <a:lnTo>
                    <a:pt x="20372" y="2596"/>
                  </a:lnTo>
                  <a:cubicBezTo>
                    <a:pt x="20372" y="2720"/>
                    <a:pt x="20275" y="2823"/>
                    <a:pt x="20154" y="2823"/>
                  </a:cubicBezTo>
                  <a:cubicBezTo>
                    <a:pt x="20147" y="2823"/>
                    <a:pt x="20141" y="2823"/>
                    <a:pt x="20134" y="2822"/>
                  </a:cubicBezTo>
                  <a:cubicBezTo>
                    <a:pt x="20098" y="2822"/>
                    <a:pt x="20074" y="2822"/>
                    <a:pt x="20039" y="2810"/>
                  </a:cubicBezTo>
                  <a:cubicBezTo>
                    <a:pt x="19955" y="2763"/>
                    <a:pt x="19896" y="2679"/>
                    <a:pt x="19896" y="2584"/>
                  </a:cubicBezTo>
                  <a:lnTo>
                    <a:pt x="19908" y="453"/>
                  </a:lnTo>
                  <a:lnTo>
                    <a:pt x="16979" y="382"/>
                  </a:lnTo>
                  <a:lnTo>
                    <a:pt x="16967" y="2513"/>
                  </a:lnTo>
                  <a:cubicBezTo>
                    <a:pt x="16967" y="2637"/>
                    <a:pt x="16870" y="2740"/>
                    <a:pt x="16748" y="2740"/>
                  </a:cubicBezTo>
                  <a:cubicBezTo>
                    <a:pt x="16742" y="2740"/>
                    <a:pt x="16735" y="2740"/>
                    <a:pt x="16729" y="2739"/>
                  </a:cubicBezTo>
                  <a:cubicBezTo>
                    <a:pt x="16693" y="2739"/>
                    <a:pt x="16657" y="2739"/>
                    <a:pt x="16633" y="2715"/>
                  </a:cubicBezTo>
                  <a:cubicBezTo>
                    <a:pt x="16550" y="2679"/>
                    <a:pt x="16491" y="2596"/>
                    <a:pt x="16491" y="2501"/>
                  </a:cubicBezTo>
                  <a:lnTo>
                    <a:pt x="16502" y="370"/>
                  </a:lnTo>
                  <a:lnTo>
                    <a:pt x="14252" y="322"/>
                  </a:lnTo>
                  <a:lnTo>
                    <a:pt x="14252" y="2144"/>
                  </a:lnTo>
                  <a:cubicBezTo>
                    <a:pt x="14241" y="2268"/>
                    <a:pt x="14154" y="2371"/>
                    <a:pt x="14024" y="2371"/>
                  </a:cubicBezTo>
                  <a:cubicBezTo>
                    <a:pt x="14017" y="2371"/>
                    <a:pt x="14009" y="2370"/>
                    <a:pt x="14002" y="2370"/>
                  </a:cubicBezTo>
                  <a:cubicBezTo>
                    <a:pt x="13978" y="2370"/>
                    <a:pt x="13943" y="2370"/>
                    <a:pt x="13907" y="2358"/>
                  </a:cubicBezTo>
                  <a:cubicBezTo>
                    <a:pt x="13824" y="2310"/>
                    <a:pt x="13764" y="2227"/>
                    <a:pt x="13776" y="2132"/>
                  </a:cubicBezTo>
                  <a:lnTo>
                    <a:pt x="13776" y="310"/>
                  </a:lnTo>
                  <a:lnTo>
                    <a:pt x="10847" y="251"/>
                  </a:lnTo>
                  <a:lnTo>
                    <a:pt x="10835" y="2060"/>
                  </a:lnTo>
                  <a:cubicBezTo>
                    <a:pt x="10835" y="2191"/>
                    <a:pt x="10728" y="2287"/>
                    <a:pt x="10597" y="2287"/>
                  </a:cubicBezTo>
                  <a:cubicBezTo>
                    <a:pt x="10561" y="2287"/>
                    <a:pt x="10525" y="2275"/>
                    <a:pt x="10502" y="2263"/>
                  </a:cubicBezTo>
                  <a:cubicBezTo>
                    <a:pt x="10418" y="2227"/>
                    <a:pt x="10359" y="2144"/>
                    <a:pt x="10359" y="2048"/>
                  </a:cubicBezTo>
                  <a:lnTo>
                    <a:pt x="10371" y="239"/>
                  </a:lnTo>
                  <a:lnTo>
                    <a:pt x="7406" y="167"/>
                  </a:lnTo>
                  <a:lnTo>
                    <a:pt x="7406" y="1906"/>
                  </a:lnTo>
                  <a:lnTo>
                    <a:pt x="7406" y="2108"/>
                  </a:lnTo>
                  <a:cubicBezTo>
                    <a:pt x="7406" y="2239"/>
                    <a:pt x="7299" y="2334"/>
                    <a:pt x="7168" y="2334"/>
                  </a:cubicBezTo>
                  <a:cubicBezTo>
                    <a:pt x="7132" y="2334"/>
                    <a:pt x="7096" y="2322"/>
                    <a:pt x="7061" y="2310"/>
                  </a:cubicBezTo>
                  <a:cubicBezTo>
                    <a:pt x="6977" y="2275"/>
                    <a:pt x="6930" y="2191"/>
                    <a:pt x="6930" y="2096"/>
                  </a:cubicBezTo>
                  <a:lnTo>
                    <a:pt x="6930" y="1465"/>
                  </a:lnTo>
                  <a:lnTo>
                    <a:pt x="6930" y="167"/>
                  </a:lnTo>
                  <a:lnTo>
                    <a:pt x="5394" y="132"/>
                  </a:lnTo>
                  <a:lnTo>
                    <a:pt x="4001" y="96"/>
                  </a:lnTo>
                  <a:lnTo>
                    <a:pt x="3989" y="2025"/>
                  </a:lnTo>
                  <a:cubicBezTo>
                    <a:pt x="3989" y="2144"/>
                    <a:pt x="3894" y="2251"/>
                    <a:pt x="3751" y="2251"/>
                  </a:cubicBezTo>
                  <a:cubicBezTo>
                    <a:pt x="3715" y="2251"/>
                    <a:pt x="3691" y="2239"/>
                    <a:pt x="3656" y="2227"/>
                  </a:cubicBezTo>
                  <a:cubicBezTo>
                    <a:pt x="3572" y="2179"/>
                    <a:pt x="3513" y="2096"/>
                    <a:pt x="3513" y="2001"/>
                  </a:cubicBezTo>
                  <a:lnTo>
                    <a:pt x="3525" y="8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8"/>
            <p:cNvSpPr/>
            <p:nvPr/>
          </p:nvSpPr>
          <p:spPr>
            <a:xfrm rot="-1115772">
              <a:off x="781371" y="4047062"/>
              <a:ext cx="576881" cy="268678"/>
            </a:xfrm>
            <a:custGeom>
              <a:rect b="b" l="l" r="r" t="t"/>
              <a:pathLst>
                <a:path extrusionOk="0" h="10747" w="23075">
                  <a:moveTo>
                    <a:pt x="21646" y="513"/>
                  </a:moveTo>
                  <a:lnTo>
                    <a:pt x="714" y="10145"/>
                  </a:lnTo>
                  <a:lnTo>
                    <a:pt x="488" y="1311"/>
                  </a:lnTo>
                  <a:lnTo>
                    <a:pt x="21646" y="513"/>
                  </a:lnTo>
                  <a:close/>
                  <a:moveTo>
                    <a:pt x="22800" y="1"/>
                  </a:moveTo>
                  <a:lnTo>
                    <a:pt x="226" y="846"/>
                  </a:lnTo>
                  <a:cubicBezTo>
                    <a:pt x="95" y="858"/>
                    <a:pt x="0" y="953"/>
                    <a:pt x="0" y="1084"/>
                  </a:cubicBezTo>
                  <a:lnTo>
                    <a:pt x="250" y="10514"/>
                  </a:lnTo>
                  <a:cubicBezTo>
                    <a:pt x="250" y="10597"/>
                    <a:pt x="298" y="10669"/>
                    <a:pt x="357" y="10716"/>
                  </a:cubicBezTo>
                  <a:lnTo>
                    <a:pt x="381" y="10728"/>
                  </a:lnTo>
                  <a:cubicBezTo>
                    <a:pt x="417" y="10740"/>
                    <a:pt x="452" y="10746"/>
                    <a:pt x="488" y="10746"/>
                  </a:cubicBezTo>
                  <a:cubicBezTo>
                    <a:pt x="524" y="10746"/>
                    <a:pt x="560" y="10740"/>
                    <a:pt x="595" y="10728"/>
                  </a:cubicBezTo>
                  <a:lnTo>
                    <a:pt x="22920" y="441"/>
                  </a:lnTo>
                  <a:cubicBezTo>
                    <a:pt x="23027" y="394"/>
                    <a:pt x="23074" y="287"/>
                    <a:pt x="23051" y="179"/>
                  </a:cubicBezTo>
                  <a:cubicBezTo>
                    <a:pt x="23015" y="72"/>
                    <a:pt x="22920" y="1"/>
                    <a:pt x="22800"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8"/>
            <p:cNvSpPr/>
            <p:nvPr/>
          </p:nvSpPr>
          <p:spPr>
            <a:xfrm rot="-1115772">
              <a:off x="592669" y="3881866"/>
              <a:ext cx="1250489" cy="629132"/>
            </a:xfrm>
            <a:custGeom>
              <a:rect b="b" l="l" r="r" t="t"/>
              <a:pathLst>
                <a:path extrusionOk="0" h="25165" w="50019">
                  <a:moveTo>
                    <a:pt x="500" y="477"/>
                  </a:moveTo>
                  <a:lnTo>
                    <a:pt x="4037" y="560"/>
                  </a:lnTo>
                  <a:lnTo>
                    <a:pt x="4025" y="2477"/>
                  </a:lnTo>
                  <a:cubicBezTo>
                    <a:pt x="4025" y="2572"/>
                    <a:pt x="4084" y="2655"/>
                    <a:pt x="4168" y="2691"/>
                  </a:cubicBezTo>
                  <a:cubicBezTo>
                    <a:pt x="4191" y="2715"/>
                    <a:pt x="4227" y="2715"/>
                    <a:pt x="4263" y="2715"/>
                  </a:cubicBezTo>
                  <a:cubicBezTo>
                    <a:pt x="4270" y="2716"/>
                    <a:pt x="4276" y="2716"/>
                    <a:pt x="4283" y="2716"/>
                  </a:cubicBezTo>
                  <a:cubicBezTo>
                    <a:pt x="4404" y="2716"/>
                    <a:pt x="4501" y="2613"/>
                    <a:pt x="4501" y="2489"/>
                  </a:cubicBezTo>
                  <a:lnTo>
                    <a:pt x="4513" y="572"/>
                  </a:lnTo>
                  <a:lnTo>
                    <a:pt x="7442" y="631"/>
                  </a:lnTo>
                  <a:lnTo>
                    <a:pt x="7442" y="2560"/>
                  </a:lnTo>
                  <a:cubicBezTo>
                    <a:pt x="7442" y="2655"/>
                    <a:pt x="7489" y="2739"/>
                    <a:pt x="7573" y="2786"/>
                  </a:cubicBezTo>
                  <a:cubicBezTo>
                    <a:pt x="7608" y="2798"/>
                    <a:pt x="7644" y="2810"/>
                    <a:pt x="7680" y="2810"/>
                  </a:cubicBezTo>
                  <a:cubicBezTo>
                    <a:pt x="7799" y="2810"/>
                    <a:pt x="7906" y="2703"/>
                    <a:pt x="7918" y="2584"/>
                  </a:cubicBezTo>
                  <a:lnTo>
                    <a:pt x="7918" y="643"/>
                  </a:lnTo>
                  <a:lnTo>
                    <a:pt x="10883" y="703"/>
                  </a:lnTo>
                  <a:lnTo>
                    <a:pt x="10871" y="2513"/>
                  </a:lnTo>
                  <a:cubicBezTo>
                    <a:pt x="10871" y="2608"/>
                    <a:pt x="10930" y="2691"/>
                    <a:pt x="11014" y="2739"/>
                  </a:cubicBezTo>
                  <a:cubicBezTo>
                    <a:pt x="11031" y="2747"/>
                    <a:pt x="11053" y="2756"/>
                    <a:pt x="11078" y="2756"/>
                  </a:cubicBezTo>
                  <a:cubicBezTo>
                    <a:pt x="11088" y="2756"/>
                    <a:pt x="11098" y="2754"/>
                    <a:pt x="11109" y="2751"/>
                  </a:cubicBezTo>
                  <a:cubicBezTo>
                    <a:pt x="11116" y="2751"/>
                    <a:pt x="11122" y="2752"/>
                    <a:pt x="11129" y="2752"/>
                  </a:cubicBezTo>
                  <a:cubicBezTo>
                    <a:pt x="11251" y="2752"/>
                    <a:pt x="11347" y="2649"/>
                    <a:pt x="11347" y="2524"/>
                  </a:cubicBezTo>
                  <a:lnTo>
                    <a:pt x="11359" y="715"/>
                  </a:lnTo>
                  <a:lnTo>
                    <a:pt x="14288" y="786"/>
                  </a:lnTo>
                  <a:lnTo>
                    <a:pt x="14276" y="2608"/>
                  </a:lnTo>
                  <a:cubicBezTo>
                    <a:pt x="14276" y="2703"/>
                    <a:pt x="14336" y="2786"/>
                    <a:pt x="14419" y="2822"/>
                  </a:cubicBezTo>
                  <a:cubicBezTo>
                    <a:pt x="14443" y="2834"/>
                    <a:pt x="14478" y="2846"/>
                    <a:pt x="14514" y="2846"/>
                  </a:cubicBezTo>
                  <a:cubicBezTo>
                    <a:pt x="14645" y="2846"/>
                    <a:pt x="14752" y="2739"/>
                    <a:pt x="14752" y="2620"/>
                  </a:cubicBezTo>
                  <a:lnTo>
                    <a:pt x="14764" y="798"/>
                  </a:lnTo>
                  <a:lnTo>
                    <a:pt x="17014" y="846"/>
                  </a:lnTo>
                  <a:lnTo>
                    <a:pt x="17003" y="2977"/>
                  </a:lnTo>
                  <a:cubicBezTo>
                    <a:pt x="17003" y="3060"/>
                    <a:pt x="17062" y="3144"/>
                    <a:pt x="17133" y="3191"/>
                  </a:cubicBezTo>
                  <a:cubicBezTo>
                    <a:pt x="17169" y="3203"/>
                    <a:pt x="17205" y="3203"/>
                    <a:pt x="17241" y="3215"/>
                  </a:cubicBezTo>
                  <a:cubicBezTo>
                    <a:pt x="17372" y="3215"/>
                    <a:pt x="17479" y="3108"/>
                    <a:pt x="17479" y="2977"/>
                  </a:cubicBezTo>
                  <a:lnTo>
                    <a:pt x="17491" y="858"/>
                  </a:lnTo>
                  <a:lnTo>
                    <a:pt x="20420" y="917"/>
                  </a:lnTo>
                  <a:lnTo>
                    <a:pt x="20408" y="3060"/>
                  </a:lnTo>
                  <a:cubicBezTo>
                    <a:pt x="20408" y="3155"/>
                    <a:pt x="20467" y="3239"/>
                    <a:pt x="20551" y="3275"/>
                  </a:cubicBezTo>
                  <a:cubicBezTo>
                    <a:pt x="20574" y="3286"/>
                    <a:pt x="20610" y="3298"/>
                    <a:pt x="20646" y="3298"/>
                  </a:cubicBezTo>
                  <a:cubicBezTo>
                    <a:pt x="20777" y="3298"/>
                    <a:pt x="20884" y="3203"/>
                    <a:pt x="20884" y="3072"/>
                  </a:cubicBezTo>
                  <a:lnTo>
                    <a:pt x="20896" y="929"/>
                  </a:lnTo>
                  <a:lnTo>
                    <a:pt x="23872" y="989"/>
                  </a:lnTo>
                  <a:cubicBezTo>
                    <a:pt x="23861" y="1024"/>
                    <a:pt x="23849" y="1060"/>
                    <a:pt x="23849" y="1096"/>
                  </a:cubicBezTo>
                  <a:lnTo>
                    <a:pt x="23849" y="3013"/>
                  </a:lnTo>
                  <a:cubicBezTo>
                    <a:pt x="23849" y="3108"/>
                    <a:pt x="23896" y="3191"/>
                    <a:pt x="23980" y="3227"/>
                  </a:cubicBezTo>
                  <a:cubicBezTo>
                    <a:pt x="24015" y="3239"/>
                    <a:pt x="24051" y="3251"/>
                    <a:pt x="24087" y="3251"/>
                  </a:cubicBezTo>
                  <a:cubicBezTo>
                    <a:pt x="24218" y="3251"/>
                    <a:pt x="24325" y="3155"/>
                    <a:pt x="24325" y="3024"/>
                  </a:cubicBezTo>
                  <a:lnTo>
                    <a:pt x="24325" y="1108"/>
                  </a:lnTo>
                  <a:cubicBezTo>
                    <a:pt x="24325" y="1072"/>
                    <a:pt x="24325" y="1036"/>
                    <a:pt x="24301" y="1000"/>
                  </a:cubicBezTo>
                  <a:lnTo>
                    <a:pt x="24301" y="1000"/>
                  </a:lnTo>
                  <a:lnTo>
                    <a:pt x="27337" y="1072"/>
                  </a:lnTo>
                  <a:cubicBezTo>
                    <a:pt x="27290" y="1108"/>
                    <a:pt x="27266" y="1167"/>
                    <a:pt x="27254" y="1239"/>
                  </a:cubicBezTo>
                  <a:lnTo>
                    <a:pt x="27254" y="3096"/>
                  </a:lnTo>
                  <a:cubicBezTo>
                    <a:pt x="27254" y="3191"/>
                    <a:pt x="27313" y="3275"/>
                    <a:pt x="27397" y="3310"/>
                  </a:cubicBezTo>
                  <a:cubicBezTo>
                    <a:pt x="27420" y="3322"/>
                    <a:pt x="27456" y="3334"/>
                    <a:pt x="27492" y="3334"/>
                  </a:cubicBezTo>
                  <a:cubicBezTo>
                    <a:pt x="27623" y="3334"/>
                    <a:pt x="27730" y="3239"/>
                    <a:pt x="27730" y="3108"/>
                  </a:cubicBezTo>
                  <a:lnTo>
                    <a:pt x="27742" y="1250"/>
                  </a:lnTo>
                  <a:cubicBezTo>
                    <a:pt x="27730" y="1179"/>
                    <a:pt x="27706" y="1119"/>
                    <a:pt x="27659" y="1084"/>
                  </a:cubicBezTo>
                  <a:lnTo>
                    <a:pt x="27659" y="1084"/>
                  </a:lnTo>
                  <a:lnTo>
                    <a:pt x="30754" y="1143"/>
                  </a:lnTo>
                  <a:lnTo>
                    <a:pt x="30742" y="2905"/>
                  </a:lnTo>
                  <a:cubicBezTo>
                    <a:pt x="30742" y="3001"/>
                    <a:pt x="30802" y="3084"/>
                    <a:pt x="30885" y="3120"/>
                  </a:cubicBezTo>
                  <a:cubicBezTo>
                    <a:pt x="30909" y="3132"/>
                    <a:pt x="30945" y="3144"/>
                    <a:pt x="30980" y="3144"/>
                  </a:cubicBezTo>
                  <a:cubicBezTo>
                    <a:pt x="31111" y="3144"/>
                    <a:pt x="31219" y="3036"/>
                    <a:pt x="31219" y="2917"/>
                  </a:cubicBezTo>
                  <a:lnTo>
                    <a:pt x="31230" y="1155"/>
                  </a:lnTo>
                  <a:lnTo>
                    <a:pt x="34159" y="1227"/>
                  </a:lnTo>
                  <a:lnTo>
                    <a:pt x="34148" y="2989"/>
                  </a:lnTo>
                  <a:cubicBezTo>
                    <a:pt x="34148" y="3084"/>
                    <a:pt x="34207" y="3167"/>
                    <a:pt x="34290" y="3203"/>
                  </a:cubicBezTo>
                  <a:cubicBezTo>
                    <a:pt x="34314" y="3215"/>
                    <a:pt x="34350" y="3227"/>
                    <a:pt x="34386" y="3227"/>
                  </a:cubicBezTo>
                  <a:cubicBezTo>
                    <a:pt x="34517" y="3227"/>
                    <a:pt x="34624" y="3132"/>
                    <a:pt x="34624" y="3001"/>
                  </a:cubicBezTo>
                  <a:lnTo>
                    <a:pt x="34636" y="1239"/>
                  </a:lnTo>
                  <a:lnTo>
                    <a:pt x="48792" y="1548"/>
                  </a:lnTo>
                  <a:lnTo>
                    <a:pt x="2501" y="24551"/>
                  </a:lnTo>
                  <a:lnTo>
                    <a:pt x="2501" y="24563"/>
                  </a:lnTo>
                  <a:lnTo>
                    <a:pt x="500" y="477"/>
                  </a:lnTo>
                  <a:close/>
                  <a:moveTo>
                    <a:pt x="250" y="0"/>
                  </a:moveTo>
                  <a:cubicBezTo>
                    <a:pt x="179" y="0"/>
                    <a:pt x="119" y="24"/>
                    <a:pt x="72" y="84"/>
                  </a:cubicBezTo>
                  <a:cubicBezTo>
                    <a:pt x="24" y="119"/>
                    <a:pt x="0" y="191"/>
                    <a:pt x="12" y="250"/>
                  </a:cubicBezTo>
                  <a:lnTo>
                    <a:pt x="2060" y="24944"/>
                  </a:lnTo>
                  <a:cubicBezTo>
                    <a:pt x="2060" y="25027"/>
                    <a:pt x="2108" y="25099"/>
                    <a:pt x="2179" y="25134"/>
                  </a:cubicBezTo>
                  <a:lnTo>
                    <a:pt x="2191" y="25146"/>
                  </a:lnTo>
                  <a:cubicBezTo>
                    <a:pt x="2227" y="25158"/>
                    <a:pt x="2266" y="25164"/>
                    <a:pt x="2303" y="25164"/>
                  </a:cubicBezTo>
                  <a:cubicBezTo>
                    <a:pt x="2340" y="25164"/>
                    <a:pt x="2376" y="25158"/>
                    <a:pt x="2405" y="25146"/>
                  </a:cubicBezTo>
                  <a:lnTo>
                    <a:pt x="49864" y="1560"/>
                  </a:lnTo>
                  <a:cubicBezTo>
                    <a:pt x="49959" y="1512"/>
                    <a:pt x="50019" y="1405"/>
                    <a:pt x="49983" y="1298"/>
                  </a:cubicBezTo>
                  <a:cubicBezTo>
                    <a:pt x="49959" y="1191"/>
                    <a:pt x="49864" y="1119"/>
                    <a:pt x="49757" y="1119"/>
                  </a:cubicBezTo>
                  <a:lnTo>
                    <a:pt x="2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 name="Google Shape;493;p18"/>
          <p:cNvGrpSpPr/>
          <p:nvPr/>
        </p:nvGrpSpPr>
        <p:grpSpPr>
          <a:xfrm flipH="1">
            <a:off x="-519591" y="0"/>
            <a:ext cx="2112000" cy="6064800"/>
            <a:chOff x="7031988" y="0"/>
            <a:chExt cx="2112000" cy="6064800"/>
          </a:xfrm>
        </p:grpSpPr>
        <p:sp>
          <p:nvSpPr>
            <p:cNvPr id="494" name="Google Shape;494;p18"/>
            <p:cNvSpPr/>
            <p:nvPr/>
          </p:nvSpPr>
          <p:spPr>
            <a:xfrm flipH="1" rot="-5400000">
              <a:off x="5055588" y="1976400"/>
              <a:ext cx="6064800" cy="21120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 name="Google Shape;495;p18"/>
            <p:cNvGrpSpPr/>
            <p:nvPr/>
          </p:nvGrpSpPr>
          <p:grpSpPr>
            <a:xfrm>
              <a:off x="7094975" y="0"/>
              <a:ext cx="2049000" cy="5156877"/>
              <a:chOff x="6440903" y="-13375"/>
              <a:chExt cx="2049000" cy="5156877"/>
            </a:xfrm>
          </p:grpSpPr>
          <p:cxnSp>
            <p:nvCxnSpPr>
              <p:cNvPr id="496" name="Google Shape;496;p18"/>
              <p:cNvCxnSpPr/>
              <p:nvPr/>
            </p:nvCxnSpPr>
            <p:spPr>
              <a:xfrm>
                <a:off x="6820103" y="1209275"/>
                <a:ext cx="1669800" cy="0"/>
              </a:xfrm>
              <a:prstGeom prst="straightConnector1">
                <a:avLst/>
              </a:prstGeom>
              <a:noFill/>
              <a:ln cap="rnd" cmpd="sng" w="19050">
                <a:solidFill>
                  <a:schemeClr val="accent2"/>
                </a:solidFill>
                <a:prstDash val="solid"/>
                <a:round/>
                <a:headEnd len="med" w="med" type="none"/>
                <a:tailEnd len="med" w="med" type="none"/>
              </a:ln>
            </p:spPr>
          </p:cxnSp>
          <p:cxnSp>
            <p:nvCxnSpPr>
              <p:cNvPr id="497" name="Google Shape;497;p18"/>
              <p:cNvCxnSpPr/>
              <p:nvPr/>
            </p:nvCxnSpPr>
            <p:spPr>
              <a:xfrm>
                <a:off x="7009678" y="1754250"/>
                <a:ext cx="1478700" cy="0"/>
              </a:xfrm>
              <a:prstGeom prst="straightConnector1">
                <a:avLst/>
              </a:prstGeom>
              <a:noFill/>
              <a:ln cap="rnd" cmpd="sng" w="19050">
                <a:solidFill>
                  <a:schemeClr val="accent2"/>
                </a:solidFill>
                <a:prstDash val="solid"/>
                <a:round/>
                <a:headEnd len="med" w="med" type="none"/>
                <a:tailEnd len="med" w="med" type="none"/>
              </a:ln>
            </p:spPr>
          </p:cxnSp>
          <p:cxnSp>
            <p:nvCxnSpPr>
              <p:cNvPr id="498" name="Google Shape;498;p18"/>
              <p:cNvCxnSpPr/>
              <p:nvPr/>
            </p:nvCxnSpPr>
            <p:spPr>
              <a:xfrm>
                <a:off x="7199278" y="2299225"/>
                <a:ext cx="1289100" cy="0"/>
              </a:xfrm>
              <a:prstGeom prst="straightConnector1">
                <a:avLst/>
              </a:prstGeom>
              <a:noFill/>
              <a:ln cap="rnd" cmpd="sng" w="19050">
                <a:solidFill>
                  <a:schemeClr val="accent2"/>
                </a:solidFill>
                <a:prstDash val="solid"/>
                <a:round/>
                <a:headEnd len="med" w="med" type="none"/>
                <a:tailEnd len="med" w="med" type="none"/>
              </a:ln>
            </p:spPr>
          </p:cxnSp>
          <p:cxnSp>
            <p:nvCxnSpPr>
              <p:cNvPr id="499" name="Google Shape;499;p18"/>
              <p:cNvCxnSpPr/>
              <p:nvPr/>
            </p:nvCxnSpPr>
            <p:spPr>
              <a:xfrm>
                <a:off x="7374278" y="2844200"/>
                <a:ext cx="1114200" cy="0"/>
              </a:xfrm>
              <a:prstGeom prst="straightConnector1">
                <a:avLst/>
              </a:prstGeom>
              <a:noFill/>
              <a:ln cap="rnd" cmpd="sng" w="19050">
                <a:solidFill>
                  <a:schemeClr val="accent2"/>
                </a:solidFill>
                <a:prstDash val="solid"/>
                <a:round/>
                <a:headEnd len="med" w="med" type="none"/>
                <a:tailEnd len="med" w="med" type="none"/>
              </a:ln>
            </p:spPr>
          </p:cxnSp>
          <p:cxnSp>
            <p:nvCxnSpPr>
              <p:cNvPr id="500" name="Google Shape;500;p18"/>
              <p:cNvCxnSpPr/>
              <p:nvPr/>
            </p:nvCxnSpPr>
            <p:spPr>
              <a:xfrm>
                <a:off x="7578453" y="3389150"/>
                <a:ext cx="910200" cy="0"/>
              </a:xfrm>
              <a:prstGeom prst="straightConnector1">
                <a:avLst/>
              </a:prstGeom>
              <a:noFill/>
              <a:ln cap="rnd" cmpd="sng" w="19050">
                <a:solidFill>
                  <a:schemeClr val="accent2"/>
                </a:solidFill>
                <a:prstDash val="solid"/>
                <a:round/>
                <a:headEnd len="med" w="med" type="none"/>
                <a:tailEnd len="med" w="med" type="none"/>
              </a:ln>
            </p:spPr>
          </p:cxnSp>
          <p:cxnSp>
            <p:nvCxnSpPr>
              <p:cNvPr id="501" name="Google Shape;501;p18"/>
              <p:cNvCxnSpPr/>
              <p:nvPr/>
            </p:nvCxnSpPr>
            <p:spPr>
              <a:xfrm>
                <a:off x="7753453" y="3934125"/>
                <a:ext cx="735000" cy="0"/>
              </a:xfrm>
              <a:prstGeom prst="straightConnector1">
                <a:avLst/>
              </a:prstGeom>
              <a:noFill/>
              <a:ln cap="rnd" cmpd="sng" w="19050">
                <a:solidFill>
                  <a:schemeClr val="accent2"/>
                </a:solidFill>
                <a:prstDash val="solid"/>
                <a:round/>
                <a:headEnd len="med" w="med" type="none"/>
                <a:tailEnd len="med" w="med" type="none"/>
              </a:ln>
            </p:spPr>
          </p:cxnSp>
          <p:cxnSp>
            <p:nvCxnSpPr>
              <p:cNvPr id="502" name="Google Shape;502;p18"/>
              <p:cNvCxnSpPr/>
              <p:nvPr/>
            </p:nvCxnSpPr>
            <p:spPr>
              <a:xfrm>
                <a:off x="7943028" y="4479100"/>
                <a:ext cx="545700" cy="0"/>
              </a:xfrm>
              <a:prstGeom prst="straightConnector1">
                <a:avLst/>
              </a:prstGeom>
              <a:noFill/>
              <a:ln cap="rnd" cmpd="sng" w="19050">
                <a:solidFill>
                  <a:schemeClr val="accent2"/>
                </a:solidFill>
                <a:prstDash val="solid"/>
                <a:round/>
                <a:headEnd len="med" w="med" type="none"/>
                <a:tailEnd len="med" w="med" type="none"/>
              </a:ln>
            </p:spPr>
          </p:cxnSp>
          <p:cxnSp>
            <p:nvCxnSpPr>
              <p:cNvPr id="503" name="Google Shape;503;p18"/>
              <p:cNvCxnSpPr/>
              <p:nvPr/>
            </p:nvCxnSpPr>
            <p:spPr>
              <a:xfrm>
                <a:off x="8147203" y="5024075"/>
                <a:ext cx="341400" cy="0"/>
              </a:xfrm>
              <a:prstGeom prst="straightConnector1">
                <a:avLst/>
              </a:prstGeom>
              <a:noFill/>
              <a:ln cap="rnd" cmpd="sng" w="19050">
                <a:solidFill>
                  <a:schemeClr val="accent2"/>
                </a:solidFill>
                <a:prstDash val="solid"/>
                <a:round/>
                <a:headEnd len="med" w="med" type="none"/>
                <a:tailEnd len="med" w="med" type="none"/>
              </a:ln>
            </p:spPr>
          </p:cxnSp>
          <p:cxnSp>
            <p:nvCxnSpPr>
              <p:cNvPr id="504" name="Google Shape;504;p18"/>
              <p:cNvCxnSpPr/>
              <p:nvPr/>
            </p:nvCxnSpPr>
            <p:spPr>
              <a:xfrm>
                <a:off x="6630503" y="664300"/>
                <a:ext cx="1859400" cy="0"/>
              </a:xfrm>
              <a:prstGeom prst="straightConnector1">
                <a:avLst/>
              </a:prstGeom>
              <a:noFill/>
              <a:ln cap="rnd" cmpd="sng" w="19050">
                <a:solidFill>
                  <a:schemeClr val="accent2"/>
                </a:solidFill>
                <a:prstDash val="solid"/>
                <a:round/>
                <a:headEnd len="med" w="med" type="none"/>
                <a:tailEnd len="med" w="med" type="none"/>
              </a:ln>
            </p:spPr>
          </p:cxnSp>
          <p:cxnSp>
            <p:nvCxnSpPr>
              <p:cNvPr id="505" name="Google Shape;505;p18"/>
              <p:cNvCxnSpPr/>
              <p:nvPr/>
            </p:nvCxnSpPr>
            <p:spPr>
              <a:xfrm>
                <a:off x="6440903" y="119325"/>
                <a:ext cx="2047800" cy="0"/>
              </a:xfrm>
              <a:prstGeom prst="straightConnector1">
                <a:avLst/>
              </a:prstGeom>
              <a:noFill/>
              <a:ln cap="rnd" cmpd="sng" w="19050">
                <a:solidFill>
                  <a:schemeClr val="accent2"/>
                </a:solidFill>
                <a:prstDash val="solid"/>
                <a:round/>
                <a:headEnd len="med" w="med" type="none"/>
                <a:tailEnd len="med" w="med" type="none"/>
              </a:ln>
            </p:spPr>
          </p:cxnSp>
          <p:cxnSp>
            <p:nvCxnSpPr>
              <p:cNvPr id="506" name="Google Shape;506;p18"/>
              <p:cNvCxnSpPr/>
              <p:nvPr/>
            </p:nvCxnSpPr>
            <p:spPr>
              <a:xfrm>
                <a:off x="7914366" y="2"/>
                <a:ext cx="0" cy="4398300"/>
              </a:xfrm>
              <a:prstGeom prst="straightConnector1">
                <a:avLst/>
              </a:prstGeom>
              <a:noFill/>
              <a:ln cap="rnd" cmpd="sng" w="19050">
                <a:solidFill>
                  <a:schemeClr val="accent2"/>
                </a:solidFill>
                <a:prstDash val="solid"/>
                <a:round/>
                <a:headEnd len="med" w="med" type="none"/>
                <a:tailEnd len="med" w="med" type="none"/>
              </a:ln>
            </p:spPr>
          </p:cxnSp>
          <p:cxnSp>
            <p:nvCxnSpPr>
              <p:cNvPr id="507" name="Google Shape;507;p18"/>
              <p:cNvCxnSpPr/>
              <p:nvPr/>
            </p:nvCxnSpPr>
            <p:spPr>
              <a:xfrm>
                <a:off x="7369400" y="-13375"/>
                <a:ext cx="0" cy="2865600"/>
              </a:xfrm>
              <a:prstGeom prst="straightConnector1">
                <a:avLst/>
              </a:prstGeom>
              <a:noFill/>
              <a:ln cap="rnd" cmpd="sng" w="19050">
                <a:solidFill>
                  <a:schemeClr val="accent2"/>
                </a:solidFill>
                <a:prstDash val="solid"/>
                <a:round/>
                <a:headEnd len="med" w="med" type="none"/>
                <a:tailEnd len="med" w="med" type="none"/>
              </a:ln>
            </p:spPr>
          </p:cxnSp>
          <p:cxnSp>
            <p:nvCxnSpPr>
              <p:cNvPr id="508" name="Google Shape;508;p18"/>
              <p:cNvCxnSpPr/>
              <p:nvPr/>
            </p:nvCxnSpPr>
            <p:spPr>
              <a:xfrm>
                <a:off x="6824425" y="0"/>
                <a:ext cx="0" cy="1211700"/>
              </a:xfrm>
              <a:prstGeom prst="straightConnector1">
                <a:avLst/>
              </a:prstGeom>
              <a:noFill/>
              <a:ln cap="rnd" cmpd="sng" w="19050">
                <a:solidFill>
                  <a:schemeClr val="accent2"/>
                </a:solidFill>
                <a:prstDash val="solid"/>
                <a:round/>
                <a:headEnd len="med" w="med" type="none"/>
                <a:tailEnd len="med" w="med" type="none"/>
              </a:ln>
            </p:spPr>
          </p:cxnSp>
          <p:cxnSp>
            <p:nvCxnSpPr>
              <p:cNvPr id="509" name="Google Shape;509;p18"/>
              <p:cNvCxnSpPr/>
              <p:nvPr/>
            </p:nvCxnSpPr>
            <p:spPr>
              <a:xfrm rot="5400000">
                <a:off x="5887589" y="2571752"/>
                <a:ext cx="5143500" cy="0"/>
              </a:xfrm>
              <a:prstGeom prst="straightConnector1">
                <a:avLst/>
              </a:prstGeom>
              <a:noFill/>
              <a:ln cap="rnd" cmpd="sng" w="19050">
                <a:solidFill>
                  <a:schemeClr val="accent2"/>
                </a:solidFill>
                <a:prstDash val="solid"/>
                <a:round/>
                <a:headEnd len="med" w="med" type="none"/>
                <a:tailEnd len="med" w="med" type="none"/>
              </a:ln>
            </p:spPr>
          </p:cxnSp>
        </p:grpSp>
      </p:grpSp>
      <p:sp>
        <p:nvSpPr>
          <p:cNvPr id="510" name="Google Shape;510;p18"/>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511" name="Google Shape;511;p18"/>
          <p:cNvSpPr txBox="1"/>
          <p:nvPr>
            <p:ph idx="1" type="subTitle"/>
          </p:nvPr>
        </p:nvSpPr>
        <p:spPr>
          <a:xfrm>
            <a:off x="4648082" y="1286625"/>
            <a:ext cx="3415500" cy="308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Char char="●"/>
              <a:defRPr b="0" sz="160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sp>
        <p:nvSpPr>
          <p:cNvPr id="512" name="Google Shape;512;p18"/>
          <p:cNvSpPr txBox="1"/>
          <p:nvPr>
            <p:ph idx="2" type="subTitle"/>
          </p:nvPr>
        </p:nvSpPr>
        <p:spPr>
          <a:xfrm>
            <a:off x="1080413" y="1286625"/>
            <a:ext cx="3415500" cy="308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000000"/>
              </a:buClr>
              <a:buSzPts val="1400"/>
              <a:buFont typeface="Hind"/>
              <a:buChar char="●"/>
              <a:defRPr b="0" sz="1600"/>
            </a:lvl1pPr>
            <a:lvl2pPr lvl="1" rtl="0" algn="ctr">
              <a:lnSpc>
                <a:spcPct val="100000"/>
              </a:lnSpc>
              <a:spcBef>
                <a:spcPts val="0"/>
              </a:spcBef>
              <a:spcAft>
                <a:spcPts val="0"/>
              </a:spcAft>
              <a:buClr>
                <a:srgbClr val="000000"/>
              </a:buClr>
              <a:buSzPts val="1400"/>
              <a:buFont typeface="Hind"/>
              <a:buChar char="○"/>
              <a:defRPr/>
            </a:lvl2pPr>
            <a:lvl3pPr lvl="2" rtl="0" algn="ctr">
              <a:lnSpc>
                <a:spcPct val="100000"/>
              </a:lnSpc>
              <a:spcBef>
                <a:spcPts val="0"/>
              </a:spcBef>
              <a:spcAft>
                <a:spcPts val="0"/>
              </a:spcAft>
              <a:buClr>
                <a:srgbClr val="000000"/>
              </a:buClr>
              <a:buSzPts val="1400"/>
              <a:buFont typeface="Hind"/>
              <a:buChar char="■"/>
              <a:defRPr/>
            </a:lvl3pPr>
            <a:lvl4pPr lvl="3" rtl="0" algn="ctr">
              <a:lnSpc>
                <a:spcPct val="100000"/>
              </a:lnSpc>
              <a:spcBef>
                <a:spcPts val="0"/>
              </a:spcBef>
              <a:spcAft>
                <a:spcPts val="0"/>
              </a:spcAft>
              <a:buClr>
                <a:srgbClr val="000000"/>
              </a:buClr>
              <a:buSzPts val="1400"/>
              <a:buFont typeface="Hind"/>
              <a:buChar char="●"/>
              <a:defRPr/>
            </a:lvl4pPr>
            <a:lvl5pPr lvl="4" rtl="0" algn="ctr">
              <a:lnSpc>
                <a:spcPct val="100000"/>
              </a:lnSpc>
              <a:spcBef>
                <a:spcPts val="0"/>
              </a:spcBef>
              <a:spcAft>
                <a:spcPts val="0"/>
              </a:spcAft>
              <a:buClr>
                <a:srgbClr val="000000"/>
              </a:buClr>
              <a:buSzPts val="1400"/>
              <a:buFont typeface="Hind"/>
              <a:buChar char="○"/>
              <a:defRPr/>
            </a:lvl5pPr>
            <a:lvl6pPr lvl="5" rtl="0" algn="ctr">
              <a:lnSpc>
                <a:spcPct val="100000"/>
              </a:lnSpc>
              <a:spcBef>
                <a:spcPts val="0"/>
              </a:spcBef>
              <a:spcAft>
                <a:spcPts val="0"/>
              </a:spcAft>
              <a:buClr>
                <a:srgbClr val="000000"/>
              </a:buClr>
              <a:buSzPts val="1400"/>
              <a:buFont typeface="Hind"/>
              <a:buChar char="■"/>
              <a:defRPr/>
            </a:lvl6pPr>
            <a:lvl7pPr lvl="6" rtl="0" algn="ctr">
              <a:lnSpc>
                <a:spcPct val="100000"/>
              </a:lnSpc>
              <a:spcBef>
                <a:spcPts val="0"/>
              </a:spcBef>
              <a:spcAft>
                <a:spcPts val="0"/>
              </a:spcAft>
              <a:buClr>
                <a:srgbClr val="000000"/>
              </a:buClr>
              <a:buSzPts val="1400"/>
              <a:buFont typeface="Hind"/>
              <a:buChar char="●"/>
              <a:defRPr/>
            </a:lvl7pPr>
            <a:lvl8pPr lvl="7" rtl="0" algn="ctr">
              <a:lnSpc>
                <a:spcPct val="100000"/>
              </a:lnSpc>
              <a:spcBef>
                <a:spcPts val="0"/>
              </a:spcBef>
              <a:spcAft>
                <a:spcPts val="0"/>
              </a:spcAft>
              <a:buClr>
                <a:srgbClr val="000000"/>
              </a:buClr>
              <a:buSzPts val="1400"/>
              <a:buFont typeface="Hind"/>
              <a:buChar char="○"/>
              <a:defRPr/>
            </a:lvl8pPr>
            <a:lvl9pPr lvl="8" rtl="0" algn="ctr">
              <a:lnSpc>
                <a:spcPct val="100000"/>
              </a:lnSpc>
              <a:spcBef>
                <a:spcPts val="0"/>
              </a:spcBef>
              <a:spcAft>
                <a:spcPts val="0"/>
              </a:spcAft>
              <a:buClr>
                <a:srgbClr val="000000"/>
              </a:buClr>
              <a:buSzPts val="1400"/>
              <a:buFont typeface="Hind"/>
              <a:buChar char="■"/>
              <a:defRPr/>
            </a:lvl9pPr>
          </a:lstStyle>
          <a:p/>
        </p:txBody>
      </p:sp>
      <p:sp>
        <p:nvSpPr>
          <p:cNvPr id="513" name="Google Shape;513;p18"/>
          <p:cNvSpPr/>
          <p:nvPr/>
        </p:nvSpPr>
        <p:spPr>
          <a:xfrm rot="7480426">
            <a:off x="3752342" y="4274044"/>
            <a:ext cx="801596" cy="789096"/>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 name="Google Shape;514;p18"/>
          <p:cNvGrpSpPr/>
          <p:nvPr/>
        </p:nvGrpSpPr>
        <p:grpSpPr>
          <a:xfrm>
            <a:off x="252272" y="4345333"/>
            <a:ext cx="809838" cy="646529"/>
            <a:chOff x="6856722" y="4345333"/>
            <a:chExt cx="809838" cy="646529"/>
          </a:xfrm>
        </p:grpSpPr>
        <p:sp>
          <p:nvSpPr>
            <p:cNvPr id="515" name="Google Shape;515;p18"/>
            <p:cNvSpPr/>
            <p:nvPr/>
          </p:nvSpPr>
          <p:spPr>
            <a:xfrm>
              <a:off x="7418154" y="4345333"/>
              <a:ext cx="248393" cy="248767"/>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8"/>
            <p:cNvSpPr/>
            <p:nvPr/>
          </p:nvSpPr>
          <p:spPr>
            <a:xfrm>
              <a:off x="7168636" y="4535954"/>
              <a:ext cx="158722" cy="166997"/>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8"/>
            <p:cNvSpPr/>
            <p:nvPr/>
          </p:nvSpPr>
          <p:spPr>
            <a:xfrm>
              <a:off x="7464223" y="4778774"/>
              <a:ext cx="202337" cy="213088"/>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8"/>
            <p:cNvSpPr/>
            <p:nvPr/>
          </p:nvSpPr>
          <p:spPr>
            <a:xfrm>
              <a:off x="6856722" y="4345335"/>
              <a:ext cx="120737" cy="131421"/>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8"/>
            <p:cNvSpPr/>
            <p:nvPr/>
          </p:nvSpPr>
          <p:spPr>
            <a:xfrm>
              <a:off x="7047162" y="4848505"/>
              <a:ext cx="134100" cy="129114"/>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18"/>
            <p:cNvSpPr/>
            <p:nvPr/>
          </p:nvSpPr>
          <p:spPr>
            <a:xfrm>
              <a:off x="6856730" y="4647038"/>
              <a:ext cx="67050" cy="96454"/>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 name="Google Shape;521;p18"/>
          <p:cNvGrpSpPr/>
          <p:nvPr/>
        </p:nvGrpSpPr>
        <p:grpSpPr>
          <a:xfrm rot="2305576">
            <a:off x="100618" y="1429270"/>
            <a:ext cx="707842" cy="785703"/>
            <a:chOff x="777100" y="158663"/>
            <a:chExt cx="707850" cy="785712"/>
          </a:xfrm>
        </p:grpSpPr>
        <p:cxnSp>
          <p:nvCxnSpPr>
            <p:cNvPr id="522" name="Google Shape;522;p18"/>
            <p:cNvCxnSpPr/>
            <p:nvPr/>
          </p:nvCxnSpPr>
          <p:spPr>
            <a:xfrm flipH="1" rot="10800000">
              <a:off x="777100" y="158675"/>
              <a:ext cx="416700" cy="482100"/>
            </a:xfrm>
            <a:prstGeom prst="straightConnector1">
              <a:avLst/>
            </a:prstGeom>
            <a:noFill/>
            <a:ln cap="flat" cmpd="sng" w="19050">
              <a:solidFill>
                <a:schemeClr val="lt2"/>
              </a:solidFill>
              <a:prstDash val="solid"/>
              <a:round/>
              <a:headEnd len="med" w="med" type="none"/>
              <a:tailEnd len="med" w="med" type="none"/>
            </a:ln>
          </p:spPr>
        </p:cxnSp>
        <p:cxnSp>
          <p:nvCxnSpPr>
            <p:cNvPr id="523" name="Google Shape;523;p18"/>
            <p:cNvCxnSpPr/>
            <p:nvPr/>
          </p:nvCxnSpPr>
          <p:spPr>
            <a:xfrm flipH="1">
              <a:off x="809503" y="158663"/>
              <a:ext cx="384300" cy="774900"/>
            </a:xfrm>
            <a:prstGeom prst="straightConnector1">
              <a:avLst/>
            </a:prstGeom>
            <a:noFill/>
            <a:ln cap="flat" cmpd="sng" w="19050">
              <a:solidFill>
                <a:schemeClr val="lt2"/>
              </a:solidFill>
              <a:prstDash val="solid"/>
              <a:round/>
              <a:headEnd len="med" w="med" type="none"/>
              <a:tailEnd len="med" w="med" type="none"/>
            </a:ln>
          </p:spPr>
        </p:cxnSp>
        <p:cxnSp>
          <p:nvCxnSpPr>
            <p:cNvPr id="524" name="Google Shape;524;p18"/>
            <p:cNvCxnSpPr/>
            <p:nvPr/>
          </p:nvCxnSpPr>
          <p:spPr>
            <a:xfrm flipH="1" rot="10800000">
              <a:off x="807425" y="293075"/>
              <a:ext cx="527700" cy="651300"/>
            </a:xfrm>
            <a:prstGeom prst="straightConnector1">
              <a:avLst/>
            </a:prstGeom>
            <a:noFill/>
            <a:ln cap="flat" cmpd="sng" w="19050">
              <a:solidFill>
                <a:schemeClr val="lt2"/>
              </a:solidFill>
              <a:prstDash val="solid"/>
              <a:round/>
              <a:headEnd len="med" w="med" type="none"/>
              <a:tailEnd len="med" w="med" type="none"/>
            </a:ln>
          </p:spPr>
        </p:cxnSp>
        <p:cxnSp>
          <p:nvCxnSpPr>
            <p:cNvPr id="525" name="Google Shape;525;p18"/>
            <p:cNvCxnSpPr/>
            <p:nvPr/>
          </p:nvCxnSpPr>
          <p:spPr>
            <a:xfrm flipH="1">
              <a:off x="1087625" y="293075"/>
              <a:ext cx="247500" cy="618600"/>
            </a:xfrm>
            <a:prstGeom prst="straightConnector1">
              <a:avLst/>
            </a:prstGeom>
            <a:noFill/>
            <a:ln cap="flat" cmpd="sng" w="19050">
              <a:solidFill>
                <a:schemeClr val="lt2"/>
              </a:solidFill>
              <a:prstDash val="solid"/>
              <a:round/>
              <a:headEnd len="med" w="med" type="none"/>
              <a:tailEnd len="med" w="med" type="none"/>
            </a:ln>
          </p:spPr>
        </p:cxnSp>
        <p:cxnSp>
          <p:nvCxnSpPr>
            <p:cNvPr id="526" name="Google Shape;526;p18"/>
            <p:cNvCxnSpPr/>
            <p:nvPr/>
          </p:nvCxnSpPr>
          <p:spPr>
            <a:xfrm flipH="1" rot="10800000">
              <a:off x="1100675" y="547000"/>
              <a:ext cx="312600" cy="364800"/>
            </a:xfrm>
            <a:prstGeom prst="straightConnector1">
              <a:avLst/>
            </a:prstGeom>
            <a:noFill/>
            <a:ln cap="flat" cmpd="sng" w="19050">
              <a:solidFill>
                <a:schemeClr val="lt2"/>
              </a:solidFill>
              <a:prstDash val="solid"/>
              <a:round/>
              <a:headEnd len="med" w="med" type="none"/>
              <a:tailEnd len="med" w="med" type="none"/>
            </a:ln>
          </p:spPr>
        </p:cxnSp>
        <p:cxnSp>
          <p:nvCxnSpPr>
            <p:cNvPr id="527" name="Google Shape;527;p18"/>
            <p:cNvCxnSpPr/>
            <p:nvPr/>
          </p:nvCxnSpPr>
          <p:spPr>
            <a:xfrm flipH="1">
              <a:off x="1315750" y="547000"/>
              <a:ext cx="91200" cy="364800"/>
            </a:xfrm>
            <a:prstGeom prst="straightConnector1">
              <a:avLst/>
            </a:prstGeom>
            <a:noFill/>
            <a:ln cap="flat" cmpd="sng" w="19050">
              <a:solidFill>
                <a:schemeClr val="lt2"/>
              </a:solidFill>
              <a:prstDash val="solid"/>
              <a:round/>
              <a:headEnd len="med" w="med" type="none"/>
              <a:tailEnd len="med" w="med" type="none"/>
            </a:ln>
          </p:spPr>
        </p:cxnSp>
        <p:cxnSp>
          <p:nvCxnSpPr>
            <p:cNvPr id="528" name="Google Shape;528;p18"/>
            <p:cNvCxnSpPr/>
            <p:nvPr/>
          </p:nvCxnSpPr>
          <p:spPr>
            <a:xfrm flipH="1" rot="10800000">
              <a:off x="1315750" y="703175"/>
              <a:ext cx="169200" cy="208500"/>
            </a:xfrm>
            <a:prstGeom prst="straightConnector1">
              <a:avLst/>
            </a:prstGeom>
            <a:noFill/>
            <a:ln cap="flat" cmpd="sng" w="19050">
              <a:solidFill>
                <a:schemeClr val="lt2"/>
              </a:solidFill>
              <a:prstDash val="solid"/>
              <a:round/>
              <a:headEnd len="med" w="med" type="none"/>
              <a:tailEnd len="med" w="med" type="none"/>
            </a:ln>
          </p:spPr>
        </p:cxnSp>
      </p:grpSp>
      <p:grpSp>
        <p:nvGrpSpPr>
          <p:cNvPr id="529" name="Google Shape;529;p18"/>
          <p:cNvGrpSpPr/>
          <p:nvPr/>
        </p:nvGrpSpPr>
        <p:grpSpPr>
          <a:xfrm rot="-1418097">
            <a:off x="199470" y="453630"/>
            <a:ext cx="555570" cy="555495"/>
            <a:chOff x="7232275" y="2832350"/>
            <a:chExt cx="555581" cy="555506"/>
          </a:xfrm>
        </p:grpSpPr>
        <p:sp>
          <p:nvSpPr>
            <p:cNvPr id="530" name="Google Shape;530;p18"/>
            <p:cNvSpPr/>
            <p:nvPr/>
          </p:nvSpPr>
          <p:spPr>
            <a:xfrm>
              <a:off x="7232275" y="2832350"/>
              <a:ext cx="555581" cy="555506"/>
            </a:xfrm>
            <a:custGeom>
              <a:rect b="b" l="l" r="r" t="t"/>
              <a:pathLst>
                <a:path extrusionOk="0" h="16717" w="16718">
                  <a:moveTo>
                    <a:pt x="8359" y="1"/>
                  </a:moveTo>
                  <a:cubicBezTo>
                    <a:pt x="3739" y="1"/>
                    <a:pt x="1" y="3751"/>
                    <a:pt x="1" y="8371"/>
                  </a:cubicBezTo>
                  <a:cubicBezTo>
                    <a:pt x="1" y="12978"/>
                    <a:pt x="3739" y="16717"/>
                    <a:pt x="8359" y="16717"/>
                  </a:cubicBezTo>
                  <a:cubicBezTo>
                    <a:pt x="12979" y="16717"/>
                    <a:pt x="16717" y="12978"/>
                    <a:pt x="16717" y="8371"/>
                  </a:cubicBezTo>
                  <a:cubicBezTo>
                    <a:pt x="16717" y="3739"/>
                    <a:pt x="12979" y="1"/>
                    <a:pt x="8359" y="1"/>
                  </a:cubicBezTo>
                  <a:close/>
                </a:path>
              </a:pathLst>
            </a:custGeom>
            <a:solidFill>
              <a:schemeClr val="lt1"/>
            </a:solidFill>
            <a:ln cap="flat" cmpd="sng" w="11300">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8"/>
            <p:cNvSpPr/>
            <p:nvPr/>
          </p:nvSpPr>
          <p:spPr>
            <a:xfrm>
              <a:off x="7294419" y="2922971"/>
              <a:ext cx="102888" cy="376263"/>
            </a:xfrm>
            <a:custGeom>
              <a:rect b="b" l="l" r="r" t="t"/>
              <a:pathLst>
                <a:path extrusionOk="0" h="11323" w="3096">
                  <a:moveTo>
                    <a:pt x="310" y="0"/>
                  </a:moveTo>
                  <a:lnTo>
                    <a:pt x="0" y="357"/>
                  </a:lnTo>
                  <a:cubicBezTo>
                    <a:pt x="1619" y="1619"/>
                    <a:pt x="2643" y="3584"/>
                    <a:pt x="2643" y="5668"/>
                  </a:cubicBezTo>
                  <a:cubicBezTo>
                    <a:pt x="2643" y="7763"/>
                    <a:pt x="1655" y="9716"/>
                    <a:pt x="48" y="10954"/>
                  </a:cubicBezTo>
                  <a:lnTo>
                    <a:pt x="357" y="11323"/>
                  </a:lnTo>
                  <a:cubicBezTo>
                    <a:pt x="2107" y="10013"/>
                    <a:pt x="3096" y="7942"/>
                    <a:pt x="3096" y="5668"/>
                  </a:cubicBezTo>
                  <a:cubicBezTo>
                    <a:pt x="3096" y="3405"/>
                    <a:pt x="2060" y="1322"/>
                    <a:pt x="3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8"/>
            <p:cNvSpPr/>
            <p:nvPr/>
          </p:nvSpPr>
          <p:spPr>
            <a:xfrm>
              <a:off x="7623218" y="2922971"/>
              <a:ext cx="102888" cy="376263"/>
            </a:xfrm>
            <a:custGeom>
              <a:rect b="b" l="l" r="r" t="t"/>
              <a:pathLst>
                <a:path extrusionOk="0" h="11323" w="3096">
                  <a:moveTo>
                    <a:pt x="2786" y="0"/>
                  </a:moveTo>
                  <a:cubicBezTo>
                    <a:pt x="1024" y="1322"/>
                    <a:pt x="0" y="3405"/>
                    <a:pt x="0" y="5668"/>
                  </a:cubicBezTo>
                  <a:cubicBezTo>
                    <a:pt x="0" y="7954"/>
                    <a:pt x="976" y="10013"/>
                    <a:pt x="2727" y="11323"/>
                  </a:cubicBezTo>
                  <a:lnTo>
                    <a:pt x="3048" y="10954"/>
                  </a:lnTo>
                  <a:cubicBezTo>
                    <a:pt x="1429" y="9716"/>
                    <a:pt x="441" y="7763"/>
                    <a:pt x="441" y="5668"/>
                  </a:cubicBezTo>
                  <a:cubicBezTo>
                    <a:pt x="441" y="3584"/>
                    <a:pt x="1477" y="1619"/>
                    <a:pt x="3096" y="357"/>
                  </a:cubicBezTo>
                  <a:lnTo>
                    <a:pt x="278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5_1_1">
    <p:spTree>
      <p:nvGrpSpPr>
        <p:cNvPr id="533" name="Shape 533"/>
        <p:cNvGrpSpPr/>
        <p:nvPr/>
      </p:nvGrpSpPr>
      <p:grpSpPr>
        <a:xfrm>
          <a:off x="0" y="0"/>
          <a:ext cx="0" cy="0"/>
          <a:chOff x="0" y="0"/>
          <a:chExt cx="0" cy="0"/>
        </a:xfrm>
      </p:grpSpPr>
      <p:sp>
        <p:nvSpPr>
          <p:cNvPr id="534" name="Google Shape;534;p19"/>
          <p:cNvSpPr/>
          <p:nvPr/>
        </p:nvSpPr>
        <p:spPr>
          <a:xfrm>
            <a:off x="0" y="4191000"/>
            <a:ext cx="6064800" cy="9525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9"/>
          <p:cNvSpPr/>
          <p:nvPr/>
        </p:nvSpPr>
        <p:spPr>
          <a:xfrm flipH="1" rot="10800000">
            <a:off x="6167049" y="5"/>
            <a:ext cx="2976943" cy="1687019"/>
          </a:xfrm>
          <a:custGeom>
            <a:rect b="b" l="l" r="r" t="t"/>
            <a:pathLst>
              <a:path extrusionOk="0" h="33898" w="59817">
                <a:moveTo>
                  <a:pt x="59816" y="0"/>
                </a:moveTo>
                <a:lnTo>
                  <a:pt x="1" y="33898"/>
                </a:lnTo>
                <a:lnTo>
                  <a:pt x="21543" y="33898"/>
                </a:lnTo>
                <a:lnTo>
                  <a:pt x="59816" y="16734"/>
                </a:lnTo>
                <a:lnTo>
                  <a:pt x="598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9"/>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537" name="Google Shape;537;p19"/>
          <p:cNvSpPr txBox="1"/>
          <p:nvPr>
            <p:ph idx="1" type="subTitle"/>
          </p:nvPr>
        </p:nvSpPr>
        <p:spPr>
          <a:xfrm>
            <a:off x="6083400" y="1628783"/>
            <a:ext cx="2094600" cy="392400"/>
          </a:xfrm>
          <a:prstGeom prst="rect">
            <a:avLst/>
          </a:prstGeom>
          <a:noFill/>
          <a:ln>
            <a:noFill/>
          </a:ln>
        </p:spPr>
        <p:txBody>
          <a:bodyPr anchorCtr="0" anchor="b" bIns="91425" lIns="91425" spcFirstLastPara="1" rIns="91425" wrap="square" tIns="91425">
            <a:noAutofit/>
          </a:bodyPr>
          <a:lstStyle>
            <a:lvl1pPr lvl="0" rtl="0" algn="r">
              <a:spcBef>
                <a:spcPts val="0"/>
              </a:spcBef>
              <a:spcAft>
                <a:spcPts val="0"/>
              </a:spcAft>
              <a:buSzPts val="1800"/>
              <a:buFont typeface="League Spartan ExtraBold"/>
              <a:buNone/>
              <a:defRPr sz="2400">
                <a:latin typeface="Bangers"/>
                <a:ea typeface="Bangers"/>
                <a:cs typeface="Bangers"/>
                <a:sym typeface="Bangers"/>
              </a:defRPr>
            </a:lvl1pPr>
            <a:lvl2pPr lvl="1" rtl="0" algn="r">
              <a:spcBef>
                <a:spcPts val="0"/>
              </a:spcBef>
              <a:spcAft>
                <a:spcPts val="0"/>
              </a:spcAft>
              <a:buSzPts val="1400"/>
              <a:buNone/>
              <a:defRPr/>
            </a:lvl2pPr>
            <a:lvl3pPr lvl="2" rtl="0" algn="r">
              <a:spcBef>
                <a:spcPts val="0"/>
              </a:spcBef>
              <a:spcAft>
                <a:spcPts val="0"/>
              </a:spcAft>
              <a:buSzPts val="1400"/>
              <a:buNone/>
              <a:defRPr/>
            </a:lvl3pPr>
            <a:lvl4pPr lvl="3" rtl="0" algn="r">
              <a:spcBef>
                <a:spcPts val="0"/>
              </a:spcBef>
              <a:spcAft>
                <a:spcPts val="0"/>
              </a:spcAft>
              <a:buSzPts val="1400"/>
              <a:buNone/>
              <a:defRPr/>
            </a:lvl4pPr>
            <a:lvl5pPr lvl="4" rtl="0" algn="r">
              <a:spcBef>
                <a:spcPts val="0"/>
              </a:spcBef>
              <a:spcAft>
                <a:spcPts val="0"/>
              </a:spcAft>
              <a:buSzPts val="1400"/>
              <a:buNone/>
              <a:defRPr/>
            </a:lvl5pPr>
            <a:lvl6pPr lvl="5" rtl="0" algn="r">
              <a:spcBef>
                <a:spcPts val="0"/>
              </a:spcBef>
              <a:spcAft>
                <a:spcPts val="0"/>
              </a:spcAft>
              <a:buSzPts val="1400"/>
              <a:buNone/>
              <a:defRPr/>
            </a:lvl6pPr>
            <a:lvl7pPr lvl="6" rtl="0" algn="r">
              <a:spcBef>
                <a:spcPts val="0"/>
              </a:spcBef>
              <a:spcAft>
                <a:spcPts val="0"/>
              </a:spcAft>
              <a:buSzPts val="1400"/>
              <a:buNone/>
              <a:defRPr/>
            </a:lvl7pPr>
            <a:lvl8pPr lvl="7" rtl="0" algn="r">
              <a:spcBef>
                <a:spcPts val="0"/>
              </a:spcBef>
              <a:spcAft>
                <a:spcPts val="0"/>
              </a:spcAft>
              <a:buSzPts val="1400"/>
              <a:buNone/>
              <a:defRPr/>
            </a:lvl8pPr>
            <a:lvl9pPr lvl="8" rtl="0" algn="r">
              <a:spcBef>
                <a:spcPts val="0"/>
              </a:spcBef>
              <a:spcAft>
                <a:spcPts val="0"/>
              </a:spcAft>
              <a:buSzPts val="1400"/>
              <a:buNone/>
              <a:defRPr/>
            </a:lvl9pPr>
          </a:lstStyle>
          <a:p/>
        </p:txBody>
      </p:sp>
      <p:sp>
        <p:nvSpPr>
          <p:cNvPr id="538" name="Google Shape;538;p19"/>
          <p:cNvSpPr txBox="1"/>
          <p:nvPr>
            <p:ph idx="2" type="subTitle"/>
          </p:nvPr>
        </p:nvSpPr>
        <p:spPr>
          <a:xfrm>
            <a:off x="6083421" y="1926908"/>
            <a:ext cx="2094600" cy="558900"/>
          </a:xfrm>
          <a:prstGeom prst="rect">
            <a:avLst/>
          </a:prstGeom>
          <a:ln>
            <a:noFill/>
          </a:ln>
        </p:spPr>
        <p:txBody>
          <a:bodyPr anchorCtr="0" anchor="t" bIns="91425" lIns="91425" spcFirstLastPara="1" rIns="91425" wrap="square" tIns="91425">
            <a:noAutofit/>
          </a:bodyPr>
          <a:lstStyle>
            <a:lvl1pPr lvl="0" rtl="0" algn="r">
              <a:spcBef>
                <a:spcPts val="0"/>
              </a:spcBef>
              <a:spcAft>
                <a:spcPts val="0"/>
              </a:spcAft>
              <a:buSzPts val="1400"/>
              <a:buFont typeface="Ubuntu"/>
              <a:buNone/>
              <a:defRPr sz="1600"/>
            </a:lvl1pPr>
            <a:lvl2pPr lvl="1" rtl="0" algn="r">
              <a:spcBef>
                <a:spcPts val="0"/>
              </a:spcBef>
              <a:spcAft>
                <a:spcPts val="0"/>
              </a:spcAft>
              <a:buSzPts val="1400"/>
              <a:buFont typeface="Ubuntu"/>
              <a:buNone/>
              <a:defRPr>
                <a:latin typeface="Ubuntu"/>
                <a:ea typeface="Ubuntu"/>
                <a:cs typeface="Ubuntu"/>
                <a:sym typeface="Ubuntu"/>
              </a:defRPr>
            </a:lvl2pPr>
            <a:lvl3pPr lvl="2" rtl="0" algn="r">
              <a:spcBef>
                <a:spcPts val="0"/>
              </a:spcBef>
              <a:spcAft>
                <a:spcPts val="0"/>
              </a:spcAft>
              <a:buSzPts val="1400"/>
              <a:buFont typeface="Ubuntu"/>
              <a:buNone/>
              <a:defRPr>
                <a:latin typeface="Ubuntu"/>
                <a:ea typeface="Ubuntu"/>
                <a:cs typeface="Ubuntu"/>
                <a:sym typeface="Ubuntu"/>
              </a:defRPr>
            </a:lvl3pPr>
            <a:lvl4pPr lvl="3" rtl="0" algn="r">
              <a:spcBef>
                <a:spcPts val="0"/>
              </a:spcBef>
              <a:spcAft>
                <a:spcPts val="0"/>
              </a:spcAft>
              <a:buSzPts val="1400"/>
              <a:buFont typeface="Ubuntu"/>
              <a:buNone/>
              <a:defRPr>
                <a:latin typeface="Ubuntu"/>
                <a:ea typeface="Ubuntu"/>
                <a:cs typeface="Ubuntu"/>
                <a:sym typeface="Ubuntu"/>
              </a:defRPr>
            </a:lvl4pPr>
            <a:lvl5pPr lvl="4" rtl="0" algn="r">
              <a:spcBef>
                <a:spcPts val="0"/>
              </a:spcBef>
              <a:spcAft>
                <a:spcPts val="0"/>
              </a:spcAft>
              <a:buSzPts val="1400"/>
              <a:buFont typeface="Ubuntu"/>
              <a:buNone/>
              <a:defRPr>
                <a:latin typeface="Ubuntu"/>
                <a:ea typeface="Ubuntu"/>
                <a:cs typeface="Ubuntu"/>
                <a:sym typeface="Ubuntu"/>
              </a:defRPr>
            </a:lvl5pPr>
            <a:lvl6pPr lvl="5" rtl="0" algn="r">
              <a:spcBef>
                <a:spcPts val="0"/>
              </a:spcBef>
              <a:spcAft>
                <a:spcPts val="0"/>
              </a:spcAft>
              <a:buSzPts val="1400"/>
              <a:buFont typeface="Ubuntu"/>
              <a:buNone/>
              <a:defRPr>
                <a:latin typeface="Ubuntu"/>
                <a:ea typeface="Ubuntu"/>
                <a:cs typeface="Ubuntu"/>
                <a:sym typeface="Ubuntu"/>
              </a:defRPr>
            </a:lvl6pPr>
            <a:lvl7pPr lvl="6" rtl="0" algn="r">
              <a:spcBef>
                <a:spcPts val="0"/>
              </a:spcBef>
              <a:spcAft>
                <a:spcPts val="0"/>
              </a:spcAft>
              <a:buSzPts val="1400"/>
              <a:buFont typeface="Ubuntu"/>
              <a:buNone/>
              <a:defRPr>
                <a:latin typeface="Ubuntu"/>
                <a:ea typeface="Ubuntu"/>
                <a:cs typeface="Ubuntu"/>
                <a:sym typeface="Ubuntu"/>
              </a:defRPr>
            </a:lvl7pPr>
            <a:lvl8pPr lvl="7" rtl="0" algn="r">
              <a:spcBef>
                <a:spcPts val="0"/>
              </a:spcBef>
              <a:spcAft>
                <a:spcPts val="0"/>
              </a:spcAft>
              <a:buSzPts val="1400"/>
              <a:buFont typeface="Ubuntu"/>
              <a:buNone/>
              <a:defRPr>
                <a:latin typeface="Ubuntu"/>
                <a:ea typeface="Ubuntu"/>
                <a:cs typeface="Ubuntu"/>
                <a:sym typeface="Ubuntu"/>
              </a:defRPr>
            </a:lvl8pPr>
            <a:lvl9pPr lvl="8" rtl="0" algn="r">
              <a:spcBef>
                <a:spcPts val="0"/>
              </a:spcBef>
              <a:spcAft>
                <a:spcPts val="0"/>
              </a:spcAft>
              <a:buSzPts val="1400"/>
              <a:buFont typeface="Ubuntu"/>
              <a:buNone/>
              <a:defRPr>
                <a:latin typeface="Ubuntu"/>
                <a:ea typeface="Ubuntu"/>
                <a:cs typeface="Ubuntu"/>
                <a:sym typeface="Ubuntu"/>
              </a:defRPr>
            </a:lvl9pPr>
          </a:lstStyle>
          <a:p/>
        </p:txBody>
      </p:sp>
      <p:sp>
        <p:nvSpPr>
          <p:cNvPr id="539" name="Google Shape;539;p19"/>
          <p:cNvSpPr txBox="1"/>
          <p:nvPr>
            <p:ph idx="3" type="subTitle"/>
          </p:nvPr>
        </p:nvSpPr>
        <p:spPr>
          <a:xfrm>
            <a:off x="6083421" y="3176408"/>
            <a:ext cx="2094600" cy="399300"/>
          </a:xfrm>
          <a:prstGeom prst="rect">
            <a:avLst/>
          </a:prstGeom>
          <a:noFill/>
          <a:ln>
            <a:noFill/>
          </a:ln>
        </p:spPr>
        <p:txBody>
          <a:bodyPr anchorCtr="0" anchor="b" bIns="91425" lIns="91425" spcFirstLastPara="1" rIns="91425" wrap="square" tIns="91425">
            <a:noAutofit/>
          </a:bodyPr>
          <a:lstStyle>
            <a:lvl1pPr lvl="0" rtl="0" algn="r">
              <a:spcBef>
                <a:spcPts val="0"/>
              </a:spcBef>
              <a:spcAft>
                <a:spcPts val="0"/>
              </a:spcAft>
              <a:buSzPts val="1800"/>
              <a:buFont typeface="League Spartan ExtraBold"/>
              <a:buNone/>
              <a:defRPr sz="2400">
                <a:latin typeface="Bangers"/>
                <a:ea typeface="Bangers"/>
                <a:cs typeface="Bangers"/>
                <a:sym typeface="Bangers"/>
              </a:defRPr>
            </a:lvl1pPr>
            <a:lvl2pPr lvl="1" rtl="0" algn="r">
              <a:spcBef>
                <a:spcPts val="0"/>
              </a:spcBef>
              <a:spcAft>
                <a:spcPts val="0"/>
              </a:spcAft>
              <a:buSzPts val="1400"/>
              <a:buNone/>
              <a:defRPr/>
            </a:lvl2pPr>
            <a:lvl3pPr lvl="2" rtl="0" algn="r">
              <a:spcBef>
                <a:spcPts val="0"/>
              </a:spcBef>
              <a:spcAft>
                <a:spcPts val="0"/>
              </a:spcAft>
              <a:buSzPts val="1400"/>
              <a:buNone/>
              <a:defRPr/>
            </a:lvl3pPr>
            <a:lvl4pPr lvl="3" rtl="0" algn="r">
              <a:spcBef>
                <a:spcPts val="0"/>
              </a:spcBef>
              <a:spcAft>
                <a:spcPts val="0"/>
              </a:spcAft>
              <a:buSzPts val="1400"/>
              <a:buNone/>
              <a:defRPr/>
            </a:lvl4pPr>
            <a:lvl5pPr lvl="4" rtl="0" algn="r">
              <a:spcBef>
                <a:spcPts val="0"/>
              </a:spcBef>
              <a:spcAft>
                <a:spcPts val="0"/>
              </a:spcAft>
              <a:buSzPts val="1400"/>
              <a:buNone/>
              <a:defRPr/>
            </a:lvl5pPr>
            <a:lvl6pPr lvl="5" rtl="0" algn="r">
              <a:spcBef>
                <a:spcPts val="0"/>
              </a:spcBef>
              <a:spcAft>
                <a:spcPts val="0"/>
              </a:spcAft>
              <a:buSzPts val="1400"/>
              <a:buNone/>
              <a:defRPr/>
            </a:lvl6pPr>
            <a:lvl7pPr lvl="6" rtl="0" algn="r">
              <a:spcBef>
                <a:spcPts val="0"/>
              </a:spcBef>
              <a:spcAft>
                <a:spcPts val="0"/>
              </a:spcAft>
              <a:buSzPts val="1400"/>
              <a:buNone/>
              <a:defRPr/>
            </a:lvl7pPr>
            <a:lvl8pPr lvl="7" rtl="0" algn="r">
              <a:spcBef>
                <a:spcPts val="0"/>
              </a:spcBef>
              <a:spcAft>
                <a:spcPts val="0"/>
              </a:spcAft>
              <a:buSzPts val="1400"/>
              <a:buNone/>
              <a:defRPr/>
            </a:lvl8pPr>
            <a:lvl9pPr lvl="8" rtl="0" algn="r">
              <a:spcBef>
                <a:spcPts val="0"/>
              </a:spcBef>
              <a:spcAft>
                <a:spcPts val="0"/>
              </a:spcAft>
              <a:buSzPts val="1400"/>
              <a:buNone/>
              <a:defRPr/>
            </a:lvl9pPr>
          </a:lstStyle>
          <a:p/>
        </p:txBody>
      </p:sp>
      <p:sp>
        <p:nvSpPr>
          <p:cNvPr id="540" name="Google Shape;540;p19"/>
          <p:cNvSpPr txBox="1"/>
          <p:nvPr>
            <p:ph idx="4" type="subTitle"/>
          </p:nvPr>
        </p:nvSpPr>
        <p:spPr>
          <a:xfrm>
            <a:off x="6083421" y="3463695"/>
            <a:ext cx="2094600" cy="569100"/>
          </a:xfrm>
          <a:prstGeom prst="rect">
            <a:avLst/>
          </a:prstGeom>
          <a:ln>
            <a:noFill/>
          </a:ln>
        </p:spPr>
        <p:txBody>
          <a:bodyPr anchorCtr="0" anchor="t" bIns="91425" lIns="91425" spcFirstLastPara="1" rIns="91425" wrap="square" tIns="91425">
            <a:noAutofit/>
          </a:bodyPr>
          <a:lstStyle>
            <a:lvl1pPr lvl="0" rtl="0" algn="r">
              <a:spcBef>
                <a:spcPts val="0"/>
              </a:spcBef>
              <a:spcAft>
                <a:spcPts val="0"/>
              </a:spcAft>
              <a:buSzPts val="1400"/>
              <a:buFont typeface="Ubuntu"/>
              <a:buNone/>
              <a:defRPr sz="1600"/>
            </a:lvl1pPr>
            <a:lvl2pPr lvl="1" rtl="0" algn="r">
              <a:spcBef>
                <a:spcPts val="0"/>
              </a:spcBef>
              <a:spcAft>
                <a:spcPts val="0"/>
              </a:spcAft>
              <a:buSzPts val="1400"/>
              <a:buFont typeface="Ubuntu"/>
              <a:buNone/>
              <a:defRPr>
                <a:latin typeface="Ubuntu"/>
                <a:ea typeface="Ubuntu"/>
                <a:cs typeface="Ubuntu"/>
                <a:sym typeface="Ubuntu"/>
              </a:defRPr>
            </a:lvl2pPr>
            <a:lvl3pPr lvl="2" rtl="0" algn="r">
              <a:spcBef>
                <a:spcPts val="0"/>
              </a:spcBef>
              <a:spcAft>
                <a:spcPts val="0"/>
              </a:spcAft>
              <a:buSzPts val="1400"/>
              <a:buFont typeface="Ubuntu"/>
              <a:buNone/>
              <a:defRPr>
                <a:latin typeface="Ubuntu"/>
                <a:ea typeface="Ubuntu"/>
                <a:cs typeface="Ubuntu"/>
                <a:sym typeface="Ubuntu"/>
              </a:defRPr>
            </a:lvl3pPr>
            <a:lvl4pPr lvl="3" rtl="0" algn="r">
              <a:spcBef>
                <a:spcPts val="0"/>
              </a:spcBef>
              <a:spcAft>
                <a:spcPts val="0"/>
              </a:spcAft>
              <a:buSzPts val="1400"/>
              <a:buFont typeface="Ubuntu"/>
              <a:buNone/>
              <a:defRPr>
                <a:latin typeface="Ubuntu"/>
                <a:ea typeface="Ubuntu"/>
                <a:cs typeface="Ubuntu"/>
                <a:sym typeface="Ubuntu"/>
              </a:defRPr>
            </a:lvl4pPr>
            <a:lvl5pPr lvl="4" rtl="0" algn="r">
              <a:spcBef>
                <a:spcPts val="0"/>
              </a:spcBef>
              <a:spcAft>
                <a:spcPts val="0"/>
              </a:spcAft>
              <a:buSzPts val="1400"/>
              <a:buFont typeface="Ubuntu"/>
              <a:buNone/>
              <a:defRPr>
                <a:latin typeface="Ubuntu"/>
                <a:ea typeface="Ubuntu"/>
                <a:cs typeface="Ubuntu"/>
                <a:sym typeface="Ubuntu"/>
              </a:defRPr>
            </a:lvl5pPr>
            <a:lvl6pPr lvl="5" rtl="0" algn="r">
              <a:spcBef>
                <a:spcPts val="0"/>
              </a:spcBef>
              <a:spcAft>
                <a:spcPts val="0"/>
              </a:spcAft>
              <a:buSzPts val="1400"/>
              <a:buFont typeface="Ubuntu"/>
              <a:buNone/>
              <a:defRPr>
                <a:latin typeface="Ubuntu"/>
                <a:ea typeface="Ubuntu"/>
                <a:cs typeface="Ubuntu"/>
                <a:sym typeface="Ubuntu"/>
              </a:defRPr>
            </a:lvl6pPr>
            <a:lvl7pPr lvl="6" rtl="0" algn="r">
              <a:spcBef>
                <a:spcPts val="0"/>
              </a:spcBef>
              <a:spcAft>
                <a:spcPts val="0"/>
              </a:spcAft>
              <a:buSzPts val="1400"/>
              <a:buFont typeface="Ubuntu"/>
              <a:buNone/>
              <a:defRPr>
                <a:latin typeface="Ubuntu"/>
                <a:ea typeface="Ubuntu"/>
                <a:cs typeface="Ubuntu"/>
                <a:sym typeface="Ubuntu"/>
              </a:defRPr>
            </a:lvl7pPr>
            <a:lvl8pPr lvl="7" rtl="0" algn="r">
              <a:spcBef>
                <a:spcPts val="0"/>
              </a:spcBef>
              <a:spcAft>
                <a:spcPts val="0"/>
              </a:spcAft>
              <a:buSzPts val="1400"/>
              <a:buFont typeface="Ubuntu"/>
              <a:buNone/>
              <a:defRPr>
                <a:latin typeface="Ubuntu"/>
                <a:ea typeface="Ubuntu"/>
                <a:cs typeface="Ubuntu"/>
                <a:sym typeface="Ubuntu"/>
              </a:defRPr>
            </a:lvl8pPr>
            <a:lvl9pPr lvl="8" rtl="0" algn="r">
              <a:spcBef>
                <a:spcPts val="0"/>
              </a:spcBef>
              <a:spcAft>
                <a:spcPts val="0"/>
              </a:spcAft>
              <a:buSzPts val="1400"/>
              <a:buFont typeface="Ubuntu"/>
              <a:buNone/>
              <a:defRPr>
                <a:latin typeface="Ubuntu"/>
                <a:ea typeface="Ubuntu"/>
                <a:cs typeface="Ubuntu"/>
                <a:sym typeface="Ubuntu"/>
              </a:defRPr>
            </a:lvl9pPr>
          </a:lstStyle>
          <a:p/>
        </p:txBody>
      </p:sp>
      <p:sp>
        <p:nvSpPr>
          <p:cNvPr id="541" name="Google Shape;541;p19"/>
          <p:cNvSpPr txBox="1"/>
          <p:nvPr>
            <p:ph idx="5" type="subTitle"/>
          </p:nvPr>
        </p:nvSpPr>
        <p:spPr>
          <a:xfrm>
            <a:off x="965989" y="1628783"/>
            <a:ext cx="2094600" cy="3924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1800"/>
              <a:buFont typeface="League Spartan ExtraBold"/>
              <a:buNone/>
              <a:defRPr sz="2400">
                <a:latin typeface="Bangers"/>
                <a:ea typeface="Bangers"/>
                <a:cs typeface="Bangers"/>
                <a:sym typeface="Bangers"/>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542" name="Google Shape;542;p19"/>
          <p:cNvSpPr txBox="1"/>
          <p:nvPr>
            <p:ph idx="6" type="subTitle"/>
          </p:nvPr>
        </p:nvSpPr>
        <p:spPr>
          <a:xfrm>
            <a:off x="965989" y="1926908"/>
            <a:ext cx="2094600" cy="5589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400"/>
              <a:buFont typeface="Ubuntu"/>
              <a:buNone/>
              <a:defRPr sz="1600"/>
            </a:lvl1pPr>
            <a:lvl2pPr lvl="1" rtl="0">
              <a:spcBef>
                <a:spcPts val="0"/>
              </a:spcBef>
              <a:spcAft>
                <a:spcPts val="0"/>
              </a:spcAft>
              <a:buSzPts val="1400"/>
              <a:buFont typeface="Ubuntu"/>
              <a:buNone/>
              <a:defRPr>
                <a:latin typeface="Ubuntu"/>
                <a:ea typeface="Ubuntu"/>
                <a:cs typeface="Ubuntu"/>
                <a:sym typeface="Ubuntu"/>
              </a:defRPr>
            </a:lvl2pPr>
            <a:lvl3pPr lvl="2" rtl="0">
              <a:spcBef>
                <a:spcPts val="0"/>
              </a:spcBef>
              <a:spcAft>
                <a:spcPts val="0"/>
              </a:spcAft>
              <a:buSzPts val="1400"/>
              <a:buFont typeface="Ubuntu"/>
              <a:buNone/>
              <a:defRPr>
                <a:latin typeface="Ubuntu"/>
                <a:ea typeface="Ubuntu"/>
                <a:cs typeface="Ubuntu"/>
                <a:sym typeface="Ubuntu"/>
              </a:defRPr>
            </a:lvl3pPr>
            <a:lvl4pPr lvl="3" rtl="0">
              <a:spcBef>
                <a:spcPts val="0"/>
              </a:spcBef>
              <a:spcAft>
                <a:spcPts val="0"/>
              </a:spcAft>
              <a:buSzPts val="1400"/>
              <a:buFont typeface="Ubuntu"/>
              <a:buNone/>
              <a:defRPr>
                <a:latin typeface="Ubuntu"/>
                <a:ea typeface="Ubuntu"/>
                <a:cs typeface="Ubuntu"/>
                <a:sym typeface="Ubuntu"/>
              </a:defRPr>
            </a:lvl4pPr>
            <a:lvl5pPr lvl="4" rtl="0">
              <a:spcBef>
                <a:spcPts val="0"/>
              </a:spcBef>
              <a:spcAft>
                <a:spcPts val="0"/>
              </a:spcAft>
              <a:buSzPts val="1400"/>
              <a:buFont typeface="Ubuntu"/>
              <a:buNone/>
              <a:defRPr>
                <a:latin typeface="Ubuntu"/>
                <a:ea typeface="Ubuntu"/>
                <a:cs typeface="Ubuntu"/>
                <a:sym typeface="Ubuntu"/>
              </a:defRPr>
            </a:lvl5pPr>
            <a:lvl6pPr lvl="5" rtl="0">
              <a:spcBef>
                <a:spcPts val="0"/>
              </a:spcBef>
              <a:spcAft>
                <a:spcPts val="0"/>
              </a:spcAft>
              <a:buSzPts val="1400"/>
              <a:buFont typeface="Ubuntu"/>
              <a:buNone/>
              <a:defRPr>
                <a:latin typeface="Ubuntu"/>
                <a:ea typeface="Ubuntu"/>
                <a:cs typeface="Ubuntu"/>
                <a:sym typeface="Ubuntu"/>
              </a:defRPr>
            </a:lvl6pPr>
            <a:lvl7pPr lvl="6" rtl="0">
              <a:spcBef>
                <a:spcPts val="0"/>
              </a:spcBef>
              <a:spcAft>
                <a:spcPts val="0"/>
              </a:spcAft>
              <a:buSzPts val="1400"/>
              <a:buFont typeface="Ubuntu"/>
              <a:buNone/>
              <a:defRPr>
                <a:latin typeface="Ubuntu"/>
                <a:ea typeface="Ubuntu"/>
                <a:cs typeface="Ubuntu"/>
                <a:sym typeface="Ubuntu"/>
              </a:defRPr>
            </a:lvl7pPr>
            <a:lvl8pPr lvl="7" rtl="0">
              <a:spcBef>
                <a:spcPts val="0"/>
              </a:spcBef>
              <a:spcAft>
                <a:spcPts val="0"/>
              </a:spcAft>
              <a:buSzPts val="1400"/>
              <a:buFont typeface="Ubuntu"/>
              <a:buNone/>
              <a:defRPr>
                <a:latin typeface="Ubuntu"/>
                <a:ea typeface="Ubuntu"/>
                <a:cs typeface="Ubuntu"/>
                <a:sym typeface="Ubuntu"/>
              </a:defRPr>
            </a:lvl8pPr>
            <a:lvl9pPr lvl="8" rtl="0">
              <a:spcBef>
                <a:spcPts val="0"/>
              </a:spcBef>
              <a:spcAft>
                <a:spcPts val="0"/>
              </a:spcAft>
              <a:buSzPts val="1400"/>
              <a:buFont typeface="Ubuntu"/>
              <a:buNone/>
              <a:defRPr>
                <a:latin typeface="Ubuntu"/>
                <a:ea typeface="Ubuntu"/>
                <a:cs typeface="Ubuntu"/>
                <a:sym typeface="Ubuntu"/>
              </a:defRPr>
            </a:lvl9pPr>
          </a:lstStyle>
          <a:p/>
        </p:txBody>
      </p:sp>
      <p:sp>
        <p:nvSpPr>
          <p:cNvPr id="543" name="Google Shape;543;p19"/>
          <p:cNvSpPr txBox="1"/>
          <p:nvPr>
            <p:ph idx="7" type="subTitle"/>
          </p:nvPr>
        </p:nvSpPr>
        <p:spPr>
          <a:xfrm>
            <a:off x="965992" y="3173408"/>
            <a:ext cx="2094600" cy="3984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1800"/>
              <a:buFont typeface="League Spartan ExtraBold"/>
              <a:buNone/>
              <a:defRPr sz="2400">
                <a:latin typeface="Bangers"/>
                <a:ea typeface="Bangers"/>
                <a:cs typeface="Bangers"/>
                <a:sym typeface="Bangers"/>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544" name="Google Shape;544;p19"/>
          <p:cNvSpPr txBox="1"/>
          <p:nvPr>
            <p:ph idx="8" type="subTitle"/>
          </p:nvPr>
        </p:nvSpPr>
        <p:spPr>
          <a:xfrm>
            <a:off x="965989" y="3465796"/>
            <a:ext cx="2094600" cy="5670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1400"/>
              <a:buFont typeface="Ubuntu"/>
              <a:buNone/>
              <a:defRPr sz="1600"/>
            </a:lvl1pPr>
            <a:lvl2pPr lvl="1" rtl="0">
              <a:spcBef>
                <a:spcPts val="0"/>
              </a:spcBef>
              <a:spcAft>
                <a:spcPts val="0"/>
              </a:spcAft>
              <a:buSzPts val="1400"/>
              <a:buFont typeface="Ubuntu"/>
              <a:buNone/>
              <a:defRPr>
                <a:latin typeface="Ubuntu"/>
                <a:ea typeface="Ubuntu"/>
                <a:cs typeface="Ubuntu"/>
                <a:sym typeface="Ubuntu"/>
              </a:defRPr>
            </a:lvl2pPr>
            <a:lvl3pPr lvl="2" rtl="0">
              <a:spcBef>
                <a:spcPts val="0"/>
              </a:spcBef>
              <a:spcAft>
                <a:spcPts val="0"/>
              </a:spcAft>
              <a:buSzPts val="1400"/>
              <a:buFont typeface="Ubuntu"/>
              <a:buNone/>
              <a:defRPr>
                <a:latin typeface="Ubuntu"/>
                <a:ea typeface="Ubuntu"/>
                <a:cs typeface="Ubuntu"/>
                <a:sym typeface="Ubuntu"/>
              </a:defRPr>
            </a:lvl3pPr>
            <a:lvl4pPr lvl="3" rtl="0">
              <a:spcBef>
                <a:spcPts val="0"/>
              </a:spcBef>
              <a:spcAft>
                <a:spcPts val="0"/>
              </a:spcAft>
              <a:buSzPts val="1400"/>
              <a:buFont typeface="Ubuntu"/>
              <a:buNone/>
              <a:defRPr>
                <a:latin typeface="Ubuntu"/>
                <a:ea typeface="Ubuntu"/>
                <a:cs typeface="Ubuntu"/>
                <a:sym typeface="Ubuntu"/>
              </a:defRPr>
            </a:lvl4pPr>
            <a:lvl5pPr lvl="4" rtl="0">
              <a:spcBef>
                <a:spcPts val="0"/>
              </a:spcBef>
              <a:spcAft>
                <a:spcPts val="0"/>
              </a:spcAft>
              <a:buSzPts val="1400"/>
              <a:buFont typeface="Ubuntu"/>
              <a:buNone/>
              <a:defRPr>
                <a:latin typeface="Ubuntu"/>
                <a:ea typeface="Ubuntu"/>
                <a:cs typeface="Ubuntu"/>
                <a:sym typeface="Ubuntu"/>
              </a:defRPr>
            </a:lvl5pPr>
            <a:lvl6pPr lvl="5" rtl="0">
              <a:spcBef>
                <a:spcPts val="0"/>
              </a:spcBef>
              <a:spcAft>
                <a:spcPts val="0"/>
              </a:spcAft>
              <a:buSzPts val="1400"/>
              <a:buFont typeface="Ubuntu"/>
              <a:buNone/>
              <a:defRPr>
                <a:latin typeface="Ubuntu"/>
                <a:ea typeface="Ubuntu"/>
                <a:cs typeface="Ubuntu"/>
                <a:sym typeface="Ubuntu"/>
              </a:defRPr>
            </a:lvl6pPr>
            <a:lvl7pPr lvl="6" rtl="0">
              <a:spcBef>
                <a:spcPts val="0"/>
              </a:spcBef>
              <a:spcAft>
                <a:spcPts val="0"/>
              </a:spcAft>
              <a:buSzPts val="1400"/>
              <a:buFont typeface="Ubuntu"/>
              <a:buNone/>
              <a:defRPr>
                <a:latin typeface="Ubuntu"/>
                <a:ea typeface="Ubuntu"/>
                <a:cs typeface="Ubuntu"/>
                <a:sym typeface="Ubuntu"/>
              </a:defRPr>
            </a:lvl7pPr>
            <a:lvl8pPr lvl="7" rtl="0">
              <a:spcBef>
                <a:spcPts val="0"/>
              </a:spcBef>
              <a:spcAft>
                <a:spcPts val="0"/>
              </a:spcAft>
              <a:buSzPts val="1400"/>
              <a:buFont typeface="Ubuntu"/>
              <a:buNone/>
              <a:defRPr>
                <a:latin typeface="Ubuntu"/>
                <a:ea typeface="Ubuntu"/>
                <a:cs typeface="Ubuntu"/>
                <a:sym typeface="Ubuntu"/>
              </a:defRPr>
            </a:lvl8pPr>
            <a:lvl9pPr lvl="8" rtl="0">
              <a:spcBef>
                <a:spcPts val="0"/>
              </a:spcBef>
              <a:spcAft>
                <a:spcPts val="0"/>
              </a:spcAft>
              <a:buSzPts val="1400"/>
              <a:buFont typeface="Ubuntu"/>
              <a:buNone/>
              <a:defRPr>
                <a:latin typeface="Ubuntu"/>
                <a:ea typeface="Ubuntu"/>
                <a:cs typeface="Ubuntu"/>
                <a:sym typeface="Ubuntu"/>
              </a:defRPr>
            </a:lvl9pPr>
          </a:lstStyle>
          <a:p/>
        </p:txBody>
      </p:sp>
      <p:sp>
        <p:nvSpPr>
          <p:cNvPr id="545" name="Google Shape;545;p19"/>
          <p:cNvSpPr/>
          <p:nvPr/>
        </p:nvSpPr>
        <p:spPr>
          <a:xfrm rot="-247707">
            <a:off x="7192278" y="4370209"/>
            <a:ext cx="603487" cy="594077"/>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 name="Google Shape;546;p19"/>
          <p:cNvGrpSpPr/>
          <p:nvPr/>
        </p:nvGrpSpPr>
        <p:grpSpPr>
          <a:xfrm rot="5400000">
            <a:off x="8009708" y="-49327"/>
            <a:ext cx="896988" cy="995654"/>
            <a:chOff x="777100" y="158663"/>
            <a:chExt cx="707850" cy="785712"/>
          </a:xfrm>
        </p:grpSpPr>
        <p:cxnSp>
          <p:nvCxnSpPr>
            <p:cNvPr id="547" name="Google Shape;547;p19"/>
            <p:cNvCxnSpPr/>
            <p:nvPr/>
          </p:nvCxnSpPr>
          <p:spPr>
            <a:xfrm flipH="1" rot="10800000">
              <a:off x="777100" y="158675"/>
              <a:ext cx="416700" cy="482100"/>
            </a:xfrm>
            <a:prstGeom prst="straightConnector1">
              <a:avLst/>
            </a:prstGeom>
            <a:noFill/>
            <a:ln cap="flat" cmpd="sng" w="19050">
              <a:solidFill>
                <a:schemeClr val="lt2"/>
              </a:solidFill>
              <a:prstDash val="solid"/>
              <a:round/>
              <a:headEnd len="med" w="med" type="none"/>
              <a:tailEnd len="med" w="med" type="none"/>
            </a:ln>
          </p:spPr>
        </p:cxnSp>
        <p:cxnSp>
          <p:nvCxnSpPr>
            <p:cNvPr id="548" name="Google Shape;548;p19"/>
            <p:cNvCxnSpPr/>
            <p:nvPr/>
          </p:nvCxnSpPr>
          <p:spPr>
            <a:xfrm flipH="1">
              <a:off x="809503" y="158663"/>
              <a:ext cx="384300" cy="774900"/>
            </a:xfrm>
            <a:prstGeom prst="straightConnector1">
              <a:avLst/>
            </a:prstGeom>
            <a:noFill/>
            <a:ln cap="flat" cmpd="sng" w="19050">
              <a:solidFill>
                <a:schemeClr val="lt2"/>
              </a:solidFill>
              <a:prstDash val="solid"/>
              <a:round/>
              <a:headEnd len="med" w="med" type="none"/>
              <a:tailEnd len="med" w="med" type="none"/>
            </a:ln>
          </p:spPr>
        </p:cxnSp>
        <p:cxnSp>
          <p:nvCxnSpPr>
            <p:cNvPr id="549" name="Google Shape;549;p19"/>
            <p:cNvCxnSpPr/>
            <p:nvPr/>
          </p:nvCxnSpPr>
          <p:spPr>
            <a:xfrm flipH="1" rot="10800000">
              <a:off x="807425" y="293075"/>
              <a:ext cx="527700" cy="651300"/>
            </a:xfrm>
            <a:prstGeom prst="straightConnector1">
              <a:avLst/>
            </a:prstGeom>
            <a:noFill/>
            <a:ln cap="flat" cmpd="sng" w="19050">
              <a:solidFill>
                <a:schemeClr val="lt2"/>
              </a:solidFill>
              <a:prstDash val="solid"/>
              <a:round/>
              <a:headEnd len="med" w="med" type="none"/>
              <a:tailEnd len="med" w="med" type="none"/>
            </a:ln>
          </p:spPr>
        </p:cxnSp>
        <p:cxnSp>
          <p:nvCxnSpPr>
            <p:cNvPr id="550" name="Google Shape;550;p19"/>
            <p:cNvCxnSpPr/>
            <p:nvPr/>
          </p:nvCxnSpPr>
          <p:spPr>
            <a:xfrm flipH="1">
              <a:off x="1087625" y="293075"/>
              <a:ext cx="247500" cy="618600"/>
            </a:xfrm>
            <a:prstGeom prst="straightConnector1">
              <a:avLst/>
            </a:prstGeom>
            <a:noFill/>
            <a:ln cap="flat" cmpd="sng" w="19050">
              <a:solidFill>
                <a:schemeClr val="lt2"/>
              </a:solidFill>
              <a:prstDash val="solid"/>
              <a:round/>
              <a:headEnd len="med" w="med" type="none"/>
              <a:tailEnd len="med" w="med" type="none"/>
            </a:ln>
          </p:spPr>
        </p:cxnSp>
        <p:cxnSp>
          <p:nvCxnSpPr>
            <p:cNvPr id="551" name="Google Shape;551;p19"/>
            <p:cNvCxnSpPr/>
            <p:nvPr/>
          </p:nvCxnSpPr>
          <p:spPr>
            <a:xfrm flipH="1" rot="10800000">
              <a:off x="1100675" y="547000"/>
              <a:ext cx="312600" cy="364800"/>
            </a:xfrm>
            <a:prstGeom prst="straightConnector1">
              <a:avLst/>
            </a:prstGeom>
            <a:noFill/>
            <a:ln cap="flat" cmpd="sng" w="19050">
              <a:solidFill>
                <a:schemeClr val="lt2"/>
              </a:solidFill>
              <a:prstDash val="solid"/>
              <a:round/>
              <a:headEnd len="med" w="med" type="none"/>
              <a:tailEnd len="med" w="med" type="none"/>
            </a:ln>
          </p:spPr>
        </p:cxnSp>
        <p:cxnSp>
          <p:nvCxnSpPr>
            <p:cNvPr id="552" name="Google Shape;552;p19"/>
            <p:cNvCxnSpPr/>
            <p:nvPr/>
          </p:nvCxnSpPr>
          <p:spPr>
            <a:xfrm flipH="1">
              <a:off x="1315750" y="547000"/>
              <a:ext cx="91200" cy="364800"/>
            </a:xfrm>
            <a:prstGeom prst="straightConnector1">
              <a:avLst/>
            </a:prstGeom>
            <a:noFill/>
            <a:ln cap="flat" cmpd="sng" w="19050">
              <a:solidFill>
                <a:schemeClr val="lt2"/>
              </a:solidFill>
              <a:prstDash val="solid"/>
              <a:round/>
              <a:headEnd len="med" w="med" type="none"/>
              <a:tailEnd len="med" w="med" type="none"/>
            </a:ln>
          </p:spPr>
        </p:cxnSp>
        <p:cxnSp>
          <p:nvCxnSpPr>
            <p:cNvPr id="553" name="Google Shape;553;p19"/>
            <p:cNvCxnSpPr/>
            <p:nvPr/>
          </p:nvCxnSpPr>
          <p:spPr>
            <a:xfrm flipH="1" rot="10800000">
              <a:off x="1315750" y="703175"/>
              <a:ext cx="169200" cy="208500"/>
            </a:xfrm>
            <a:prstGeom prst="straightConnector1">
              <a:avLst/>
            </a:prstGeom>
            <a:noFill/>
            <a:ln cap="flat" cmpd="sng" w="19050">
              <a:solidFill>
                <a:schemeClr val="lt2"/>
              </a:solidFill>
              <a:prstDash val="solid"/>
              <a:round/>
              <a:headEnd len="med" w="med" type="none"/>
              <a:tailEnd len="med" w="med" type="none"/>
            </a:ln>
          </p:spPr>
        </p:cxnSp>
      </p:grpSp>
      <p:grpSp>
        <p:nvGrpSpPr>
          <p:cNvPr id="554" name="Google Shape;554;p19"/>
          <p:cNvGrpSpPr/>
          <p:nvPr/>
        </p:nvGrpSpPr>
        <p:grpSpPr>
          <a:xfrm rot="-1669825">
            <a:off x="333603" y="228873"/>
            <a:ext cx="574030" cy="747012"/>
            <a:chOff x="1293600" y="3227300"/>
            <a:chExt cx="1073675" cy="1397225"/>
          </a:xfrm>
        </p:grpSpPr>
        <p:sp>
          <p:nvSpPr>
            <p:cNvPr id="555" name="Google Shape;555;p19"/>
            <p:cNvSpPr/>
            <p:nvPr/>
          </p:nvSpPr>
          <p:spPr>
            <a:xfrm>
              <a:off x="1293600" y="3227300"/>
              <a:ext cx="1073675" cy="1397225"/>
            </a:xfrm>
            <a:custGeom>
              <a:rect b="b" l="l" r="r" t="t"/>
              <a:pathLst>
                <a:path extrusionOk="0" h="55889" w="42947">
                  <a:moveTo>
                    <a:pt x="2060" y="4799"/>
                  </a:moveTo>
                  <a:lnTo>
                    <a:pt x="2060" y="6061"/>
                  </a:lnTo>
                  <a:cubicBezTo>
                    <a:pt x="1906" y="6002"/>
                    <a:pt x="1775" y="5930"/>
                    <a:pt x="1679" y="5859"/>
                  </a:cubicBezTo>
                  <a:cubicBezTo>
                    <a:pt x="1477" y="5716"/>
                    <a:pt x="1358" y="5490"/>
                    <a:pt x="1370" y="5335"/>
                  </a:cubicBezTo>
                  <a:cubicBezTo>
                    <a:pt x="1406" y="5109"/>
                    <a:pt x="1739" y="4894"/>
                    <a:pt x="2060" y="4799"/>
                  </a:cubicBezTo>
                  <a:close/>
                  <a:moveTo>
                    <a:pt x="2096" y="10145"/>
                  </a:moveTo>
                  <a:lnTo>
                    <a:pt x="2108" y="11419"/>
                  </a:lnTo>
                  <a:lnTo>
                    <a:pt x="2096" y="11419"/>
                  </a:lnTo>
                  <a:cubicBezTo>
                    <a:pt x="1941" y="11360"/>
                    <a:pt x="1810" y="11288"/>
                    <a:pt x="1715" y="11217"/>
                  </a:cubicBezTo>
                  <a:cubicBezTo>
                    <a:pt x="1513" y="11074"/>
                    <a:pt x="1394" y="10848"/>
                    <a:pt x="1406" y="10693"/>
                  </a:cubicBezTo>
                  <a:cubicBezTo>
                    <a:pt x="1441" y="10467"/>
                    <a:pt x="1775" y="10252"/>
                    <a:pt x="2096" y="10145"/>
                  </a:cubicBezTo>
                  <a:close/>
                  <a:moveTo>
                    <a:pt x="2132" y="15503"/>
                  </a:moveTo>
                  <a:lnTo>
                    <a:pt x="2132" y="16777"/>
                  </a:lnTo>
                  <a:cubicBezTo>
                    <a:pt x="1977" y="16717"/>
                    <a:pt x="1846" y="16646"/>
                    <a:pt x="1751" y="16574"/>
                  </a:cubicBezTo>
                  <a:cubicBezTo>
                    <a:pt x="1548" y="16420"/>
                    <a:pt x="1429" y="16205"/>
                    <a:pt x="1441" y="16051"/>
                  </a:cubicBezTo>
                  <a:cubicBezTo>
                    <a:pt x="1477" y="15812"/>
                    <a:pt x="1810" y="15598"/>
                    <a:pt x="2132" y="15503"/>
                  </a:cubicBezTo>
                  <a:close/>
                  <a:moveTo>
                    <a:pt x="2168" y="20861"/>
                  </a:moveTo>
                  <a:lnTo>
                    <a:pt x="2179" y="22135"/>
                  </a:lnTo>
                  <a:cubicBezTo>
                    <a:pt x="2013" y="22075"/>
                    <a:pt x="1894" y="22004"/>
                    <a:pt x="1787" y="21932"/>
                  </a:cubicBezTo>
                  <a:cubicBezTo>
                    <a:pt x="1584" y="21777"/>
                    <a:pt x="1465" y="21563"/>
                    <a:pt x="1489" y="21408"/>
                  </a:cubicBezTo>
                  <a:cubicBezTo>
                    <a:pt x="1513" y="21170"/>
                    <a:pt x="1846" y="20956"/>
                    <a:pt x="2168" y="20861"/>
                  </a:cubicBezTo>
                  <a:close/>
                  <a:moveTo>
                    <a:pt x="2203" y="26218"/>
                  </a:moveTo>
                  <a:lnTo>
                    <a:pt x="2215" y="27492"/>
                  </a:lnTo>
                  <a:cubicBezTo>
                    <a:pt x="2048" y="27433"/>
                    <a:pt x="1929" y="27361"/>
                    <a:pt x="1822" y="27278"/>
                  </a:cubicBezTo>
                  <a:cubicBezTo>
                    <a:pt x="1620" y="27135"/>
                    <a:pt x="1501" y="26921"/>
                    <a:pt x="1525" y="26754"/>
                  </a:cubicBezTo>
                  <a:cubicBezTo>
                    <a:pt x="1548" y="26528"/>
                    <a:pt x="1882" y="26314"/>
                    <a:pt x="2203" y="26218"/>
                  </a:cubicBezTo>
                  <a:close/>
                  <a:moveTo>
                    <a:pt x="2239" y="31576"/>
                  </a:moveTo>
                  <a:lnTo>
                    <a:pt x="2251" y="32850"/>
                  </a:lnTo>
                  <a:cubicBezTo>
                    <a:pt x="2084" y="32779"/>
                    <a:pt x="1953" y="32719"/>
                    <a:pt x="1858" y="32636"/>
                  </a:cubicBezTo>
                  <a:cubicBezTo>
                    <a:pt x="1656" y="32493"/>
                    <a:pt x="1536" y="32279"/>
                    <a:pt x="1560" y="32112"/>
                  </a:cubicBezTo>
                  <a:cubicBezTo>
                    <a:pt x="1584" y="31886"/>
                    <a:pt x="1917" y="31672"/>
                    <a:pt x="2239" y="31576"/>
                  </a:cubicBezTo>
                  <a:close/>
                  <a:moveTo>
                    <a:pt x="2275" y="36934"/>
                  </a:moveTo>
                  <a:lnTo>
                    <a:pt x="2287" y="38208"/>
                  </a:lnTo>
                  <a:cubicBezTo>
                    <a:pt x="2120" y="38137"/>
                    <a:pt x="2001" y="38077"/>
                    <a:pt x="1894" y="37994"/>
                  </a:cubicBezTo>
                  <a:cubicBezTo>
                    <a:pt x="1703" y="37851"/>
                    <a:pt x="1572" y="37637"/>
                    <a:pt x="1596" y="37470"/>
                  </a:cubicBezTo>
                  <a:cubicBezTo>
                    <a:pt x="1620" y="37244"/>
                    <a:pt x="1953" y="37029"/>
                    <a:pt x="2275" y="36934"/>
                  </a:cubicBezTo>
                  <a:close/>
                  <a:moveTo>
                    <a:pt x="2310" y="42292"/>
                  </a:moveTo>
                  <a:lnTo>
                    <a:pt x="2322" y="43566"/>
                  </a:lnTo>
                  <a:cubicBezTo>
                    <a:pt x="2156" y="43494"/>
                    <a:pt x="2037" y="43435"/>
                    <a:pt x="1929" y="43352"/>
                  </a:cubicBezTo>
                  <a:cubicBezTo>
                    <a:pt x="1739" y="43209"/>
                    <a:pt x="1608" y="42982"/>
                    <a:pt x="1632" y="42828"/>
                  </a:cubicBezTo>
                  <a:cubicBezTo>
                    <a:pt x="1656" y="42625"/>
                    <a:pt x="1929" y="42435"/>
                    <a:pt x="2215" y="42328"/>
                  </a:cubicBezTo>
                  <a:cubicBezTo>
                    <a:pt x="2251" y="42316"/>
                    <a:pt x="2275" y="42304"/>
                    <a:pt x="2310" y="42292"/>
                  </a:cubicBezTo>
                  <a:close/>
                  <a:moveTo>
                    <a:pt x="2346" y="47638"/>
                  </a:moveTo>
                  <a:lnTo>
                    <a:pt x="2358" y="48912"/>
                  </a:lnTo>
                  <a:cubicBezTo>
                    <a:pt x="2191" y="48852"/>
                    <a:pt x="2072" y="48781"/>
                    <a:pt x="1965" y="48709"/>
                  </a:cubicBezTo>
                  <a:cubicBezTo>
                    <a:pt x="1775" y="48566"/>
                    <a:pt x="1644" y="48340"/>
                    <a:pt x="1667" y="48185"/>
                  </a:cubicBezTo>
                  <a:cubicBezTo>
                    <a:pt x="1691" y="47983"/>
                    <a:pt x="1965" y="47781"/>
                    <a:pt x="2263" y="47674"/>
                  </a:cubicBezTo>
                  <a:cubicBezTo>
                    <a:pt x="2287" y="47662"/>
                    <a:pt x="2322" y="47650"/>
                    <a:pt x="2346" y="47638"/>
                  </a:cubicBezTo>
                  <a:close/>
                  <a:moveTo>
                    <a:pt x="35335" y="822"/>
                  </a:moveTo>
                  <a:cubicBezTo>
                    <a:pt x="37958" y="822"/>
                    <a:pt x="40089" y="2944"/>
                    <a:pt x="40101" y="5561"/>
                  </a:cubicBezTo>
                  <a:lnTo>
                    <a:pt x="40398" y="48209"/>
                  </a:lnTo>
                  <a:cubicBezTo>
                    <a:pt x="40398" y="49483"/>
                    <a:pt x="39910" y="50686"/>
                    <a:pt x="39017" y="51591"/>
                  </a:cubicBezTo>
                  <a:cubicBezTo>
                    <a:pt x="38124" y="52507"/>
                    <a:pt x="36922" y="53008"/>
                    <a:pt x="35648" y="53019"/>
                  </a:cubicBezTo>
                  <a:lnTo>
                    <a:pt x="4846" y="53234"/>
                  </a:lnTo>
                  <a:cubicBezTo>
                    <a:pt x="4025" y="53234"/>
                    <a:pt x="3334" y="52627"/>
                    <a:pt x="3227" y="51817"/>
                  </a:cubicBezTo>
                  <a:lnTo>
                    <a:pt x="3215" y="50221"/>
                  </a:lnTo>
                  <a:cubicBezTo>
                    <a:pt x="3311" y="50138"/>
                    <a:pt x="3382" y="50019"/>
                    <a:pt x="3418" y="49900"/>
                  </a:cubicBezTo>
                  <a:cubicBezTo>
                    <a:pt x="3489" y="49650"/>
                    <a:pt x="3406" y="49400"/>
                    <a:pt x="3203" y="49233"/>
                  </a:cubicBezTo>
                  <a:lnTo>
                    <a:pt x="3191" y="47543"/>
                  </a:lnTo>
                  <a:lnTo>
                    <a:pt x="3191" y="47543"/>
                  </a:lnTo>
                  <a:cubicBezTo>
                    <a:pt x="4156" y="47602"/>
                    <a:pt x="5085" y="48162"/>
                    <a:pt x="5501" y="48971"/>
                  </a:cubicBezTo>
                  <a:lnTo>
                    <a:pt x="5489" y="48983"/>
                  </a:lnTo>
                  <a:cubicBezTo>
                    <a:pt x="5605" y="49207"/>
                    <a:pt x="5830" y="49332"/>
                    <a:pt x="6065" y="49332"/>
                  </a:cubicBezTo>
                  <a:cubicBezTo>
                    <a:pt x="6167" y="49332"/>
                    <a:pt x="6272" y="49308"/>
                    <a:pt x="6370" y="49257"/>
                  </a:cubicBezTo>
                  <a:cubicBezTo>
                    <a:pt x="6525" y="49174"/>
                    <a:pt x="6632" y="49043"/>
                    <a:pt x="6692" y="48876"/>
                  </a:cubicBezTo>
                  <a:cubicBezTo>
                    <a:pt x="6740" y="48709"/>
                    <a:pt x="6728" y="48543"/>
                    <a:pt x="6644" y="48388"/>
                  </a:cubicBezTo>
                  <a:cubicBezTo>
                    <a:pt x="6001" y="47138"/>
                    <a:pt x="4644" y="46304"/>
                    <a:pt x="3180" y="46257"/>
                  </a:cubicBezTo>
                  <a:lnTo>
                    <a:pt x="3168" y="44876"/>
                  </a:lnTo>
                  <a:cubicBezTo>
                    <a:pt x="3275" y="44792"/>
                    <a:pt x="3334" y="44673"/>
                    <a:pt x="3370" y="44554"/>
                  </a:cubicBezTo>
                  <a:cubicBezTo>
                    <a:pt x="3441" y="44304"/>
                    <a:pt x="3358" y="44054"/>
                    <a:pt x="3168" y="43887"/>
                  </a:cubicBezTo>
                  <a:lnTo>
                    <a:pt x="3156" y="42197"/>
                  </a:lnTo>
                  <a:lnTo>
                    <a:pt x="3156" y="42197"/>
                  </a:lnTo>
                  <a:cubicBezTo>
                    <a:pt x="4120" y="42256"/>
                    <a:pt x="5037" y="42816"/>
                    <a:pt x="5454" y="43625"/>
                  </a:cubicBezTo>
                  <a:cubicBezTo>
                    <a:pt x="5537" y="43780"/>
                    <a:pt x="5668" y="43887"/>
                    <a:pt x="5835" y="43947"/>
                  </a:cubicBezTo>
                  <a:cubicBezTo>
                    <a:pt x="5899" y="43965"/>
                    <a:pt x="5965" y="43975"/>
                    <a:pt x="6030" y="43975"/>
                  </a:cubicBezTo>
                  <a:cubicBezTo>
                    <a:pt x="6135" y="43975"/>
                    <a:pt x="6240" y="43950"/>
                    <a:pt x="6335" y="43899"/>
                  </a:cubicBezTo>
                  <a:cubicBezTo>
                    <a:pt x="6644" y="43733"/>
                    <a:pt x="6775" y="43340"/>
                    <a:pt x="6609" y="43030"/>
                  </a:cubicBezTo>
                  <a:cubicBezTo>
                    <a:pt x="5966" y="41780"/>
                    <a:pt x="4608" y="40946"/>
                    <a:pt x="3144" y="40899"/>
                  </a:cubicBezTo>
                  <a:lnTo>
                    <a:pt x="3132" y="39518"/>
                  </a:lnTo>
                  <a:cubicBezTo>
                    <a:pt x="3239" y="39434"/>
                    <a:pt x="3311" y="39315"/>
                    <a:pt x="3334" y="39196"/>
                  </a:cubicBezTo>
                  <a:cubicBezTo>
                    <a:pt x="3406" y="38946"/>
                    <a:pt x="3322" y="38696"/>
                    <a:pt x="3132" y="38530"/>
                  </a:cubicBezTo>
                  <a:lnTo>
                    <a:pt x="3120" y="36839"/>
                  </a:lnTo>
                  <a:lnTo>
                    <a:pt x="3120" y="36839"/>
                  </a:lnTo>
                  <a:cubicBezTo>
                    <a:pt x="4084" y="36898"/>
                    <a:pt x="5001" y="37458"/>
                    <a:pt x="5418" y="38268"/>
                  </a:cubicBezTo>
                  <a:cubicBezTo>
                    <a:pt x="5501" y="38422"/>
                    <a:pt x="5632" y="38530"/>
                    <a:pt x="5799" y="38589"/>
                  </a:cubicBezTo>
                  <a:cubicBezTo>
                    <a:pt x="5863" y="38607"/>
                    <a:pt x="5929" y="38617"/>
                    <a:pt x="5995" y="38617"/>
                  </a:cubicBezTo>
                  <a:cubicBezTo>
                    <a:pt x="6100" y="38617"/>
                    <a:pt x="6204" y="38593"/>
                    <a:pt x="6299" y="38541"/>
                  </a:cubicBezTo>
                  <a:cubicBezTo>
                    <a:pt x="6609" y="38375"/>
                    <a:pt x="6740" y="37982"/>
                    <a:pt x="6573" y="37672"/>
                  </a:cubicBezTo>
                  <a:cubicBezTo>
                    <a:pt x="5930" y="36422"/>
                    <a:pt x="4573" y="35589"/>
                    <a:pt x="3108" y="35541"/>
                  </a:cubicBezTo>
                  <a:lnTo>
                    <a:pt x="3096" y="34160"/>
                  </a:lnTo>
                  <a:cubicBezTo>
                    <a:pt x="3203" y="34077"/>
                    <a:pt x="3275" y="33969"/>
                    <a:pt x="3299" y="33838"/>
                  </a:cubicBezTo>
                  <a:cubicBezTo>
                    <a:pt x="3370" y="33588"/>
                    <a:pt x="3287" y="33338"/>
                    <a:pt x="3096" y="33172"/>
                  </a:cubicBezTo>
                  <a:lnTo>
                    <a:pt x="3084" y="31481"/>
                  </a:lnTo>
                  <a:lnTo>
                    <a:pt x="3084" y="31481"/>
                  </a:lnTo>
                  <a:cubicBezTo>
                    <a:pt x="4049" y="31541"/>
                    <a:pt x="4965" y="32100"/>
                    <a:pt x="5382" y="32910"/>
                  </a:cubicBezTo>
                  <a:cubicBezTo>
                    <a:pt x="5466" y="33065"/>
                    <a:pt x="5597" y="33172"/>
                    <a:pt x="5763" y="33231"/>
                  </a:cubicBezTo>
                  <a:cubicBezTo>
                    <a:pt x="5827" y="33250"/>
                    <a:pt x="5893" y="33259"/>
                    <a:pt x="5959" y="33259"/>
                  </a:cubicBezTo>
                  <a:cubicBezTo>
                    <a:pt x="6064" y="33259"/>
                    <a:pt x="6168" y="33235"/>
                    <a:pt x="6263" y="33184"/>
                  </a:cubicBezTo>
                  <a:cubicBezTo>
                    <a:pt x="6573" y="33017"/>
                    <a:pt x="6704" y="32624"/>
                    <a:pt x="6537" y="32314"/>
                  </a:cubicBezTo>
                  <a:cubicBezTo>
                    <a:pt x="5894" y="31064"/>
                    <a:pt x="4537" y="30231"/>
                    <a:pt x="3072" y="30183"/>
                  </a:cubicBezTo>
                  <a:lnTo>
                    <a:pt x="3060" y="28802"/>
                  </a:lnTo>
                  <a:cubicBezTo>
                    <a:pt x="3168" y="28719"/>
                    <a:pt x="3239" y="28612"/>
                    <a:pt x="3263" y="28481"/>
                  </a:cubicBezTo>
                  <a:cubicBezTo>
                    <a:pt x="3334" y="28243"/>
                    <a:pt x="3251" y="27981"/>
                    <a:pt x="3060" y="27814"/>
                  </a:cubicBezTo>
                  <a:lnTo>
                    <a:pt x="3049" y="26123"/>
                  </a:lnTo>
                  <a:lnTo>
                    <a:pt x="3049" y="26123"/>
                  </a:lnTo>
                  <a:cubicBezTo>
                    <a:pt x="4013" y="26183"/>
                    <a:pt x="4930" y="26742"/>
                    <a:pt x="5346" y="27552"/>
                  </a:cubicBezTo>
                  <a:cubicBezTo>
                    <a:pt x="5462" y="27775"/>
                    <a:pt x="5687" y="27901"/>
                    <a:pt x="5922" y="27901"/>
                  </a:cubicBezTo>
                  <a:cubicBezTo>
                    <a:pt x="6025" y="27901"/>
                    <a:pt x="6129" y="27877"/>
                    <a:pt x="6228" y="27826"/>
                  </a:cubicBezTo>
                  <a:cubicBezTo>
                    <a:pt x="6382" y="27754"/>
                    <a:pt x="6489" y="27612"/>
                    <a:pt x="6549" y="27445"/>
                  </a:cubicBezTo>
                  <a:cubicBezTo>
                    <a:pt x="6597" y="27290"/>
                    <a:pt x="6585" y="27111"/>
                    <a:pt x="6501" y="26957"/>
                  </a:cubicBezTo>
                  <a:cubicBezTo>
                    <a:pt x="5858" y="25707"/>
                    <a:pt x="4501" y="24873"/>
                    <a:pt x="3037" y="24825"/>
                  </a:cubicBezTo>
                  <a:lnTo>
                    <a:pt x="3025" y="23444"/>
                  </a:lnTo>
                  <a:cubicBezTo>
                    <a:pt x="3132" y="23361"/>
                    <a:pt x="3203" y="23254"/>
                    <a:pt x="3227" y="23123"/>
                  </a:cubicBezTo>
                  <a:cubicBezTo>
                    <a:pt x="3299" y="22885"/>
                    <a:pt x="3215" y="22623"/>
                    <a:pt x="3025" y="22456"/>
                  </a:cubicBezTo>
                  <a:lnTo>
                    <a:pt x="3013" y="20765"/>
                  </a:lnTo>
                  <a:lnTo>
                    <a:pt x="3013" y="20765"/>
                  </a:lnTo>
                  <a:cubicBezTo>
                    <a:pt x="3977" y="20825"/>
                    <a:pt x="4894" y="21396"/>
                    <a:pt x="5311" y="22194"/>
                  </a:cubicBezTo>
                  <a:cubicBezTo>
                    <a:pt x="5394" y="22349"/>
                    <a:pt x="5525" y="22468"/>
                    <a:pt x="5692" y="22516"/>
                  </a:cubicBezTo>
                  <a:cubicBezTo>
                    <a:pt x="5756" y="22534"/>
                    <a:pt x="5822" y="22544"/>
                    <a:pt x="5888" y="22544"/>
                  </a:cubicBezTo>
                  <a:cubicBezTo>
                    <a:pt x="5992" y="22544"/>
                    <a:pt x="6097" y="22519"/>
                    <a:pt x="6192" y="22468"/>
                  </a:cubicBezTo>
                  <a:cubicBezTo>
                    <a:pt x="6347" y="22397"/>
                    <a:pt x="6454" y="22254"/>
                    <a:pt x="6513" y="22087"/>
                  </a:cubicBezTo>
                  <a:cubicBezTo>
                    <a:pt x="6561" y="21932"/>
                    <a:pt x="6549" y="21754"/>
                    <a:pt x="6466" y="21599"/>
                  </a:cubicBezTo>
                  <a:cubicBezTo>
                    <a:pt x="5823" y="20349"/>
                    <a:pt x="4465" y="19515"/>
                    <a:pt x="3001" y="19468"/>
                  </a:cubicBezTo>
                  <a:lnTo>
                    <a:pt x="2989" y="18087"/>
                  </a:lnTo>
                  <a:cubicBezTo>
                    <a:pt x="3096" y="18003"/>
                    <a:pt x="3156" y="17896"/>
                    <a:pt x="3191" y="17765"/>
                  </a:cubicBezTo>
                  <a:cubicBezTo>
                    <a:pt x="3263" y="17527"/>
                    <a:pt x="3180" y="17265"/>
                    <a:pt x="2989" y="17098"/>
                  </a:cubicBezTo>
                  <a:lnTo>
                    <a:pt x="2977" y="15408"/>
                  </a:lnTo>
                  <a:lnTo>
                    <a:pt x="2977" y="15408"/>
                  </a:lnTo>
                  <a:cubicBezTo>
                    <a:pt x="3942" y="15467"/>
                    <a:pt x="4858" y="16039"/>
                    <a:pt x="5275" y="16836"/>
                  </a:cubicBezTo>
                  <a:cubicBezTo>
                    <a:pt x="5358" y="16991"/>
                    <a:pt x="5489" y="17110"/>
                    <a:pt x="5656" y="17158"/>
                  </a:cubicBezTo>
                  <a:cubicBezTo>
                    <a:pt x="5720" y="17176"/>
                    <a:pt x="5786" y="17186"/>
                    <a:pt x="5852" y="17186"/>
                  </a:cubicBezTo>
                  <a:cubicBezTo>
                    <a:pt x="5957" y="17186"/>
                    <a:pt x="6061" y="17161"/>
                    <a:pt x="6156" y="17110"/>
                  </a:cubicBezTo>
                  <a:cubicBezTo>
                    <a:pt x="6311" y="17039"/>
                    <a:pt x="6418" y="16896"/>
                    <a:pt x="6478" y="16729"/>
                  </a:cubicBezTo>
                  <a:cubicBezTo>
                    <a:pt x="6525" y="16574"/>
                    <a:pt x="6513" y="16396"/>
                    <a:pt x="6430" y="16241"/>
                  </a:cubicBezTo>
                  <a:cubicBezTo>
                    <a:pt x="5787" y="14991"/>
                    <a:pt x="4430" y="14157"/>
                    <a:pt x="2965" y="14110"/>
                  </a:cubicBezTo>
                  <a:lnTo>
                    <a:pt x="2953" y="12729"/>
                  </a:lnTo>
                  <a:cubicBezTo>
                    <a:pt x="3060" y="12645"/>
                    <a:pt x="3120" y="12538"/>
                    <a:pt x="3156" y="12407"/>
                  </a:cubicBezTo>
                  <a:cubicBezTo>
                    <a:pt x="3227" y="12169"/>
                    <a:pt x="3144" y="11907"/>
                    <a:pt x="2953" y="11741"/>
                  </a:cubicBezTo>
                  <a:lnTo>
                    <a:pt x="2941" y="10050"/>
                  </a:lnTo>
                  <a:lnTo>
                    <a:pt x="2941" y="10050"/>
                  </a:lnTo>
                  <a:cubicBezTo>
                    <a:pt x="3906" y="10109"/>
                    <a:pt x="4823" y="10681"/>
                    <a:pt x="5239" y="11479"/>
                  </a:cubicBezTo>
                  <a:cubicBezTo>
                    <a:pt x="5355" y="11702"/>
                    <a:pt x="5580" y="11828"/>
                    <a:pt x="5814" y="11828"/>
                  </a:cubicBezTo>
                  <a:cubicBezTo>
                    <a:pt x="5917" y="11828"/>
                    <a:pt x="6022" y="11803"/>
                    <a:pt x="6120" y="11752"/>
                  </a:cubicBezTo>
                  <a:cubicBezTo>
                    <a:pt x="6430" y="11586"/>
                    <a:pt x="6561" y="11193"/>
                    <a:pt x="6394" y="10883"/>
                  </a:cubicBezTo>
                  <a:cubicBezTo>
                    <a:pt x="5751" y="9633"/>
                    <a:pt x="4394" y="8800"/>
                    <a:pt x="2930" y="8752"/>
                  </a:cubicBezTo>
                  <a:lnTo>
                    <a:pt x="2918" y="7371"/>
                  </a:lnTo>
                  <a:cubicBezTo>
                    <a:pt x="3025" y="7288"/>
                    <a:pt x="3084" y="7180"/>
                    <a:pt x="3120" y="7049"/>
                  </a:cubicBezTo>
                  <a:cubicBezTo>
                    <a:pt x="3191" y="6811"/>
                    <a:pt x="3108" y="6549"/>
                    <a:pt x="2918" y="6383"/>
                  </a:cubicBezTo>
                  <a:lnTo>
                    <a:pt x="2906" y="4692"/>
                  </a:lnTo>
                  <a:lnTo>
                    <a:pt x="2906" y="4692"/>
                  </a:lnTo>
                  <a:cubicBezTo>
                    <a:pt x="3870" y="4752"/>
                    <a:pt x="4787" y="5323"/>
                    <a:pt x="5204" y="6121"/>
                  </a:cubicBezTo>
                  <a:cubicBezTo>
                    <a:pt x="5287" y="6276"/>
                    <a:pt x="5418" y="6395"/>
                    <a:pt x="5585" y="6442"/>
                  </a:cubicBezTo>
                  <a:cubicBezTo>
                    <a:pt x="5649" y="6461"/>
                    <a:pt x="5715" y="6470"/>
                    <a:pt x="5780" y="6470"/>
                  </a:cubicBezTo>
                  <a:cubicBezTo>
                    <a:pt x="5885" y="6470"/>
                    <a:pt x="5989" y="6446"/>
                    <a:pt x="6085" y="6395"/>
                  </a:cubicBezTo>
                  <a:cubicBezTo>
                    <a:pt x="6394" y="6228"/>
                    <a:pt x="6525" y="5835"/>
                    <a:pt x="6359" y="5525"/>
                  </a:cubicBezTo>
                  <a:cubicBezTo>
                    <a:pt x="5716" y="4287"/>
                    <a:pt x="4323" y="3442"/>
                    <a:pt x="2882" y="3394"/>
                  </a:cubicBezTo>
                  <a:lnTo>
                    <a:pt x="2882" y="2656"/>
                  </a:lnTo>
                  <a:cubicBezTo>
                    <a:pt x="2882" y="2227"/>
                    <a:pt x="3049" y="1823"/>
                    <a:pt x="3346" y="1513"/>
                  </a:cubicBezTo>
                  <a:cubicBezTo>
                    <a:pt x="3656" y="1204"/>
                    <a:pt x="4061" y="1025"/>
                    <a:pt x="4489" y="1025"/>
                  </a:cubicBezTo>
                  <a:lnTo>
                    <a:pt x="35291" y="823"/>
                  </a:lnTo>
                  <a:cubicBezTo>
                    <a:pt x="35305" y="822"/>
                    <a:pt x="35320" y="822"/>
                    <a:pt x="35335" y="822"/>
                  </a:cubicBezTo>
                  <a:close/>
                  <a:moveTo>
                    <a:pt x="40839" y="4597"/>
                  </a:moveTo>
                  <a:lnTo>
                    <a:pt x="40839" y="4597"/>
                  </a:lnTo>
                  <a:cubicBezTo>
                    <a:pt x="41458" y="5430"/>
                    <a:pt x="41792" y="6442"/>
                    <a:pt x="41803" y="7490"/>
                  </a:cubicBezTo>
                  <a:lnTo>
                    <a:pt x="42089" y="49912"/>
                  </a:lnTo>
                  <a:cubicBezTo>
                    <a:pt x="42101" y="51210"/>
                    <a:pt x="41601" y="52436"/>
                    <a:pt x="40684" y="53365"/>
                  </a:cubicBezTo>
                  <a:cubicBezTo>
                    <a:pt x="39767" y="54293"/>
                    <a:pt x="38541" y="54817"/>
                    <a:pt x="37243" y="54817"/>
                  </a:cubicBezTo>
                  <a:lnTo>
                    <a:pt x="4906" y="55043"/>
                  </a:lnTo>
                  <a:cubicBezTo>
                    <a:pt x="4017" y="55043"/>
                    <a:pt x="3293" y="54359"/>
                    <a:pt x="3240" y="53483"/>
                  </a:cubicBezTo>
                  <a:lnTo>
                    <a:pt x="3240" y="53483"/>
                  </a:lnTo>
                  <a:cubicBezTo>
                    <a:pt x="3690" y="53868"/>
                    <a:pt x="4257" y="54067"/>
                    <a:pt x="4846" y="54067"/>
                  </a:cubicBezTo>
                  <a:lnTo>
                    <a:pt x="35648" y="53853"/>
                  </a:lnTo>
                  <a:cubicBezTo>
                    <a:pt x="36327" y="53853"/>
                    <a:pt x="36958" y="53734"/>
                    <a:pt x="37553" y="53508"/>
                  </a:cubicBezTo>
                  <a:cubicBezTo>
                    <a:pt x="39708" y="52710"/>
                    <a:pt x="41232" y="50638"/>
                    <a:pt x="41220" y="48221"/>
                  </a:cubicBezTo>
                  <a:lnTo>
                    <a:pt x="40922" y="5561"/>
                  </a:lnTo>
                  <a:cubicBezTo>
                    <a:pt x="40922" y="5240"/>
                    <a:pt x="40899" y="4918"/>
                    <a:pt x="40839" y="4597"/>
                  </a:cubicBezTo>
                  <a:close/>
                  <a:moveTo>
                    <a:pt x="35323" y="1"/>
                  </a:moveTo>
                  <a:cubicBezTo>
                    <a:pt x="35312" y="1"/>
                    <a:pt x="35301" y="1"/>
                    <a:pt x="35291" y="1"/>
                  </a:cubicBezTo>
                  <a:lnTo>
                    <a:pt x="4477" y="215"/>
                  </a:lnTo>
                  <a:cubicBezTo>
                    <a:pt x="3822" y="215"/>
                    <a:pt x="3215" y="477"/>
                    <a:pt x="2751" y="942"/>
                  </a:cubicBezTo>
                  <a:cubicBezTo>
                    <a:pt x="2298" y="1406"/>
                    <a:pt x="2037" y="2025"/>
                    <a:pt x="2048" y="2680"/>
                  </a:cubicBezTo>
                  <a:lnTo>
                    <a:pt x="2048" y="3466"/>
                  </a:lnTo>
                  <a:cubicBezTo>
                    <a:pt x="1941" y="3478"/>
                    <a:pt x="1834" y="3501"/>
                    <a:pt x="1739" y="3537"/>
                  </a:cubicBezTo>
                  <a:cubicBezTo>
                    <a:pt x="1013" y="3740"/>
                    <a:pt x="203" y="4275"/>
                    <a:pt x="84" y="5168"/>
                  </a:cubicBezTo>
                  <a:cubicBezTo>
                    <a:pt x="1" y="5799"/>
                    <a:pt x="310" y="6466"/>
                    <a:pt x="894" y="6895"/>
                  </a:cubicBezTo>
                  <a:cubicBezTo>
                    <a:pt x="1275" y="7180"/>
                    <a:pt x="1715" y="7335"/>
                    <a:pt x="2072" y="7442"/>
                  </a:cubicBezTo>
                  <a:lnTo>
                    <a:pt x="2084" y="8824"/>
                  </a:lnTo>
                  <a:cubicBezTo>
                    <a:pt x="1977" y="8835"/>
                    <a:pt x="1870" y="8859"/>
                    <a:pt x="1775" y="8895"/>
                  </a:cubicBezTo>
                  <a:cubicBezTo>
                    <a:pt x="1048" y="9097"/>
                    <a:pt x="239" y="9633"/>
                    <a:pt x="120" y="10514"/>
                  </a:cubicBezTo>
                  <a:cubicBezTo>
                    <a:pt x="36" y="11157"/>
                    <a:pt x="346" y="11824"/>
                    <a:pt x="929" y="12252"/>
                  </a:cubicBezTo>
                  <a:cubicBezTo>
                    <a:pt x="1310" y="12538"/>
                    <a:pt x="1751" y="12693"/>
                    <a:pt x="2108" y="12800"/>
                  </a:cubicBezTo>
                  <a:lnTo>
                    <a:pt x="2120" y="14181"/>
                  </a:lnTo>
                  <a:cubicBezTo>
                    <a:pt x="2025" y="14193"/>
                    <a:pt x="1917" y="14217"/>
                    <a:pt x="1810" y="14253"/>
                  </a:cubicBezTo>
                  <a:cubicBezTo>
                    <a:pt x="1084" y="14455"/>
                    <a:pt x="274" y="14979"/>
                    <a:pt x="155" y="15872"/>
                  </a:cubicBezTo>
                  <a:cubicBezTo>
                    <a:pt x="72" y="16503"/>
                    <a:pt x="382" y="17170"/>
                    <a:pt x="965" y="17610"/>
                  </a:cubicBezTo>
                  <a:cubicBezTo>
                    <a:pt x="1346" y="17896"/>
                    <a:pt x="1787" y="18051"/>
                    <a:pt x="2144" y="18158"/>
                  </a:cubicBezTo>
                  <a:lnTo>
                    <a:pt x="2156" y="19527"/>
                  </a:lnTo>
                  <a:cubicBezTo>
                    <a:pt x="2037" y="19551"/>
                    <a:pt x="1941" y="19575"/>
                    <a:pt x="1846" y="19599"/>
                  </a:cubicBezTo>
                  <a:cubicBezTo>
                    <a:pt x="1120" y="19801"/>
                    <a:pt x="310" y="20337"/>
                    <a:pt x="191" y="21230"/>
                  </a:cubicBezTo>
                  <a:cubicBezTo>
                    <a:pt x="108" y="21861"/>
                    <a:pt x="417" y="22528"/>
                    <a:pt x="1001" y="22968"/>
                  </a:cubicBezTo>
                  <a:cubicBezTo>
                    <a:pt x="1370" y="23242"/>
                    <a:pt x="1810" y="23397"/>
                    <a:pt x="2179" y="23516"/>
                  </a:cubicBezTo>
                  <a:lnTo>
                    <a:pt x="2191" y="24885"/>
                  </a:lnTo>
                  <a:cubicBezTo>
                    <a:pt x="2084" y="24909"/>
                    <a:pt x="1977" y="24933"/>
                    <a:pt x="1882" y="24956"/>
                  </a:cubicBezTo>
                  <a:cubicBezTo>
                    <a:pt x="1155" y="25159"/>
                    <a:pt x="346" y="25695"/>
                    <a:pt x="227" y="26588"/>
                  </a:cubicBezTo>
                  <a:cubicBezTo>
                    <a:pt x="143" y="27219"/>
                    <a:pt x="453" y="27885"/>
                    <a:pt x="1036" y="28326"/>
                  </a:cubicBezTo>
                  <a:cubicBezTo>
                    <a:pt x="1406" y="28600"/>
                    <a:pt x="1846" y="28755"/>
                    <a:pt x="2215" y="28874"/>
                  </a:cubicBezTo>
                  <a:lnTo>
                    <a:pt x="2227" y="30243"/>
                  </a:lnTo>
                  <a:cubicBezTo>
                    <a:pt x="2120" y="30267"/>
                    <a:pt x="2013" y="30290"/>
                    <a:pt x="1917" y="30314"/>
                  </a:cubicBezTo>
                  <a:cubicBezTo>
                    <a:pt x="1191" y="30517"/>
                    <a:pt x="382" y="31052"/>
                    <a:pt x="263" y="31945"/>
                  </a:cubicBezTo>
                  <a:cubicBezTo>
                    <a:pt x="179" y="32576"/>
                    <a:pt x="489" y="33243"/>
                    <a:pt x="1072" y="33684"/>
                  </a:cubicBezTo>
                  <a:cubicBezTo>
                    <a:pt x="1441" y="33958"/>
                    <a:pt x="1882" y="34112"/>
                    <a:pt x="2251" y="34231"/>
                  </a:cubicBezTo>
                  <a:lnTo>
                    <a:pt x="2263" y="35601"/>
                  </a:lnTo>
                  <a:cubicBezTo>
                    <a:pt x="2144" y="35624"/>
                    <a:pt x="2048" y="35648"/>
                    <a:pt x="1953" y="35672"/>
                  </a:cubicBezTo>
                  <a:cubicBezTo>
                    <a:pt x="1227" y="35874"/>
                    <a:pt x="417" y="36410"/>
                    <a:pt x="298" y="37303"/>
                  </a:cubicBezTo>
                  <a:cubicBezTo>
                    <a:pt x="215" y="37934"/>
                    <a:pt x="524" y="38601"/>
                    <a:pt x="1108" y="39042"/>
                  </a:cubicBezTo>
                  <a:cubicBezTo>
                    <a:pt x="1477" y="39315"/>
                    <a:pt x="1917" y="39470"/>
                    <a:pt x="2287" y="39589"/>
                  </a:cubicBezTo>
                  <a:lnTo>
                    <a:pt x="2298" y="40958"/>
                  </a:lnTo>
                  <a:cubicBezTo>
                    <a:pt x="2179" y="40982"/>
                    <a:pt x="2084" y="41006"/>
                    <a:pt x="1989" y="41030"/>
                  </a:cubicBezTo>
                  <a:cubicBezTo>
                    <a:pt x="1263" y="41232"/>
                    <a:pt x="453" y="41768"/>
                    <a:pt x="334" y="42661"/>
                  </a:cubicBezTo>
                  <a:cubicBezTo>
                    <a:pt x="251" y="43292"/>
                    <a:pt x="560" y="43959"/>
                    <a:pt x="1144" y="44399"/>
                  </a:cubicBezTo>
                  <a:cubicBezTo>
                    <a:pt x="1525" y="44673"/>
                    <a:pt x="1965" y="44828"/>
                    <a:pt x="2322" y="44935"/>
                  </a:cubicBezTo>
                  <a:lnTo>
                    <a:pt x="2334" y="46316"/>
                  </a:lnTo>
                  <a:cubicBezTo>
                    <a:pt x="2227" y="46340"/>
                    <a:pt x="2120" y="46364"/>
                    <a:pt x="2025" y="46388"/>
                  </a:cubicBezTo>
                  <a:cubicBezTo>
                    <a:pt x="1298" y="46590"/>
                    <a:pt x="489" y="47126"/>
                    <a:pt x="370" y="48019"/>
                  </a:cubicBezTo>
                  <a:cubicBezTo>
                    <a:pt x="286" y="48650"/>
                    <a:pt x="596" y="49317"/>
                    <a:pt x="1179" y="49745"/>
                  </a:cubicBezTo>
                  <a:cubicBezTo>
                    <a:pt x="1560" y="50031"/>
                    <a:pt x="1989" y="50186"/>
                    <a:pt x="2358" y="50293"/>
                  </a:cubicBezTo>
                  <a:lnTo>
                    <a:pt x="2382" y="53400"/>
                  </a:lnTo>
                  <a:cubicBezTo>
                    <a:pt x="2394" y="54774"/>
                    <a:pt x="3513" y="55889"/>
                    <a:pt x="4884" y="55889"/>
                  </a:cubicBezTo>
                  <a:cubicBezTo>
                    <a:pt x="4891" y="55889"/>
                    <a:pt x="4899" y="55889"/>
                    <a:pt x="4906" y="55889"/>
                  </a:cubicBezTo>
                  <a:lnTo>
                    <a:pt x="37243" y="55663"/>
                  </a:lnTo>
                  <a:cubicBezTo>
                    <a:pt x="37922" y="55663"/>
                    <a:pt x="38577" y="55544"/>
                    <a:pt x="39184" y="55317"/>
                  </a:cubicBezTo>
                  <a:cubicBezTo>
                    <a:pt x="41387" y="54496"/>
                    <a:pt x="42946" y="52376"/>
                    <a:pt x="42923" y="49900"/>
                  </a:cubicBezTo>
                  <a:lnTo>
                    <a:pt x="42637" y="7478"/>
                  </a:lnTo>
                  <a:cubicBezTo>
                    <a:pt x="42625" y="5740"/>
                    <a:pt x="41839" y="4121"/>
                    <a:pt x="40470" y="3037"/>
                  </a:cubicBezTo>
                  <a:lnTo>
                    <a:pt x="40482" y="3037"/>
                  </a:lnTo>
                  <a:cubicBezTo>
                    <a:pt x="40410" y="2989"/>
                    <a:pt x="40339" y="2954"/>
                    <a:pt x="40256" y="2942"/>
                  </a:cubicBezTo>
                  <a:cubicBezTo>
                    <a:pt x="39273" y="1130"/>
                    <a:pt x="37382" y="1"/>
                    <a:pt x="35323" y="1"/>
                  </a:cubicBezTo>
                  <a:close/>
                </a:path>
              </a:pathLst>
            </a:custGeom>
            <a:solidFill>
              <a:srgbClr val="22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9"/>
            <p:cNvSpPr/>
            <p:nvPr/>
          </p:nvSpPr>
          <p:spPr>
            <a:xfrm>
              <a:off x="1372775" y="3335950"/>
              <a:ext cx="975150" cy="1269225"/>
            </a:xfrm>
            <a:custGeom>
              <a:rect b="b" l="l" r="r" t="t"/>
              <a:pathLst>
                <a:path extrusionOk="0" h="50769" w="39006">
                  <a:moveTo>
                    <a:pt x="37553" y="1"/>
                  </a:moveTo>
                  <a:cubicBezTo>
                    <a:pt x="37636" y="394"/>
                    <a:pt x="37696" y="798"/>
                    <a:pt x="37696" y="1215"/>
                  </a:cubicBezTo>
                  <a:lnTo>
                    <a:pt x="37982" y="43875"/>
                  </a:lnTo>
                  <a:cubicBezTo>
                    <a:pt x="38005" y="46923"/>
                    <a:pt x="35541" y="49424"/>
                    <a:pt x="32481" y="49447"/>
                  </a:cubicBezTo>
                  <a:lnTo>
                    <a:pt x="1679" y="49662"/>
                  </a:lnTo>
                  <a:cubicBezTo>
                    <a:pt x="1025" y="49662"/>
                    <a:pt x="429" y="49400"/>
                    <a:pt x="1" y="48983"/>
                  </a:cubicBezTo>
                  <a:lnTo>
                    <a:pt x="1" y="49054"/>
                  </a:lnTo>
                  <a:cubicBezTo>
                    <a:pt x="1" y="50007"/>
                    <a:pt x="786" y="50769"/>
                    <a:pt x="1739" y="50769"/>
                  </a:cubicBezTo>
                  <a:lnTo>
                    <a:pt x="34076" y="50543"/>
                  </a:lnTo>
                  <a:cubicBezTo>
                    <a:pt x="36803" y="50531"/>
                    <a:pt x="39006" y="48292"/>
                    <a:pt x="38982" y="45566"/>
                  </a:cubicBezTo>
                  <a:lnTo>
                    <a:pt x="38696" y="3144"/>
                  </a:lnTo>
                  <a:cubicBezTo>
                    <a:pt x="38684" y="1977"/>
                    <a:pt x="38279" y="882"/>
                    <a:pt x="37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9"/>
            <p:cNvSpPr/>
            <p:nvPr/>
          </p:nvSpPr>
          <p:spPr>
            <a:xfrm>
              <a:off x="1363550" y="3246350"/>
              <a:ext cx="941800" cy="1313600"/>
            </a:xfrm>
            <a:custGeom>
              <a:rect b="b" l="l" r="r" t="t"/>
              <a:pathLst>
                <a:path extrusionOk="0" h="52544" w="37672">
                  <a:moveTo>
                    <a:pt x="32525" y="1"/>
                  </a:moveTo>
                  <a:cubicBezTo>
                    <a:pt x="32510" y="1"/>
                    <a:pt x="32495" y="1"/>
                    <a:pt x="32481" y="1"/>
                  </a:cubicBezTo>
                  <a:lnTo>
                    <a:pt x="6906" y="168"/>
                  </a:lnTo>
                  <a:lnTo>
                    <a:pt x="1679" y="203"/>
                  </a:lnTo>
                  <a:cubicBezTo>
                    <a:pt x="751" y="215"/>
                    <a:pt x="1" y="977"/>
                    <a:pt x="1" y="1906"/>
                  </a:cubicBezTo>
                  <a:lnTo>
                    <a:pt x="12" y="2704"/>
                  </a:lnTo>
                  <a:cubicBezTo>
                    <a:pt x="1429" y="2728"/>
                    <a:pt x="2834" y="3525"/>
                    <a:pt x="3489" y="4799"/>
                  </a:cubicBezTo>
                  <a:cubicBezTo>
                    <a:pt x="3644" y="5085"/>
                    <a:pt x="3525" y="5430"/>
                    <a:pt x="3239" y="5585"/>
                  </a:cubicBezTo>
                  <a:cubicBezTo>
                    <a:pt x="3153" y="5631"/>
                    <a:pt x="3061" y="5653"/>
                    <a:pt x="2970" y="5653"/>
                  </a:cubicBezTo>
                  <a:cubicBezTo>
                    <a:pt x="2758" y="5653"/>
                    <a:pt x="2553" y="5535"/>
                    <a:pt x="2453" y="5335"/>
                  </a:cubicBezTo>
                  <a:cubicBezTo>
                    <a:pt x="2001" y="4466"/>
                    <a:pt x="1013" y="3906"/>
                    <a:pt x="24" y="3871"/>
                  </a:cubicBezTo>
                  <a:lnTo>
                    <a:pt x="24" y="3871"/>
                  </a:lnTo>
                  <a:lnTo>
                    <a:pt x="36" y="5656"/>
                  </a:lnTo>
                  <a:cubicBezTo>
                    <a:pt x="227" y="5799"/>
                    <a:pt x="322" y="6037"/>
                    <a:pt x="251" y="6276"/>
                  </a:cubicBezTo>
                  <a:cubicBezTo>
                    <a:pt x="215" y="6407"/>
                    <a:pt x="143" y="6502"/>
                    <a:pt x="48" y="6585"/>
                  </a:cubicBezTo>
                  <a:lnTo>
                    <a:pt x="60" y="8050"/>
                  </a:lnTo>
                  <a:cubicBezTo>
                    <a:pt x="1465" y="8085"/>
                    <a:pt x="2870" y="8883"/>
                    <a:pt x="3525" y="10157"/>
                  </a:cubicBezTo>
                  <a:cubicBezTo>
                    <a:pt x="3680" y="10443"/>
                    <a:pt x="3561" y="10788"/>
                    <a:pt x="3275" y="10943"/>
                  </a:cubicBezTo>
                  <a:cubicBezTo>
                    <a:pt x="3189" y="10985"/>
                    <a:pt x="3099" y="11006"/>
                    <a:pt x="3010" y="11006"/>
                  </a:cubicBezTo>
                  <a:cubicBezTo>
                    <a:pt x="2800" y="11006"/>
                    <a:pt x="2598" y="10893"/>
                    <a:pt x="2489" y="10693"/>
                  </a:cubicBezTo>
                  <a:cubicBezTo>
                    <a:pt x="2037" y="9824"/>
                    <a:pt x="1048" y="9264"/>
                    <a:pt x="60" y="9228"/>
                  </a:cubicBezTo>
                  <a:lnTo>
                    <a:pt x="60" y="9228"/>
                  </a:lnTo>
                  <a:lnTo>
                    <a:pt x="72" y="11014"/>
                  </a:lnTo>
                  <a:cubicBezTo>
                    <a:pt x="262" y="11157"/>
                    <a:pt x="358" y="11395"/>
                    <a:pt x="286" y="11633"/>
                  </a:cubicBezTo>
                  <a:cubicBezTo>
                    <a:pt x="251" y="11764"/>
                    <a:pt x="179" y="11860"/>
                    <a:pt x="84" y="11943"/>
                  </a:cubicBezTo>
                  <a:lnTo>
                    <a:pt x="96" y="13407"/>
                  </a:lnTo>
                  <a:cubicBezTo>
                    <a:pt x="1513" y="13443"/>
                    <a:pt x="2906" y="14241"/>
                    <a:pt x="3561" y="15515"/>
                  </a:cubicBezTo>
                  <a:cubicBezTo>
                    <a:pt x="3715" y="15801"/>
                    <a:pt x="3608" y="16146"/>
                    <a:pt x="3310" y="16301"/>
                  </a:cubicBezTo>
                  <a:cubicBezTo>
                    <a:pt x="3225" y="16343"/>
                    <a:pt x="3135" y="16364"/>
                    <a:pt x="3045" y="16364"/>
                  </a:cubicBezTo>
                  <a:cubicBezTo>
                    <a:pt x="2836" y="16364"/>
                    <a:pt x="2633" y="16251"/>
                    <a:pt x="2525" y="16051"/>
                  </a:cubicBezTo>
                  <a:cubicBezTo>
                    <a:pt x="2072" y="15181"/>
                    <a:pt x="1084" y="14622"/>
                    <a:pt x="108" y="14586"/>
                  </a:cubicBezTo>
                  <a:lnTo>
                    <a:pt x="108" y="14586"/>
                  </a:lnTo>
                  <a:lnTo>
                    <a:pt x="120" y="16372"/>
                  </a:lnTo>
                  <a:cubicBezTo>
                    <a:pt x="298" y="16515"/>
                    <a:pt x="393" y="16753"/>
                    <a:pt x="322" y="16991"/>
                  </a:cubicBezTo>
                  <a:cubicBezTo>
                    <a:pt x="298" y="17122"/>
                    <a:pt x="215" y="17217"/>
                    <a:pt x="120" y="17301"/>
                  </a:cubicBezTo>
                  <a:lnTo>
                    <a:pt x="132" y="18765"/>
                  </a:lnTo>
                  <a:cubicBezTo>
                    <a:pt x="1548" y="18801"/>
                    <a:pt x="2941" y="19599"/>
                    <a:pt x="3608" y="20873"/>
                  </a:cubicBezTo>
                  <a:cubicBezTo>
                    <a:pt x="3751" y="21158"/>
                    <a:pt x="3644" y="21504"/>
                    <a:pt x="3358" y="21658"/>
                  </a:cubicBezTo>
                  <a:cubicBezTo>
                    <a:pt x="3273" y="21701"/>
                    <a:pt x="3181" y="21721"/>
                    <a:pt x="3090" y="21721"/>
                  </a:cubicBezTo>
                  <a:cubicBezTo>
                    <a:pt x="2877" y="21721"/>
                    <a:pt x="2669" y="21609"/>
                    <a:pt x="2560" y="21408"/>
                  </a:cubicBezTo>
                  <a:cubicBezTo>
                    <a:pt x="2120" y="20539"/>
                    <a:pt x="1120" y="19980"/>
                    <a:pt x="143" y="19944"/>
                  </a:cubicBezTo>
                  <a:lnTo>
                    <a:pt x="143" y="19944"/>
                  </a:lnTo>
                  <a:lnTo>
                    <a:pt x="155" y="21730"/>
                  </a:lnTo>
                  <a:cubicBezTo>
                    <a:pt x="346" y="21873"/>
                    <a:pt x="429" y="22111"/>
                    <a:pt x="358" y="22349"/>
                  </a:cubicBezTo>
                  <a:cubicBezTo>
                    <a:pt x="334" y="22480"/>
                    <a:pt x="251" y="22575"/>
                    <a:pt x="155" y="22659"/>
                  </a:cubicBezTo>
                  <a:lnTo>
                    <a:pt x="167" y="24123"/>
                  </a:lnTo>
                  <a:cubicBezTo>
                    <a:pt x="1584" y="24159"/>
                    <a:pt x="2989" y="24956"/>
                    <a:pt x="3644" y="26218"/>
                  </a:cubicBezTo>
                  <a:cubicBezTo>
                    <a:pt x="3787" y="26516"/>
                    <a:pt x="3680" y="26861"/>
                    <a:pt x="3394" y="27016"/>
                  </a:cubicBezTo>
                  <a:cubicBezTo>
                    <a:pt x="3309" y="27059"/>
                    <a:pt x="3217" y="27079"/>
                    <a:pt x="3126" y="27079"/>
                  </a:cubicBezTo>
                  <a:cubicBezTo>
                    <a:pt x="2914" y="27079"/>
                    <a:pt x="2708" y="26967"/>
                    <a:pt x="2608" y="26766"/>
                  </a:cubicBezTo>
                  <a:cubicBezTo>
                    <a:pt x="2156" y="25897"/>
                    <a:pt x="1167" y="25326"/>
                    <a:pt x="179" y="25302"/>
                  </a:cubicBezTo>
                  <a:lnTo>
                    <a:pt x="179" y="25302"/>
                  </a:lnTo>
                  <a:lnTo>
                    <a:pt x="191" y="27088"/>
                  </a:lnTo>
                  <a:cubicBezTo>
                    <a:pt x="382" y="27231"/>
                    <a:pt x="465" y="27469"/>
                    <a:pt x="405" y="27707"/>
                  </a:cubicBezTo>
                  <a:cubicBezTo>
                    <a:pt x="370" y="27838"/>
                    <a:pt x="298" y="27933"/>
                    <a:pt x="203" y="28004"/>
                  </a:cubicBezTo>
                  <a:lnTo>
                    <a:pt x="215" y="29481"/>
                  </a:lnTo>
                  <a:cubicBezTo>
                    <a:pt x="1620" y="29517"/>
                    <a:pt x="3025" y="30314"/>
                    <a:pt x="3680" y="31576"/>
                  </a:cubicBezTo>
                  <a:cubicBezTo>
                    <a:pt x="3822" y="31874"/>
                    <a:pt x="3715" y="32219"/>
                    <a:pt x="3430" y="32374"/>
                  </a:cubicBezTo>
                  <a:cubicBezTo>
                    <a:pt x="3344" y="32417"/>
                    <a:pt x="3253" y="32437"/>
                    <a:pt x="3162" y="32437"/>
                  </a:cubicBezTo>
                  <a:cubicBezTo>
                    <a:pt x="2950" y="32437"/>
                    <a:pt x="2744" y="32324"/>
                    <a:pt x="2644" y="32124"/>
                  </a:cubicBezTo>
                  <a:cubicBezTo>
                    <a:pt x="2191" y="31255"/>
                    <a:pt x="1203" y="30683"/>
                    <a:pt x="215" y="30660"/>
                  </a:cubicBezTo>
                  <a:lnTo>
                    <a:pt x="215" y="30660"/>
                  </a:lnTo>
                  <a:lnTo>
                    <a:pt x="227" y="32445"/>
                  </a:lnTo>
                  <a:cubicBezTo>
                    <a:pt x="417" y="32576"/>
                    <a:pt x="501" y="32826"/>
                    <a:pt x="441" y="33065"/>
                  </a:cubicBezTo>
                  <a:cubicBezTo>
                    <a:pt x="405" y="33184"/>
                    <a:pt x="334" y="33291"/>
                    <a:pt x="239" y="33362"/>
                  </a:cubicBezTo>
                  <a:lnTo>
                    <a:pt x="251" y="34839"/>
                  </a:lnTo>
                  <a:cubicBezTo>
                    <a:pt x="1656" y="34874"/>
                    <a:pt x="3060" y="35672"/>
                    <a:pt x="3715" y="36934"/>
                  </a:cubicBezTo>
                  <a:cubicBezTo>
                    <a:pt x="3870" y="37220"/>
                    <a:pt x="3751" y="37577"/>
                    <a:pt x="3465" y="37720"/>
                  </a:cubicBezTo>
                  <a:cubicBezTo>
                    <a:pt x="3379" y="37766"/>
                    <a:pt x="3287" y="37788"/>
                    <a:pt x="3196" y="37788"/>
                  </a:cubicBezTo>
                  <a:cubicBezTo>
                    <a:pt x="2984" y="37788"/>
                    <a:pt x="2779" y="37670"/>
                    <a:pt x="2679" y="37470"/>
                  </a:cubicBezTo>
                  <a:cubicBezTo>
                    <a:pt x="2227" y="36613"/>
                    <a:pt x="1239" y="36041"/>
                    <a:pt x="251" y="36005"/>
                  </a:cubicBezTo>
                  <a:lnTo>
                    <a:pt x="251" y="36005"/>
                  </a:lnTo>
                  <a:lnTo>
                    <a:pt x="262" y="37791"/>
                  </a:lnTo>
                  <a:cubicBezTo>
                    <a:pt x="453" y="37934"/>
                    <a:pt x="548" y="38184"/>
                    <a:pt x="477" y="38422"/>
                  </a:cubicBezTo>
                  <a:cubicBezTo>
                    <a:pt x="441" y="38541"/>
                    <a:pt x="370" y="38649"/>
                    <a:pt x="274" y="38720"/>
                  </a:cubicBezTo>
                  <a:lnTo>
                    <a:pt x="286" y="40196"/>
                  </a:lnTo>
                  <a:cubicBezTo>
                    <a:pt x="1703" y="40220"/>
                    <a:pt x="3096" y="41030"/>
                    <a:pt x="3751" y="42292"/>
                  </a:cubicBezTo>
                  <a:cubicBezTo>
                    <a:pt x="3906" y="42578"/>
                    <a:pt x="3787" y="42935"/>
                    <a:pt x="3501" y="43078"/>
                  </a:cubicBezTo>
                  <a:cubicBezTo>
                    <a:pt x="3415" y="43124"/>
                    <a:pt x="3324" y="43146"/>
                    <a:pt x="3234" y="43146"/>
                  </a:cubicBezTo>
                  <a:cubicBezTo>
                    <a:pt x="3025" y="43146"/>
                    <a:pt x="2823" y="43028"/>
                    <a:pt x="2715" y="42828"/>
                  </a:cubicBezTo>
                  <a:cubicBezTo>
                    <a:pt x="2263" y="41970"/>
                    <a:pt x="1275" y="41399"/>
                    <a:pt x="286" y="41363"/>
                  </a:cubicBezTo>
                  <a:lnTo>
                    <a:pt x="286" y="41363"/>
                  </a:lnTo>
                  <a:lnTo>
                    <a:pt x="298" y="43149"/>
                  </a:lnTo>
                  <a:cubicBezTo>
                    <a:pt x="489" y="43292"/>
                    <a:pt x="584" y="43542"/>
                    <a:pt x="513" y="43780"/>
                  </a:cubicBezTo>
                  <a:cubicBezTo>
                    <a:pt x="477" y="43899"/>
                    <a:pt x="405" y="44006"/>
                    <a:pt x="310" y="44078"/>
                  </a:cubicBezTo>
                  <a:lnTo>
                    <a:pt x="322" y="45554"/>
                  </a:lnTo>
                  <a:cubicBezTo>
                    <a:pt x="1739" y="45578"/>
                    <a:pt x="3132" y="46388"/>
                    <a:pt x="3787" y="47650"/>
                  </a:cubicBezTo>
                  <a:cubicBezTo>
                    <a:pt x="3942" y="47935"/>
                    <a:pt x="3834" y="48293"/>
                    <a:pt x="3537" y="48436"/>
                  </a:cubicBezTo>
                  <a:cubicBezTo>
                    <a:pt x="3451" y="48482"/>
                    <a:pt x="3360" y="48504"/>
                    <a:pt x="3270" y="48504"/>
                  </a:cubicBezTo>
                  <a:cubicBezTo>
                    <a:pt x="3061" y="48504"/>
                    <a:pt x="2859" y="48385"/>
                    <a:pt x="2751" y="48185"/>
                  </a:cubicBezTo>
                  <a:cubicBezTo>
                    <a:pt x="2298" y="47328"/>
                    <a:pt x="1310" y="46757"/>
                    <a:pt x="334" y="46721"/>
                  </a:cubicBezTo>
                  <a:lnTo>
                    <a:pt x="334" y="46721"/>
                  </a:lnTo>
                  <a:lnTo>
                    <a:pt x="346" y="48507"/>
                  </a:lnTo>
                  <a:cubicBezTo>
                    <a:pt x="524" y="48650"/>
                    <a:pt x="620" y="48900"/>
                    <a:pt x="548" y="49138"/>
                  </a:cubicBezTo>
                  <a:cubicBezTo>
                    <a:pt x="513" y="49257"/>
                    <a:pt x="441" y="49364"/>
                    <a:pt x="346" y="49436"/>
                  </a:cubicBezTo>
                  <a:lnTo>
                    <a:pt x="358" y="51067"/>
                  </a:lnTo>
                  <a:cubicBezTo>
                    <a:pt x="465" y="51900"/>
                    <a:pt x="1179" y="52543"/>
                    <a:pt x="2037" y="52543"/>
                  </a:cubicBezTo>
                  <a:lnTo>
                    <a:pt x="30195" y="52353"/>
                  </a:lnTo>
                  <a:lnTo>
                    <a:pt x="32850" y="52329"/>
                  </a:lnTo>
                  <a:cubicBezTo>
                    <a:pt x="35517" y="52317"/>
                    <a:pt x="37672" y="50126"/>
                    <a:pt x="37660" y="47459"/>
                  </a:cubicBezTo>
                  <a:lnTo>
                    <a:pt x="37362" y="4811"/>
                  </a:lnTo>
                  <a:lnTo>
                    <a:pt x="37362" y="4799"/>
                  </a:lnTo>
                  <a:cubicBezTo>
                    <a:pt x="37339" y="2147"/>
                    <a:pt x="35172" y="1"/>
                    <a:pt x="32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9"/>
            <p:cNvSpPr/>
            <p:nvPr/>
          </p:nvSpPr>
          <p:spPr>
            <a:xfrm>
              <a:off x="1557925" y="3394900"/>
              <a:ext cx="589975" cy="159550"/>
            </a:xfrm>
            <a:custGeom>
              <a:rect b="b" l="l" r="r" t="t"/>
              <a:pathLst>
                <a:path extrusionOk="0" h="6382" w="23599">
                  <a:moveTo>
                    <a:pt x="23551" y="0"/>
                  </a:moveTo>
                  <a:lnTo>
                    <a:pt x="0" y="155"/>
                  </a:lnTo>
                  <a:lnTo>
                    <a:pt x="48" y="6382"/>
                  </a:lnTo>
                  <a:lnTo>
                    <a:pt x="23599" y="6215"/>
                  </a:lnTo>
                  <a:lnTo>
                    <a:pt x="235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 name="Google Shape;559;p19"/>
          <p:cNvSpPr/>
          <p:nvPr/>
        </p:nvSpPr>
        <p:spPr>
          <a:xfrm>
            <a:off x="184886" y="2247361"/>
            <a:ext cx="448476" cy="493825"/>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 name="Google Shape;560;p19"/>
          <p:cNvGrpSpPr/>
          <p:nvPr/>
        </p:nvGrpSpPr>
        <p:grpSpPr>
          <a:xfrm>
            <a:off x="192417" y="3750633"/>
            <a:ext cx="294071" cy="1072568"/>
            <a:chOff x="7734564" y="2197313"/>
            <a:chExt cx="294100" cy="1072675"/>
          </a:xfrm>
        </p:grpSpPr>
        <p:sp>
          <p:nvSpPr>
            <p:cNvPr id="561" name="Google Shape;561;p19"/>
            <p:cNvSpPr/>
            <p:nvPr/>
          </p:nvSpPr>
          <p:spPr>
            <a:xfrm>
              <a:off x="7747964" y="2428713"/>
              <a:ext cx="161050" cy="637000"/>
            </a:xfrm>
            <a:custGeom>
              <a:rect b="b" l="l" r="r" t="t"/>
              <a:pathLst>
                <a:path extrusionOk="0" h="25480" w="6442">
                  <a:moveTo>
                    <a:pt x="1988" y="1"/>
                  </a:moveTo>
                  <a:lnTo>
                    <a:pt x="0" y="370"/>
                  </a:lnTo>
                  <a:lnTo>
                    <a:pt x="4465" y="25480"/>
                  </a:lnTo>
                  <a:lnTo>
                    <a:pt x="6441" y="25111"/>
                  </a:lnTo>
                  <a:lnTo>
                    <a:pt x="19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19"/>
            <p:cNvSpPr/>
            <p:nvPr/>
          </p:nvSpPr>
          <p:spPr>
            <a:xfrm>
              <a:off x="7809564" y="2415013"/>
              <a:ext cx="173550" cy="639100"/>
            </a:xfrm>
            <a:custGeom>
              <a:rect b="b" l="l" r="r" t="t"/>
              <a:pathLst>
                <a:path extrusionOk="0" h="25564" w="6942">
                  <a:moveTo>
                    <a:pt x="2477" y="1"/>
                  </a:moveTo>
                  <a:lnTo>
                    <a:pt x="1" y="465"/>
                  </a:lnTo>
                  <a:lnTo>
                    <a:pt x="4465" y="25564"/>
                  </a:lnTo>
                  <a:lnTo>
                    <a:pt x="4477" y="25564"/>
                  </a:lnTo>
                  <a:lnTo>
                    <a:pt x="6942" y="25111"/>
                  </a:lnTo>
                  <a:lnTo>
                    <a:pt x="24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9"/>
            <p:cNvSpPr/>
            <p:nvPr/>
          </p:nvSpPr>
          <p:spPr>
            <a:xfrm>
              <a:off x="7734564" y="2197313"/>
              <a:ext cx="294100" cy="1072675"/>
            </a:xfrm>
            <a:custGeom>
              <a:rect b="b" l="l" r="r" t="t"/>
              <a:pathLst>
                <a:path extrusionOk="0" h="42907" w="11764">
                  <a:moveTo>
                    <a:pt x="1584" y="1125"/>
                  </a:moveTo>
                  <a:lnTo>
                    <a:pt x="2739" y="3339"/>
                  </a:lnTo>
                  <a:cubicBezTo>
                    <a:pt x="2500" y="3527"/>
                    <a:pt x="2240" y="3619"/>
                    <a:pt x="1970" y="3619"/>
                  </a:cubicBezTo>
                  <a:cubicBezTo>
                    <a:pt x="1743" y="3619"/>
                    <a:pt x="1508" y="3553"/>
                    <a:pt x="1274" y="3423"/>
                  </a:cubicBezTo>
                  <a:lnTo>
                    <a:pt x="1584" y="1125"/>
                  </a:lnTo>
                  <a:close/>
                  <a:moveTo>
                    <a:pt x="3024" y="3875"/>
                  </a:moveTo>
                  <a:lnTo>
                    <a:pt x="5251" y="8114"/>
                  </a:lnTo>
                  <a:lnTo>
                    <a:pt x="2655" y="8602"/>
                  </a:lnTo>
                  <a:lnTo>
                    <a:pt x="548" y="8995"/>
                  </a:lnTo>
                  <a:lnTo>
                    <a:pt x="1203" y="4030"/>
                  </a:lnTo>
                  <a:cubicBezTo>
                    <a:pt x="1468" y="4167"/>
                    <a:pt x="1739" y="4235"/>
                    <a:pt x="2005" y="4235"/>
                  </a:cubicBezTo>
                  <a:cubicBezTo>
                    <a:pt x="2362" y="4235"/>
                    <a:pt x="2711" y="4114"/>
                    <a:pt x="3024" y="3875"/>
                  </a:cubicBezTo>
                  <a:close/>
                  <a:moveTo>
                    <a:pt x="5477" y="8709"/>
                  </a:moveTo>
                  <a:lnTo>
                    <a:pt x="9942" y="33819"/>
                  </a:lnTo>
                  <a:lnTo>
                    <a:pt x="7477" y="34272"/>
                  </a:lnTo>
                  <a:lnTo>
                    <a:pt x="7465" y="34272"/>
                  </a:lnTo>
                  <a:lnTo>
                    <a:pt x="3001" y="9173"/>
                  </a:lnTo>
                  <a:lnTo>
                    <a:pt x="5477" y="8709"/>
                  </a:lnTo>
                  <a:close/>
                  <a:moveTo>
                    <a:pt x="2524" y="9257"/>
                  </a:moveTo>
                  <a:lnTo>
                    <a:pt x="6977" y="34367"/>
                  </a:lnTo>
                  <a:lnTo>
                    <a:pt x="5001" y="34736"/>
                  </a:lnTo>
                  <a:lnTo>
                    <a:pt x="536" y="9626"/>
                  </a:lnTo>
                  <a:lnTo>
                    <a:pt x="2524" y="9257"/>
                  </a:lnTo>
                  <a:close/>
                  <a:moveTo>
                    <a:pt x="10049" y="34426"/>
                  </a:moveTo>
                  <a:lnTo>
                    <a:pt x="10204" y="35272"/>
                  </a:lnTo>
                  <a:lnTo>
                    <a:pt x="5263" y="36189"/>
                  </a:lnTo>
                  <a:lnTo>
                    <a:pt x="5108" y="35343"/>
                  </a:lnTo>
                  <a:lnTo>
                    <a:pt x="7585" y="34891"/>
                  </a:lnTo>
                  <a:lnTo>
                    <a:pt x="10049" y="34426"/>
                  </a:lnTo>
                  <a:close/>
                  <a:moveTo>
                    <a:pt x="10597" y="37486"/>
                  </a:moveTo>
                  <a:lnTo>
                    <a:pt x="11109" y="40332"/>
                  </a:lnTo>
                  <a:cubicBezTo>
                    <a:pt x="11216" y="40999"/>
                    <a:pt x="10894" y="41606"/>
                    <a:pt x="10394" y="41701"/>
                  </a:cubicBezTo>
                  <a:lnTo>
                    <a:pt x="7299" y="42273"/>
                  </a:lnTo>
                  <a:cubicBezTo>
                    <a:pt x="7253" y="42281"/>
                    <a:pt x="7206" y="42286"/>
                    <a:pt x="7160" y="42286"/>
                  </a:cubicBezTo>
                  <a:cubicBezTo>
                    <a:pt x="6958" y="42286"/>
                    <a:pt x="6759" y="42202"/>
                    <a:pt x="6584" y="42046"/>
                  </a:cubicBezTo>
                  <a:cubicBezTo>
                    <a:pt x="6370" y="41856"/>
                    <a:pt x="6215" y="41570"/>
                    <a:pt x="6168" y="41249"/>
                  </a:cubicBezTo>
                  <a:lnTo>
                    <a:pt x="5656" y="38391"/>
                  </a:lnTo>
                  <a:lnTo>
                    <a:pt x="10597" y="37486"/>
                  </a:lnTo>
                  <a:close/>
                  <a:moveTo>
                    <a:pt x="1424" y="0"/>
                  </a:moveTo>
                  <a:cubicBezTo>
                    <a:pt x="1410" y="0"/>
                    <a:pt x="1395" y="2"/>
                    <a:pt x="1381" y="6"/>
                  </a:cubicBezTo>
                  <a:cubicBezTo>
                    <a:pt x="1286" y="17"/>
                    <a:pt x="1203" y="113"/>
                    <a:pt x="1191" y="232"/>
                  </a:cubicBezTo>
                  <a:lnTo>
                    <a:pt x="0" y="9280"/>
                  </a:lnTo>
                  <a:lnTo>
                    <a:pt x="0" y="9292"/>
                  </a:lnTo>
                  <a:cubicBezTo>
                    <a:pt x="0" y="9316"/>
                    <a:pt x="0" y="9328"/>
                    <a:pt x="0" y="9352"/>
                  </a:cubicBezTo>
                  <a:cubicBezTo>
                    <a:pt x="0" y="9364"/>
                    <a:pt x="0" y="9376"/>
                    <a:pt x="0" y="9376"/>
                  </a:cubicBezTo>
                  <a:cubicBezTo>
                    <a:pt x="0" y="9388"/>
                    <a:pt x="0" y="9400"/>
                    <a:pt x="0" y="9411"/>
                  </a:cubicBezTo>
                  <a:lnTo>
                    <a:pt x="4584" y="35129"/>
                  </a:lnTo>
                  <a:lnTo>
                    <a:pt x="4834" y="36581"/>
                  </a:lnTo>
                  <a:cubicBezTo>
                    <a:pt x="4846" y="36605"/>
                    <a:pt x="4846" y="36629"/>
                    <a:pt x="4858" y="36653"/>
                  </a:cubicBezTo>
                  <a:cubicBezTo>
                    <a:pt x="4858" y="36677"/>
                    <a:pt x="4858" y="36701"/>
                    <a:pt x="4858" y="36724"/>
                  </a:cubicBezTo>
                  <a:lnTo>
                    <a:pt x="5120" y="38177"/>
                  </a:lnTo>
                  <a:lnTo>
                    <a:pt x="5680" y="41344"/>
                  </a:lnTo>
                  <a:cubicBezTo>
                    <a:pt x="5775" y="41820"/>
                    <a:pt x="6001" y="42249"/>
                    <a:pt x="6322" y="42546"/>
                  </a:cubicBezTo>
                  <a:cubicBezTo>
                    <a:pt x="6590" y="42784"/>
                    <a:pt x="6907" y="42907"/>
                    <a:pt x="7219" y="42907"/>
                  </a:cubicBezTo>
                  <a:cubicBezTo>
                    <a:pt x="7282" y="42907"/>
                    <a:pt x="7344" y="42902"/>
                    <a:pt x="7406" y="42892"/>
                  </a:cubicBezTo>
                  <a:lnTo>
                    <a:pt x="10502" y="42320"/>
                  </a:lnTo>
                  <a:cubicBezTo>
                    <a:pt x="11275" y="42177"/>
                    <a:pt x="11764" y="41249"/>
                    <a:pt x="11585" y="40249"/>
                  </a:cubicBezTo>
                  <a:lnTo>
                    <a:pt x="11025" y="37093"/>
                  </a:lnTo>
                  <a:lnTo>
                    <a:pt x="10764" y="35629"/>
                  </a:lnTo>
                  <a:cubicBezTo>
                    <a:pt x="10764" y="35605"/>
                    <a:pt x="10752" y="35581"/>
                    <a:pt x="10740" y="35569"/>
                  </a:cubicBezTo>
                  <a:cubicBezTo>
                    <a:pt x="10740" y="35546"/>
                    <a:pt x="10740" y="35522"/>
                    <a:pt x="10740" y="35498"/>
                  </a:cubicBezTo>
                  <a:lnTo>
                    <a:pt x="10478" y="34034"/>
                  </a:lnTo>
                  <a:lnTo>
                    <a:pt x="5906" y="8316"/>
                  </a:lnTo>
                  <a:cubicBezTo>
                    <a:pt x="5906" y="8304"/>
                    <a:pt x="5906" y="8304"/>
                    <a:pt x="5894" y="8292"/>
                  </a:cubicBezTo>
                  <a:cubicBezTo>
                    <a:pt x="5894" y="8280"/>
                    <a:pt x="5894" y="8268"/>
                    <a:pt x="5894" y="8257"/>
                  </a:cubicBezTo>
                  <a:cubicBezTo>
                    <a:pt x="5882" y="8245"/>
                    <a:pt x="5882" y="8233"/>
                    <a:pt x="5870" y="8221"/>
                  </a:cubicBezTo>
                  <a:cubicBezTo>
                    <a:pt x="5870" y="8221"/>
                    <a:pt x="5870" y="8209"/>
                    <a:pt x="5870" y="8209"/>
                  </a:cubicBezTo>
                  <a:lnTo>
                    <a:pt x="1631" y="148"/>
                  </a:lnTo>
                  <a:cubicBezTo>
                    <a:pt x="1591" y="57"/>
                    <a:pt x="1507" y="0"/>
                    <a:pt x="1424" y="0"/>
                  </a:cubicBezTo>
                  <a:close/>
                </a:path>
              </a:pathLst>
            </a:custGeom>
            <a:solidFill>
              <a:schemeClr val="dk1"/>
            </a:solidFill>
            <a:ln cap="flat" cmpd="sng" w="1500">
              <a:solidFill>
                <a:schemeClr val="dk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9"/>
            <p:cNvSpPr/>
            <p:nvPr/>
          </p:nvSpPr>
          <p:spPr>
            <a:xfrm>
              <a:off x="7862264" y="3057963"/>
              <a:ext cx="127400" cy="44075"/>
            </a:xfrm>
            <a:custGeom>
              <a:rect b="b" l="l" r="r" t="t"/>
              <a:pathLst>
                <a:path extrusionOk="0" h="1763" w="5096">
                  <a:moveTo>
                    <a:pt x="4953" y="0"/>
                  </a:moveTo>
                  <a:lnTo>
                    <a:pt x="2477" y="465"/>
                  </a:lnTo>
                  <a:lnTo>
                    <a:pt x="0" y="917"/>
                  </a:lnTo>
                  <a:lnTo>
                    <a:pt x="155" y="1763"/>
                  </a:lnTo>
                  <a:lnTo>
                    <a:pt x="5096" y="846"/>
                  </a:lnTo>
                  <a:lnTo>
                    <a:pt x="4953" y="0"/>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9"/>
            <p:cNvSpPr/>
            <p:nvPr/>
          </p:nvSpPr>
          <p:spPr>
            <a:xfrm>
              <a:off x="7766414" y="2225413"/>
              <a:ext cx="36625" cy="62400"/>
            </a:xfrm>
            <a:custGeom>
              <a:rect b="b" l="l" r="r" t="t"/>
              <a:pathLst>
                <a:path extrusionOk="0" h="2496" w="1465">
                  <a:moveTo>
                    <a:pt x="310" y="1"/>
                  </a:moveTo>
                  <a:lnTo>
                    <a:pt x="0" y="2299"/>
                  </a:lnTo>
                  <a:cubicBezTo>
                    <a:pt x="234" y="2429"/>
                    <a:pt x="469" y="2495"/>
                    <a:pt x="696" y="2495"/>
                  </a:cubicBezTo>
                  <a:cubicBezTo>
                    <a:pt x="966" y="2495"/>
                    <a:pt x="1226" y="2403"/>
                    <a:pt x="1465" y="2215"/>
                  </a:cubicBezTo>
                  <a:lnTo>
                    <a:pt x="310" y="1"/>
                  </a:ln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9"/>
            <p:cNvSpPr/>
            <p:nvPr/>
          </p:nvSpPr>
          <p:spPr>
            <a:xfrm>
              <a:off x="7748239" y="2294188"/>
              <a:ext cx="117600" cy="128000"/>
            </a:xfrm>
            <a:custGeom>
              <a:rect b="b" l="l" r="r" t="t"/>
              <a:pathLst>
                <a:path extrusionOk="0" h="5120" w="4704">
                  <a:moveTo>
                    <a:pt x="2477" y="0"/>
                  </a:moveTo>
                  <a:cubicBezTo>
                    <a:pt x="2164" y="239"/>
                    <a:pt x="1815" y="360"/>
                    <a:pt x="1458" y="360"/>
                  </a:cubicBezTo>
                  <a:cubicBezTo>
                    <a:pt x="1192" y="360"/>
                    <a:pt x="921" y="292"/>
                    <a:pt x="656" y="155"/>
                  </a:cubicBezTo>
                  <a:lnTo>
                    <a:pt x="1" y="5120"/>
                  </a:lnTo>
                  <a:lnTo>
                    <a:pt x="2096" y="4727"/>
                  </a:lnTo>
                  <a:lnTo>
                    <a:pt x="4704" y="4239"/>
                  </a:lnTo>
                  <a:lnTo>
                    <a:pt x="24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9"/>
            <p:cNvSpPr/>
            <p:nvPr/>
          </p:nvSpPr>
          <p:spPr>
            <a:xfrm>
              <a:off x="7869389" y="3097838"/>
              <a:ext cx="127425" cy="44075"/>
            </a:xfrm>
            <a:custGeom>
              <a:rect b="b" l="l" r="r" t="t"/>
              <a:pathLst>
                <a:path extrusionOk="0" h="1763" w="5097">
                  <a:moveTo>
                    <a:pt x="4942" y="1"/>
                  </a:moveTo>
                  <a:lnTo>
                    <a:pt x="1" y="918"/>
                  </a:lnTo>
                  <a:lnTo>
                    <a:pt x="156" y="1763"/>
                  </a:lnTo>
                  <a:lnTo>
                    <a:pt x="5097" y="846"/>
                  </a:lnTo>
                  <a:lnTo>
                    <a:pt x="4942" y="1"/>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9"/>
            <p:cNvSpPr/>
            <p:nvPr/>
          </p:nvSpPr>
          <p:spPr>
            <a:xfrm>
              <a:off x="7875939" y="3134463"/>
              <a:ext cx="139025" cy="120000"/>
            </a:xfrm>
            <a:custGeom>
              <a:rect b="b" l="l" r="r" t="t"/>
              <a:pathLst>
                <a:path extrusionOk="0" h="4800" w="5561">
                  <a:moveTo>
                    <a:pt x="4942" y="0"/>
                  </a:moveTo>
                  <a:lnTo>
                    <a:pt x="2025" y="536"/>
                  </a:lnTo>
                  <a:lnTo>
                    <a:pt x="1" y="917"/>
                  </a:lnTo>
                  <a:lnTo>
                    <a:pt x="513" y="3763"/>
                  </a:lnTo>
                  <a:cubicBezTo>
                    <a:pt x="560" y="4084"/>
                    <a:pt x="715" y="4370"/>
                    <a:pt x="929" y="4560"/>
                  </a:cubicBezTo>
                  <a:cubicBezTo>
                    <a:pt x="1104" y="4716"/>
                    <a:pt x="1303" y="4800"/>
                    <a:pt x="1505" y="4800"/>
                  </a:cubicBezTo>
                  <a:cubicBezTo>
                    <a:pt x="1551" y="4800"/>
                    <a:pt x="1598" y="4795"/>
                    <a:pt x="1644" y="4787"/>
                  </a:cubicBezTo>
                  <a:lnTo>
                    <a:pt x="3061" y="4525"/>
                  </a:lnTo>
                  <a:lnTo>
                    <a:pt x="4739" y="4215"/>
                  </a:lnTo>
                  <a:cubicBezTo>
                    <a:pt x="5239" y="4120"/>
                    <a:pt x="5561" y="3513"/>
                    <a:pt x="5454" y="2858"/>
                  </a:cubicBezTo>
                  <a:lnTo>
                    <a:pt x="4942" y="0"/>
                  </a:lnTo>
                  <a:close/>
                </a:path>
              </a:pathLst>
            </a:custGeom>
            <a:solidFill>
              <a:srgbClr val="F09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 name="Google Shape;569;p19"/>
          <p:cNvGrpSpPr/>
          <p:nvPr/>
        </p:nvGrpSpPr>
        <p:grpSpPr>
          <a:xfrm rot="437436">
            <a:off x="576517" y="3936065"/>
            <a:ext cx="299470" cy="1193257"/>
            <a:chOff x="6962725" y="2137025"/>
            <a:chExt cx="299475" cy="1193275"/>
          </a:xfrm>
        </p:grpSpPr>
        <p:sp>
          <p:nvSpPr>
            <p:cNvPr id="570" name="Google Shape;570;p19"/>
            <p:cNvSpPr/>
            <p:nvPr/>
          </p:nvSpPr>
          <p:spPr>
            <a:xfrm>
              <a:off x="6962725" y="2137025"/>
              <a:ext cx="299475" cy="1193275"/>
            </a:xfrm>
            <a:custGeom>
              <a:rect b="b" l="l" r="r" t="t"/>
              <a:pathLst>
                <a:path extrusionOk="0" h="47731" w="11979">
                  <a:moveTo>
                    <a:pt x="8669" y="1275"/>
                  </a:moveTo>
                  <a:cubicBezTo>
                    <a:pt x="9657" y="3775"/>
                    <a:pt x="11098" y="8823"/>
                    <a:pt x="8597" y="12574"/>
                  </a:cubicBezTo>
                  <a:cubicBezTo>
                    <a:pt x="8047" y="12189"/>
                    <a:pt x="7396" y="11991"/>
                    <a:pt x="6760" y="11991"/>
                  </a:cubicBezTo>
                  <a:cubicBezTo>
                    <a:pt x="6392" y="11991"/>
                    <a:pt x="6028" y="12058"/>
                    <a:pt x="5692" y="12193"/>
                  </a:cubicBezTo>
                  <a:cubicBezTo>
                    <a:pt x="4882" y="11479"/>
                    <a:pt x="4430" y="9931"/>
                    <a:pt x="4490" y="8812"/>
                  </a:cubicBezTo>
                  <a:cubicBezTo>
                    <a:pt x="4549" y="7490"/>
                    <a:pt x="5335" y="6299"/>
                    <a:pt x="6025" y="5252"/>
                  </a:cubicBezTo>
                  <a:lnTo>
                    <a:pt x="8669" y="1275"/>
                  </a:lnTo>
                  <a:close/>
                  <a:moveTo>
                    <a:pt x="6754" y="12580"/>
                  </a:moveTo>
                  <a:cubicBezTo>
                    <a:pt x="7323" y="12580"/>
                    <a:pt x="7912" y="12778"/>
                    <a:pt x="8395" y="13157"/>
                  </a:cubicBezTo>
                  <a:cubicBezTo>
                    <a:pt x="8704" y="13431"/>
                    <a:pt x="8847" y="13741"/>
                    <a:pt x="8823" y="14098"/>
                  </a:cubicBezTo>
                  <a:cubicBezTo>
                    <a:pt x="8800" y="14574"/>
                    <a:pt x="8478" y="15062"/>
                    <a:pt x="8181" y="15300"/>
                  </a:cubicBezTo>
                  <a:cubicBezTo>
                    <a:pt x="7637" y="14734"/>
                    <a:pt x="6925" y="14347"/>
                    <a:pt x="6110" y="14347"/>
                  </a:cubicBezTo>
                  <a:cubicBezTo>
                    <a:pt x="6086" y="14347"/>
                    <a:pt x="6062" y="14347"/>
                    <a:pt x="6037" y="14348"/>
                  </a:cubicBezTo>
                  <a:cubicBezTo>
                    <a:pt x="5597" y="14372"/>
                    <a:pt x="5168" y="14503"/>
                    <a:pt x="4763" y="14741"/>
                  </a:cubicBezTo>
                  <a:cubicBezTo>
                    <a:pt x="4632" y="14015"/>
                    <a:pt x="5049" y="13169"/>
                    <a:pt x="5775" y="12800"/>
                  </a:cubicBezTo>
                  <a:cubicBezTo>
                    <a:pt x="6075" y="12652"/>
                    <a:pt x="6411" y="12580"/>
                    <a:pt x="6754" y="12580"/>
                  </a:cubicBezTo>
                  <a:close/>
                  <a:moveTo>
                    <a:pt x="6117" y="14954"/>
                  </a:moveTo>
                  <a:cubicBezTo>
                    <a:pt x="7283" y="14954"/>
                    <a:pt x="8245" y="16043"/>
                    <a:pt x="8550" y="17086"/>
                  </a:cubicBezTo>
                  <a:cubicBezTo>
                    <a:pt x="8919" y="18301"/>
                    <a:pt x="8716" y="19658"/>
                    <a:pt x="8538" y="20849"/>
                  </a:cubicBezTo>
                  <a:lnTo>
                    <a:pt x="5216" y="43292"/>
                  </a:lnTo>
                  <a:cubicBezTo>
                    <a:pt x="5049" y="44459"/>
                    <a:pt x="3978" y="46780"/>
                    <a:pt x="2751" y="47090"/>
                  </a:cubicBezTo>
                  <a:cubicBezTo>
                    <a:pt x="2664" y="47112"/>
                    <a:pt x="2577" y="47123"/>
                    <a:pt x="2491" y="47123"/>
                  </a:cubicBezTo>
                  <a:cubicBezTo>
                    <a:pt x="2057" y="47123"/>
                    <a:pt x="1632" y="46848"/>
                    <a:pt x="1215" y="46292"/>
                  </a:cubicBezTo>
                  <a:cubicBezTo>
                    <a:pt x="572" y="45447"/>
                    <a:pt x="1680" y="34898"/>
                    <a:pt x="2406" y="27921"/>
                  </a:cubicBezTo>
                  <a:cubicBezTo>
                    <a:pt x="2739" y="24742"/>
                    <a:pt x="3049" y="21742"/>
                    <a:pt x="3204" y="19730"/>
                  </a:cubicBezTo>
                  <a:cubicBezTo>
                    <a:pt x="3228" y="19432"/>
                    <a:pt x="3251" y="19134"/>
                    <a:pt x="3287" y="18837"/>
                  </a:cubicBezTo>
                  <a:cubicBezTo>
                    <a:pt x="3370" y="18075"/>
                    <a:pt x="3501" y="17324"/>
                    <a:pt x="3823" y="16646"/>
                  </a:cubicBezTo>
                  <a:cubicBezTo>
                    <a:pt x="4299" y="15658"/>
                    <a:pt x="5168" y="14991"/>
                    <a:pt x="6061" y="14955"/>
                  </a:cubicBezTo>
                  <a:cubicBezTo>
                    <a:pt x="6080" y="14955"/>
                    <a:pt x="6099" y="14954"/>
                    <a:pt x="6117" y="14954"/>
                  </a:cubicBezTo>
                  <a:close/>
                  <a:moveTo>
                    <a:pt x="8800" y="1"/>
                  </a:moveTo>
                  <a:lnTo>
                    <a:pt x="5525" y="4918"/>
                  </a:lnTo>
                  <a:cubicBezTo>
                    <a:pt x="4823" y="5978"/>
                    <a:pt x="3942" y="7299"/>
                    <a:pt x="3882" y="8776"/>
                  </a:cubicBezTo>
                  <a:cubicBezTo>
                    <a:pt x="3823" y="9978"/>
                    <a:pt x="4251" y="11586"/>
                    <a:pt x="5133" y="12491"/>
                  </a:cubicBezTo>
                  <a:cubicBezTo>
                    <a:pt x="4323" y="13110"/>
                    <a:pt x="3942" y="14193"/>
                    <a:pt x="4228" y="15122"/>
                  </a:cubicBezTo>
                  <a:cubicBezTo>
                    <a:pt x="3847" y="15455"/>
                    <a:pt x="3513" y="15884"/>
                    <a:pt x="3275" y="16396"/>
                  </a:cubicBezTo>
                  <a:cubicBezTo>
                    <a:pt x="2787" y="17444"/>
                    <a:pt x="2692" y="18634"/>
                    <a:pt x="2608" y="19694"/>
                  </a:cubicBezTo>
                  <a:cubicBezTo>
                    <a:pt x="2525" y="20682"/>
                    <a:pt x="2418" y="21932"/>
                    <a:pt x="2275" y="23325"/>
                  </a:cubicBezTo>
                  <a:cubicBezTo>
                    <a:pt x="2132" y="24730"/>
                    <a:pt x="1965" y="26266"/>
                    <a:pt x="1799" y="27861"/>
                  </a:cubicBezTo>
                  <a:cubicBezTo>
                    <a:pt x="715" y="38256"/>
                    <a:pt x="1" y="45685"/>
                    <a:pt x="727" y="46649"/>
                  </a:cubicBezTo>
                  <a:cubicBezTo>
                    <a:pt x="1299" y="47400"/>
                    <a:pt x="1846" y="47673"/>
                    <a:pt x="2323" y="47721"/>
                  </a:cubicBezTo>
                  <a:cubicBezTo>
                    <a:pt x="2382" y="47728"/>
                    <a:pt x="2440" y="47731"/>
                    <a:pt x="2497" y="47731"/>
                  </a:cubicBezTo>
                  <a:cubicBezTo>
                    <a:pt x="2641" y="47731"/>
                    <a:pt x="2774" y="47711"/>
                    <a:pt x="2894" y="47685"/>
                  </a:cubicBezTo>
                  <a:cubicBezTo>
                    <a:pt x="4454" y="47281"/>
                    <a:pt x="5621" y="44673"/>
                    <a:pt x="5811" y="43387"/>
                  </a:cubicBezTo>
                  <a:lnTo>
                    <a:pt x="9133" y="20944"/>
                  </a:lnTo>
                  <a:cubicBezTo>
                    <a:pt x="9312" y="19682"/>
                    <a:pt x="9526" y="18253"/>
                    <a:pt x="9133" y="16920"/>
                  </a:cubicBezTo>
                  <a:cubicBezTo>
                    <a:pt x="9014" y="16515"/>
                    <a:pt x="8812" y="16122"/>
                    <a:pt x="8562" y="15765"/>
                  </a:cubicBezTo>
                  <a:cubicBezTo>
                    <a:pt x="8966" y="15431"/>
                    <a:pt x="9395" y="14812"/>
                    <a:pt x="9431" y="14134"/>
                  </a:cubicBezTo>
                  <a:cubicBezTo>
                    <a:pt x="9443" y="13717"/>
                    <a:pt x="9312" y="13324"/>
                    <a:pt x="9050" y="12991"/>
                  </a:cubicBezTo>
                  <a:cubicBezTo>
                    <a:pt x="11979" y="8704"/>
                    <a:pt x="10014" y="2870"/>
                    <a:pt x="9014" y="513"/>
                  </a:cubicBezTo>
                  <a:lnTo>
                    <a:pt x="8800" y="1"/>
                  </a:ln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9"/>
            <p:cNvSpPr/>
            <p:nvPr/>
          </p:nvSpPr>
          <p:spPr>
            <a:xfrm>
              <a:off x="6976725" y="2510900"/>
              <a:ext cx="208975" cy="804175"/>
            </a:xfrm>
            <a:custGeom>
              <a:rect b="b" l="l" r="r" t="t"/>
              <a:pathLst>
                <a:path extrusionOk="0" h="32167" w="8359">
                  <a:moveTo>
                    <a:pt x="5489" y="0"/>
                  </a:moveTo>
                  <a:cubicBezTo>
                    <a:pt x="4608" y="36"/>
                    <a:pt x="3739" y="703"/>
                    <a:pt x="3263" y="1703"/>
                  </a:cubicBezTo>
                  <a:cubicBezTo>
                    <a:pt x="2941" y="2381"/>
                    <a:pt x="2810" y="3131"/>
                    <a:pt x="2727" y="3882"/>
                  </a:cubicBezTo>
                  <a:cubicBezTo>
                    <a:pt x="2691" y="4191"/>
                    <a:pt x="2668" y="4489"/>
                    <a:pt x="2644" y="4786"/>
                  </a:cubicBezTo>
                  <a:cubicBezTo>
                    <a:pt x="2489" y="6787"/>
                    <a:pt x="2179" y="9787"/>
                    <a:pt x="1846" y="12966"/>
                  </a:cubicBezTo>
                  <a:cubicBezTo>
                    <a:pt x="1108" y="19943"/>
                    <a:pt x="1" y="30492"/>
                    <a:pt x="643" y="31337"/>
                  </a:cubicBezTo>
                  <a:cubicBezTo>
                    <a:pt x="870" y="31623"/>
                    <a:pt x="1084" y="31837"/>
                    <a:pt x="1310" y="31968"/>
                  </a:cubicBezTo>
                  <a:cubicBezTo>
                    <a:pt x="1513" y="32103"/>
                    <a:pt x="1721" y="32167"/>
                    <a:pt x="1931" y="32167"/>
                  </a:cubicBezTo>
                  <a:cubicBezTo>
                    <a:pt x="2018" y="32167"/>
                    <a:pt x="2104" y="32156"/>
                    <a:pt x="2191" y="32135"/>
                  </a:cubicBezTo>
                  <a:cubicBezTo>
                    <a:pt x="3418" y="31825"/>
                    <a:pt x="4489" y="29504"/>
                    <a:pt x="4656" y="28337"/>
                  </a:cubicBezTo>
                  <a:lnTo>
                    <a:pt x="7978" y="5894"/>
                  </a:lnTo>
                  <a:lnTo>
                    <a:pt x="7978" y="5906"/>
                  </a:lnTo>
                  <a:cubicBezTo>
                    <a:pt x="8156" y="4703"/>
                    <a:pt x="8359" y="3346"/>
                    <a:pt x="7990" y="2131"/>
                  </a:cubicBezTo>
                  <a:cubicBezTo>
                    <a:pt x="7716" y="1191"/>
                    <a:pt x="6906" y="214"/>
                    <a:pt x="5882" y="36"/>
                  </a:cubicBezTo>
                  <a:cubicBezTo>
                    <a:pt x="5763" y="12"/>
                    <a:pt x="5632" y="0"/>
                    <a:pt x="5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9"/>
            <p:cNvSpPr/>
            <p:nvPr/>
          </p:nvSpPr>
          <p:spPr>
            <a:xfrm>
              <a:off x="7078525" y="2451650"/>
              <a:ext cx="105400" cy="67600"/>
            </a:xfrm>
            <a:custGeom>
              <a:rect b="b" l="l" r="r" t="t"/>
              <a:pathLst>
                <a:path extrusionOk="0" h="2704" w="4216">
                  <a:moveTo>
                    <a:pt x="2155" y="1"/>
                  </a:moveTo>
                  <a:cubicBezTo>
                    <a:pt x="1798" y="1"/>
                    <a:pt x="1453" y="72"/>
                    <a:pt x="1143" y="215"/>
                  </a:cubicBezTo>
                  <a:cubicBezTo>
                    <a:pt x="417" y="584"/>
                    <a:pt x="0" y="1430"/>
                    <a:pt x="131" y="2156"/>
                  </a:cubicBezTo>
                  <a:cubicBezTo>
                    <a:pt x="524" y="1918"/>
                    <a:pt x="965" y="1787"/>
                    <a:pt x="1405" y="1763"/>
                  </a:cubicBezTo>
                  <a:cubicBezTo>
                    <a:pt x="1572" y="1763"/>
                    <a:pt x="1739" y="1775"/>
                    <a:pt x="1894" y="1799"/>
                  </a:cubicBezTo>
                  <a:cubicBezTo>
                    <a:pt x="2536" y="1906"/>
                    <a:pt x="3096" y="2251"/>
                    <a:pt x="3549" y="2703"/>
                  </a:cubicBezTo>
                  <a:cubicBezTo>
                    <a:pt x="3846" y="2465"/>
                    <a:pt x="4168" y="1989"/>
                    <a:pt x="4191" y="1513"/>
                  </a:cubicBezTo>
                  <a:cubicBezTo>
                    <a:pt x="4215" y="1156"/>
                    <a:pt x="4060" y="846"/>
                    <a:pt x="3763" y="572"/>
                  </a:cubicBezTo>
                  <a:cubicBezTo>
                    <a:pt x="3287" y="203"/>
                    <a:pt x="2715" y="1"/>
                    <a:pt x="2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9"/>
            <p:cNvSpPr/>
            <p:nvPr/>
          </p:nvSpPr>
          <p:spPr>
            <a:xfrm>
              <a:off x="7073475" y="2168875"/>
              <a:ext cx="166700" cy="282500"/>
            </a:xfrm>
            <a:custGeom>
              <a:rect b="b" l="l" r="r" t="t"/>
              <a:pathLst>
                <a:path extrusionOk="0" h="11300" w="6668">
                  <a:moveTo>
                    <a:pt x="4239" y="1"/>
                  </a:moveTo>
                  <a:lnTo>
                    <a:pt x="3905" y="501"/>
                  </a:lnTo>
                  <a:lnTo>
                    <a:pt x="1595" y="3978"/>
                  </a:lnTo>
                  <a:cubicBezTo>
                    <a:pt x="905" y="5025"/>
                    <a:pt x="119" y="6216"/>
                    <a:pt x="60" y="7526"/>
                  </a:cubicBezTo>
                  <a:cubicBezTo>
                    <a:pt x="0" y="8645"/>
                    <a:pt x="452" y="10205"/>
                    <a:pt x="1262" y="10919"/>
                  </a:cubicBezTo>
                  <a:cubicBezTo>
                    <a:pt x="1601" y="10777"/>
                    <a:pt x="1970" y="10715"/>
                    <a:pt x="2341" y="10715"/>
                  </a:cubicBezTo>
                  <a:cubicBezTo>
                    <a:pt x="2374" y="10715"/>
                    <a:pt x="2408" y="10715"/>
                    <a:pt x="2441" y="10716"/>
                  </a:cubicBezTo>
                  <a:cubicBezTo>
                    <a:pt x="3036" y="10740"/>
                    <a:pt x="3643" y="10943"/>
                    <a:pt x="4167" y="11300"/>
                  </a:cubicBezTo>
                  <a:cubicBezTo>
                    <a:pt x="6668" y="7549"/>
                    <a:pt x="5227" y="2501"/>
                    <a:pt x="4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12">
    <p:spTree>
      <p:nvGrpSpPr>
        <p:cNvPr id="574" name="Shape 574"/>
        <p:cNvGrpSpPr/>
        <p:nvPr/>
      </p:nvGrpSpPr>
      <p:grpSpPr>
        <a:xfrm>
          <a:off x="0" y="0"/>
          <a:ext cx="0" cy="0"/>
          <a:chOff x="0" y="0"/>
          <a:chExt cx="0" cy="0"/>
        </a:xfrm>
      </p:grpSpPr>
      <p:sp>
        <p:nvSpPr>
          <p:cNvPr id="575" name="Google Shape;575;p20"/>
          <p:cNvSpPr/>
          <p:nvPr/>
        </p:nvSpPr>
        <p:spPr>
          <a:xfrm flipH="1" rot="10800000">
            <a:off x="-8" y="-7"/>
            <a:ext cx="5153165" cy="696899"/>
          </a:xfrm>
          <a:custGeom>
            <a:rect b="b" l="l" r="r" t="t"/>
            <a:pathLst>
              <a:path extrusionOk="0" h="24595" w="95376">
                <a:moveTo>
                  <a:pt x="1" y="0"/>
                </a:moveTo>
                <a:lnTo>
                  <a:pt x="1" y="24595"/>
                </a:lnTo>
                <a:lnTo>
                  <a:pt x="95375" y="24595"/>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0"/>
          <p:cNvSpPr/>
          <p:nvPr/>
        </p:nvSpPr>
        <p:spPr>
          <a:xfrm flipH="1">
            <a:off x="-11" y="4276699"/>
            <a:ext cx="9143936" cy="868572"/>
          </a:xfrm>
          <a:custGeom>
            <a:rect b="b" l="l" r="r" t="t"/>
            <a:pathLst>
              <a:path extrusionOk="0" h="24595" w="95376">
                <a:moveTo>
                  <a:pt x="1" y="0"/>
                </a:moveTo>
                <a:lnTo>
                  <a:pt x="1" y="24595"/>
                </a:lnTo>
                <a:lnTo>
                  <a:pt x="95375" y="24595"/>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0"/>
          <p:cNvSpPr/>
          <p:nvPr/>
        </p:nvSpPr>
        <p:spPr>
          <a:xfrm flipH="1">
            <a:off x="2" y="4915383"/>
            <a:ext cx="3653636" cy="228641"/>
          </a:xfrm>
          <a:custGeom>
            <a:rect b="b" l="l" r="r" t="t"/>
            <a:pathLst>
              <a:path extrusionOk="0" h="13028" w="76364">
                <a:moveTo>
                  <a:pt x="25854" y="0"/>
                </a:moveTo>
                <a:cubicBezTo>
                  <a:pt x="25344" y="0"/>
                  <a:pt x="0" y="13027"/>
                  <a:pt x="0" y="13027"/>
                </a:cubicBezTo>
                <a:lnTo>
                  <a:pt x="76363" y="13027"/>
                </a:lnTo>
                <a:lnTo>
                  <a:pt x="25859" y="1"/>
                </a:lnTo>
                <a:cubicBezTo>
                  <a:pt x="25858" y="0"/>
                  <a:pt x="25856" y="0"/>
                  <a:pt x="25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0"/>
          <p:cNvSpPr/>
          <p:nvPr/>
        </p:nvSpPr>
        <p:spPr>
          <a:xfrm>
            <a:off x="102756" y="-115699"/>
            <a:ext cx="2841050" cy="641300"/>
          </a:xfrm>
          <a:custGeom>
            <a:rect b="b" l="l" r="r" t="t"/>
            <a:pathLst>
              <a:path extrusionOk="0" h="25652" w="113642">
                <a:moveTo>
                  <a:pt x="1361" y="981"/>
                </a:moveTo>
                <a:cubicBezTo>
                  <a:pt x="-1859" y="8060"/>
                  <a:pt x="918" y="19907"/>
                  <a:pt x="7874" y="23385"/>
                </a:cubicBezTo>
                <a:cubicBezTo>
                  <a:pt x="17220" y="28058"/>
                  <a:pt x="37149" y="25455"/>
                  <a:pt x="38093" y="15049"/>
                </a:cubicBezTo>
                <a:cubicBezTo>
                  <a:pt x="38462" y="10983"/>
                  <a:pt x="37146" y="4647"/>
                  <a:pt x="33143" y="3846"/>
                </a:cubicBezTo>
                <a:cubicBezTo>
                  <a:pt x="29930" y="3203"/>
                  <a:pt x="27008" y="9039"/>
                  <a:pt x="27933" y="12183"/>
                </a:cubicBezTo>
                <a:cubicBezTo>
                  <a:pt x="32421" y="27436"/>
                  <a:pt x="65842" y="26294"/>
                  <a:pt x="75607" y="13746"/>
                </a:cubicBezTo>
                <a:cubicBezTo>
                  <a:pt x="78388" y="10172"/>
                  <a:pt x="78805" y="1790"/>
                  <a:pt x="74565" y="199"/>
                </a:cubicBezTo>
                <a:cubicBezTo>
                  <a:pt x="70323" y="-1393"/>
                  <a:pt x="68290" y="10501"/>
                  <a:pt x="71699" y="13485"/>
                </a:cubicBezTo>
                <a:cubicBezTo>
                  <a:pt x="82696" y="23110"/>
                  <a:pt x="107883" y="14152"/>
                  <a:pt x="113642" y="720"/>
                </a:cubicBezTo>
              </a:path>
            </a:pathLst>
          </a:custGeom>
          <a:noFill/>
          <a:ln cap="flat" cmpd="sng" w="19050">
            <a:solidFill>
              <a:schemeClr val="dk2"/>
            </a:solidFill>
            <a:prstDash val="solid"/>
            <a:round/>
            <a:headEnd len="med" w="med" type="none"/>
            <a:tailEnd len="med" w="med" type="none"/>
          </a:ln>
        </p:spPr>
      </p:sp>
      <p:sp>
        <p:nvSpPr>
          <p:cNvPr id="579" name="Google Shape;579;p20"/>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580" name="Google Shape;580;p20"/>
          <p:cNvSpPr txBox="1"/>
          <p:nvPr>
            <p:ph idx="1" type="subTitle"/>
          </p:nvPr>
        </p:nvSpPr>
        <p:spPr>
          <a:xfrm>
            <a:off x="3654563" y="3029825"/>
            <a:ext cx="1832100" cy="3924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1" name="Google Shape;581;p20"/>
          <p:cNvSpPr txBox="1"/>
          <p:nvPr>
            <p:ph idx="2" type="subTitle"/>
          </p:nvPr>
        </p:nvSpPr>
        <p:spPr>
          <a:xfrm>
            <a:off x="3654500" y="3422150"/>
            <a:ext cx="1832100" cy="5589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582" name="Google Shape;582;p20"/>
          <p:cNvSpPr txBox="1"/>
          <p:nvPr>
            <p:ph idx="3" type="subTitle"/>
          </p:nvPr>
        </p:nvSpPr>
        <p:spPr>
          <a:xfrm>
            <a:off x="686900" y="3029825"/>
            <a:ext cx="1833600" cy="3924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3" name="Google Shape;583;p20"/>
          <p:cNvSpPr txBox="1"/>
          <p:nvPr>
            <p:ph idx="4" type="subTitle"/>
          </p:nvPr>
        </p:nvSpPr>
        <p:spPr>
          <a:xfrm>
            <a:off x="686900" y="3422150"/>
            <a:ext cx="1833600" cy="5589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584" name="Google Shape;584;p20"/>
          <p:cNvSpPr txBox="1"/>
          <p:nvPr>
            <p:ph idx="5" type="subTitle"/>
          </p:nvPr>
        </p:nvSpPr>
        <p:spPr>
          <a:xfrm>
            <a:off x="2170731" y="1757525"/>
            <a:ext cx="1833600" cy="3924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5" name="Google Shape;585;p20"/>
          <p:cNvSpPr txBox="1"/>
          <p:nvPr>
            <p:ph idx="6" type="subTitle"/>
          </p:nvPr>
        </p:nvSpPr>
        <p:spPr>
          <a:xfrm>
            <a:off x="2170338" y="2149850"/>
            <a:ext cx="1833600" cy="5589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586" name="Google Shape;586;p20"/>
          <p:cNvSpPr txBox="1"/>
          <p:nvPr>
            <p:ph idx="7" type="subTitle"/>
          </p:nvPr>
        </p:nvSpPr>
        <p:spPr>
          <a:xfrm>
            <a:off x="6620725" y="3029825"/>
            <a:ext cx="1833600" cy="3924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7" name="Google Shape;587;p20"/>
          <p:cNvSpPr txBox="1"/>
          <p:nvPr>
            <p:ph idx="8" type="subTitle"/>
          </p:nvPr>
        </p:nvSpPr>
        <p:spPr>
          <a:xfrm>
            <a:off x="6620725" y="3422150"/>
            <a:ext cx="1833600" cy="5589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588" name="Google Shape;588;p20"/>
          <p:cNvSpPr txBox="1"/>
          <p:nvPr>
            <p:ph idx="9" type="subTitle"/>
          </p:nvPr>
        </p:nvSpPr>
        <p:spPr>
          <a:xfrm>
            <a:off x="5136894" y="1757525"/>
            <a:ext cx="1833600" cy="3924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89" name="Google Shape;589;p20"/>
          <p:cNvSpPr txBox="1"/>
          <p:nvPr>
            <p:ph idx="13" type="subTitle"/>
          </p:nvPr>
        </p:nvSpPr>
        <p:spPr>
          <a:xfrm>
            <a:off x="5137263" y="2149850"/>
            <a:ext cx="1833600" cy="5589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4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2" name="Shape 32"/>
        <p:cNvGrpSpPr/>
        <p:nvPr/>
      </p:nvGrpSpPr>
      <p:grpSpPr>
        <a:xfrm>
          <a:off x="0" y="0"/>
          <a:ext cx="0" cy="0"/>
          <a:chOff x="0" y="0"/>
          <a:chExt cx="0" cy="0"/>
        </a:xfrm>
      </p:grpSpPr>
      <p:sp>
        <p:nvSpPr>
          <p:cNvPr id="33" name="Google Shape;33;p3"/>
          <p:cNvSpPr txBox="1"/>
          <p:nvPr>
            <p:ph hasCustomPrompt="1" type="title"/>
          </p:nvPr>
        </p:nvSpPr>
        <p:spPr>
          <a:xfrm>
            <a:off x="1080149" y="1481968"/>
            <a:ext cx="1074000" cy="7050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8000"/>
              <a:buNone/>
              <a:defRPr b="0" sz="5500"/>
            </a:lvl1pPr>
            <a:lvl2pPr lvl="1" rtl="0" algn="ctr">
              <a:spcBef>
                <a:spcPts val="0"/>
              </a:spcBef>
              <a:spcAft>
                <a:spcPts val="0"/>
              </a:spcAft>
              <a:buSzPts val="8000"/>
              <a:buNone/>
              <a:defRPr sz="8000"/>
            </a:lvl2pPr>
            <a:lvl3pPr lvl="2" rtl="0" algn="ctr">
              <a:spcBef>
                <a:spcPts val="0"/>
              </a:spcBef>
              <a:spcAft>
                <a:spcPts val="0"/>
              </a:spcAft>
              <a:buSzPts val="8000"/>
              <a:buNone/>
              <a:defRPr sz="8000"/>
            </a:lvl3pPr>
            <a:lvl4pPr lvl="3" rtl="0" algn="ctr">
              <a:spcBef>
                <a:spcPts val="0"/>
              </a:spcBef>
              <a:spcAft>
                <a:spcPts val="0"/>
              </a:spcAft>
              <a:buSzPts val="8000"/>
              <a:buNone/>
              <a:defRPr sz="8000"/>
            </a:lvl4pPr>
            <a:lvl5pPr lvl="4" rtl="0" algn="ctr">
              <a:spcBef>
                <a:spcPts val="0"/>
              </a:spcBef>
              <a:spcAft>
                <a:spcPts val="0"/>
              </a:spcAft>
              <a:buSzPts val="8000"/>
              <a:buNone/>
              <a:defRPr sz="8000"/>
            </a:lvl5pPr>
            <a:lvl6pPr lvl="5" rtl="0" algn="ctr">
              <a:spcBef>
                <a:spcPts val="0"/>
              </a:spcBef>
              <a:spcAft>
                <a:spcPts val="0"/>
              </a:spcAft>
              <a:buSzPts val="8000"/>
              <a:buNone/>
              <a:defRPr sz="8000"/>
            </a:lvl6pPr>
            <a:lvl7pPr lvl="6" rtl="0" algn="ctr">
              <a:spcBef>
                <a:spcPts val="0"/>
              </a:spcBef>
              <a:spcAft>
                <a:spcPts val="0"/>
              </a:spcAft>
              <a:buSzPts val="8000"/>
              <a:buNone/>
              <a:defRPr sz="8000"/>
            </a:lvl7pPr>
            <a:lvl8pPr lvl="7" rtl="0" algn="ctr">
              <a:spcBef>
                <a:spcPts val="0"/>
              </a:spcBef>
              <a:spcAft>
                <a:spcPts val="0"/>
              </a:spcAft>
              <a:buSzPts val="8000"/>
              <a:buNone/>
              <a:defRPr sz="8000"/>
            </a:lvl8pPr>
            <a:lvl9pPr lvl="8" rtl="0" algn="ctr">
              <a:spcBef>
                <a:spcPts val="0"/>
              </a:spcBef>
              <a:spcAft>
                <a:spcPts val="0"/>
              </a:spcAft>
              <a:buSzPts val="8000"/>
              <a:buNone/>
              <a:defRPr sz="8000"/>
            </a:lvl9pPr>
          </a:lstStyle>
          <a:p>
            <a:r>
              <a:t>xx%</a:t>
            </a:r>
          </a:p>
        </p:txBody>
      </p:sp>
      <p:sp>
        <p:nvSpPr>
          <p:cNvPr id="34" name="Google Shape;34;p3"/>
          <p:cNvSpPr txBox="1"/>
          <p:nvPr>
            <p:ph idx="2" type="title"/>
          </p:nvPr>
        </p:nvSpPr>
        <p:spPr>
          <a:xfrm>
            <a:off x="1080149" y="2474275"/>
            <a:ext cx="3469800" cy="705000"/>
          </a:xfrm>
          <a:prstGeom prst="rect">
            <a:avLst/>
          </a:prstGeom>
          <a:noFill/>
        </p:spPr>
        <p:txBody>
          <a:bodyPr anchorCtr="0" anchor="b" bIns="91425" lIns="91425" spcFirstLastPara="1" rIns="91425" wrap="square" tIns="91425">
            <a:noAutofit/>
          </a:bodyPr>
          <a:lstStyle>
            <a:lvl1pPr lvl="0" algn="l">
              <a:spcBef>
                <a:spcPts val="0"/>
              </a:spcBef>
              <a:spcAft>
                <a:spcPts val="0"/>
              </a:spcAft>
              <a:buSzPts val="3600"/>
              <a:buNone/>
              <a:defRPr b="0" sz="4000"/>
            </a:lvl1pPr>
            <a:lvl2pPr lvl="1" algn="ctr">
              <a:spcBef>
                <a:spcPts val="0"/>
              </a:spcBef>
              <a:spcAft>
                <a:spcPts val="0"/>
              </a:spcAft>
              <a:buSzPts val="3600"/>
              <a:buNone/>
              <a:defRPr sz="3600">
                <a:highlight>
                  <a:schemeClr val="dk2"/>
                </a:highlight>
              </a:defRPr>
            </a:lvl2pPr>
            <a:lvl3pPr lvl="2" algn="ctr">
              <a:spcBef>
                <a:spcPts val="0"/>
              </a:spcBef>
              <a:spcAft>
                <a:spcPts val="0"/>
              </a:spcAft>
              <a:buSzPts val="3600"/>
              <a:buNone/>
              <a:defRPr sz="3600">
                <a:highlight>
                  <a:schemeClr val="dk2"/>
                </a:highlight>
              </a:defRPr>
            </a:lvl3pPr>
            <a:lvl4pPr lvl="3" algn="ctr">
              <a:spcBef>
                <a:spcPts val="0"/>
              </a:spcBef>
              <a:spcAft>
                <a:spcPts val="0"/>
              </a:spcAft>
              <a:buSzPts val="3600"/>
              <a:buNone/>
              <a:defRPr sz="3600">
                <a:highlight>
                  <a:schemeClr val="dk2"/>
                </a:highlight>
              </a:defRPr>
            </a:lvl4pPr>
            <a:lvl5pPr lvl="4" algn="ctr">
              <a:spcBef>
                <a:spcPts val="0"/>
              </a:spcBef>
              <a:spcAft>
                <a:spcPts val="0"/>
              </a:spcAft>
              <a:buSzPts val="3600"/>
              <a:buNone/>
              <a:defRPr sz="3600">
                <a:highlight>
                  <a:schemeClr val="dk2"/>
                </a:highlight>
              </a:defRPr>
            </a:lvl5pPr>
            <a:lvl6pPr lvl="5" algn="ctr">
              <a:spcBef>
                <a:spcPts val="0"/>
              </a:spcBef>
              <a:spcAft>
                <a:spcPts val="0"/>
              </a:spcAft>
              <a:buSzPts val="3600"/>
              <a:buNone/>
              <a:defRPr sz="3600">
                <a:highlight>
                  <a:schemeClr val="dk2"/>
                </a:highlight>
              </a:defRPr>
            </a:lvl6pPr>
            <a:lvl7pPr lvl="6" algn="ctr">
              <a:spcBef>
                <a:spcPts val="0"/>
              </a:spcBef>
              <a:spcAft>
                <a:spcPts val="0"/>
              </a:spcAft>
              <a:buSzPts val="3600"/>
              <a:buNone/>
              <a:defRPr sz="3600">
                <a:highlight>
                  <a:schemeClr val="dk2"/>
                </a:highlight>
              </a:defRPr>
            </a:lvl7pPr>
            <a:lvl8pPr lvl="7" algn="ctr">
              <a:spcBef>
                <a:spcPts val="0"/>
              </a:spcBef>
              <a:spcAft>
                <a:spcPts val="0"/>
              </a:spcAft>
              <a:buSzPts val="3600"/>
              <a:buNone/>
              <a:defRPr sz="3600">
                <a:highlight>
                  <a:schemeClr val="dk2"/>
                </a:highlight>
              </a:defRPr>
            </a:lvl8pPr>
            <a:lvl9pPr lvl="8" algn="ctr">
              <a:spcBef>
                <a:spcPts val="0"/>
              </a:spcBef>
              <a:spcAft>
                <a:spcPts val="0"/>
              </a:spcAft>
              <a:buSzPts val="3600"/>
              <a:buNone/>
              <a:defRPr sz="3600">
                <a:highlight>
                  <a:schemeClr val="dk2"/>
                </a:highlight>
              </a:defRPr>
            </a:lvl9pPr>
          </a:lstStyle>
          <a:p/>
        </p:txBody>
      </p:sp>
      <p:sp>
        <p:nvSpPr>
          <p:cNvPr id="35" name="Google Shape;35;p3"/>
          <p:cNvSpPr txBox="1"/>
          <p:nvPr>
            <p:ph idx="3" type="title"/>
          </p:nvPr>
        </p:nvSpPr>
        <p:spPr>
          <a:xfrm>
            <a:off x="1080125" y="3179300"/>
            <a:ext cx="3469800" cy="627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600"/>
              <a:buFont typeface="Ubuntu"/>
              <a:buNone/>
              <a:defRPr b="0" sz="1800">
                <a:latin typeface="Actor"/>
                <a:ea typeface="Actor"/>
                <a:cs typeface="Actor"/>
                <a:sym typeface="Actor"/>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6" name="Google Shape;36;p3"/>
          <p:cNvSpPr/>
          <p:nvPr/>
        </p:nvSpPr>
        <p:spPr>
          <a:xfrm>
            <a:off x="0" y="4597925"/>
            <a:ext cx="2045028" cy="545580"/>
          </a:xfrm>
          <a:custGeom>
            <a:rect b="b" l="l" r="r" t="t"/>
            <a:pathLst>
              <a:path extrusionOk="0" h="13028" w="76364">
                <a:moveTo>
                  <a:pt x="25854" y="0"/>
                </a:moveTo>
                <a:cubicBezTo>
                  <a:pt x="25344" y="0"/>
                  <a:pt x="0" y="13027"/>
                  <a:pt x="0" y="13027"/>
                </a:cubicBezTo>
                <a:lnTo>
                  <a:pt x="76363" y="13027"/>
                </a:lnTo>
                <a:lnTo>
                  <a:pt x="25859" y="1"/>
                </a:lnTo>
                <a:cubicBezTo>
                  <a:pt x="25858" y="0"/>
                  <a:pt x="25856" y="0"/>
                  <a:pt x="25854" y="0"/>
                </a:cubicBezTo>
                <a:close/>
              </a:path>
            </a:pathLst>
          </a:custGeom>
          <a:solidFill>
            <a:srgbClr val="E87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 name="Google Shape;37;p3"/>
          <p:cNvGrpSpPr/>
          <p:nvPr/>
        </p:nvGrpSpPr>
        <p:grpSpPr>
          <a:xfrm>
            <a:off x="220848" y="179704"/>
            <a:ext cx="1116550" cy="1100338"/>
            <a:chOff x="5541075" y="3903350"/>
            <a:chExt cx="823050" cy="811100"/>
          </a:xfrm>
        </p:grpSpPr>
        <p:sp>
          <p:nvSpPr>
            <p:cNvPr id="38" name="Google Shape;38;p3"/>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3"/>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3"/>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3"/>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3"/>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3"/>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3"/>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 name="Google Shape;47;p3"/>
          <p:cNvGrpSpPr/>
          <p:nvPr/>
        </p:nvGrpSpPr>
        <p:grpSpPr>
          <a:xfrm>
            <a:off x="4635402" y="-106102"/>
            <a:ext cx="4508599" cy="5303910"/>
            <a:chOff x="4735525" y="0"/>
            <a:chExt cx="4408525" cy="5186183"/>
          </a:xfrm>
        </p:grpSpPr>
        <p:sp>
          <p:nvSpPr>
            <p:cNvPr id="48" name="Google Shape;48;p3"/>
            <p:cNvSpPr/>
            <p:nvPr/>
          </p:nvSpPr>
          <p:spPr>
            <a:xfrm>
              <a:off x="4735525" y="0"/>
              <a:ext cx="4408310" cy="5186183"/>
            </a:xfrm>
            <a:custGeom>
              <a:rect b="b" l="l" r="r" t="t"/>
              <a:pathLst>
                <a:path extrusionOk="0" h="206518" w="139625">
                  <a:moveTo>
                    <a:pt x="0" y="0"/>
                  </a:moveTo>
                  <a:lnTo>
                    <a:pt x="139625" y="389"/>
                  </a:lnTo>
                  <a:lnTo>
                    <a:pt x="139236" y="206518"/>
                  </a:lnTo>
                  <a:lnTo>
                    <a:pt x="71546" y="205778"/>
                  </a:lnTo>
                  <a:close/>
                </a:path>
              </a:pathLst>
            </a:custGeom>
            <a:solidFill>
              <a:schemeClr val="accent1"/>
            </a:solidFill>
            <a:ln>
              <a:noFill/>
            </a:ln>
          </p:spPr>
        </p:sp>
        <p:grpSp>
          <p:nvGrpSpPr>
            <p:cNvPr id="49" name="Google Shape;49;p3"/>
            <p:cNvGrpSpPr/>
            <p:nvPr/>
          </p:nvGrpSpPr>
          <p:grpSpPr>
            <a:xfrm>
              <a:off x="4790750" y="0"/>
              <a:ext cx="4353300" cy="5148000"/>
              <a:chOff x="4790750" y="0"/>
              <a:chExt cx="4353300" cy="5148000"/>
            </a:xfrm>
          </p:grpSpPr>
          <p:cxnSp>
            <p:nvCxnSpPr>
              <p:cNvPr id="50" name="Google Shape;50;p3"/>
              <p:cNvCxnSpPr/>
              <p:nvPr/>
            </p:nvCxnSpPr>
            <p:spPr>
              <a:xfrm>
                <a:off x="5272025" y="1209275"/>
                <a:ext cx="3871800" cy="0"/>
              </a:xfrm>
              <a:prstGeom prst="straightConnector1">
                <a:avLst/>
              </a:prstGeom>
              <a:noFill/>
              <a:ln cap="rnd" cmpd="sng" w="19050">
                <a:solidFill>
                  <a:schemeClr val="accent2"/>
                </a:solidFill>
                <a:prstDash val="solid"/>
                <a:round/>
                <a:headEnd len="med" w="med" type="none"/>
                <a:tailEnd len="med" w="med" type="none"/>
              </a:ln>
            </p:spPr>
          </p:cxnSp>
          <p:cxnSp>
            <p:nvCxnSpPr>
              <p:cNvPr id="51" name="Google Shape;51;p3"/>
              <p:cNvCxnSpPr/>
              <p:nvPr/>
            </p:nvCxnSpPr>
            <p:spPr>
              <a:xfrm>
                <a:off x="5527225" y="1754250"/>
                <a:ext cx="3614400" cy="0"/>
              </a:xfrm>
              <a:prstGeom prst="straightConnector1">
                <a:avLst/>
              </a:prstGeom>
              <a:noFill/>
              <a:ln cap="rnd" cmpd="sng" w="19050">
                <a:solidFill>
                  <a:schemeClr val="accent2"/>
                </a:solidFill>
                <a:prstDash val="solid"/>
                <a:round/>
                <a:headEnd len="med" w="med" type="none"/>
                <a:tailEnd len="med" w="med" type="none"/>
              </a:ln>
            </p:spPr>
          </p:cxnSp>
          <p:cxnSp>
            <p:nvCxnSpPr>
              <p:cNvPr id="52" name="Google Shape;52;p3"/>
              <p:cNvCxnSpPr/>
              <p:nvPr/>
            </p:nvCxnSpPr>
            <p:spPr>
              <a:xfrm>
                <a:off x="5753275" y="2299225"/>
                <a:ext cx="3388500" cy="0"/>
              </a:xfrm>
              <a:prstGeom prst="straightConnector1">
                <a:avLst/>
              </a:prstGeom>
              <a:noFill/>
              <a:ln cap="rnd" cmpd="sng" w="19050">
                <a:solidFill>
                  <a:schemeClr val="accent2"/>
                </a:solidFill>
                <a:prstDash val="solid"/>
                <a:round/>
                <a:headEnd len="med" w="med" type="none"/>
                <a:tailEnd len="med" w="med" type="none"/>
              </a:ln>
            </p:spPr>
          </p:cxnSp>
          <p:cxnSp>
            <p:nvCxnSpPr>
              <p:cNvPr id="53" name="Google Shape;53;p3"/>
              <p:cNvCxnSpPr/>
              <p:nvPr/>
            </p:nvCxnSpPr>
            <p:spPr>
              <a:xfrm>
                <a:off x="5986625" y="2844200"/>
                <a:ext cx="3155400" cy="0"/>
              </a:xfrm>
              <a:prstGeom prst="straightConnector1">
                <a:avLst/>
              </a:prstGeom>
              <a:noFill/>
              <a:ln cap="rnd" cmpd="sng" w="19050">
                <a:solidFill>
                  <a:schemeClr val="accent2"/>
                </a:solidFill>
                <a:prstDash val="solid"/>
                <a:round/>
                <a:headEnd len="med" w="med" type="none"/>
                <a:tailEnd len="med" w="med" type="none"/>
              </a:ln>
            </p:spPr>
          </p:cxnSp>
          <p:cxnSp>
            <p:nvCxnSpPr>
              <p:cNvPr id="54" name="Google Shape;54;p3"/>
              <p:cNvCxnSpPr/>
              <p:nvPr/>
            </p:nvCxnSpPr>
            <p:spPr>
              <a:xfrm>
                <a:off x="6227250" y="3389150"/>
                <a:ext cx="2914800" cy="0"/>
              </a:xfrm>
              <a:prstGeom prst="straightConnector1">
                <a:avLst/>
              </a:prstGeom>
              <a:noFill/>
              <a:ln cap="rnd" cmpd="sng" w="19050">
                <a:solidFill>
                  <a:schemeClr val="accent2"/>
                </a:solidFill>
                <a:prstDash val="solid"/>
                <a:round/>
                <a:headEnd len="med" w="med" type="none"/>
                <a:tailEnd len="med" w="med" type="none"/>
              </a:ln>
            </p:spPr>
          </p:cxnSp>
          <p:cxnSp>
            <p:nvCxnSpPr>
              <p:cNvPr id="55" name="Google Shape;55;p3"/>
              <p:cNvCxnSpPr/>
              <p:nvPr/>
            </p:nvCxnSpPr>
            <p:spPr>
              <a:xfrm>
                <a:off x="6482475" y="3934125"/>
                <a:ext cx="2659200" cy="0"/>
              </a:xfrm>
              <a:prstGeom prst="straightConnector1">
                <a:avLst/>
              </a:prstGeom>
              <a:noFill/>
              <a:ln cap="rnd" cmpd="sng" w="19050">
                <a:solidFill>
                  <a:schemeClr val="accent2"/>
                </a:solidFill>
                <a:prstDash val="solid"/>
                <a:round/>
                <a:headEnd len="med" w="med" type="none"/>
                <a:tailEnd len="med" w="med" type="none"/>
              </a:ln>
            </p:spPr>
          </p:cxnSp>
          <p:cxnSp>
            <p:nvCxnSpPr>
              <p:cNvPr id="56" name="Google Shape;56;p3"/>
              <p:cNvCxnSpPr/>
              <p:nvPr/>
            </p:nvCxnSpPr>
            <p:spPr>
              <a:xfrm>
                <a:off x="6715800" y="4479100"/>
                <a:ext cx="2426400" cy="0"/>
              </a:xfrm>
              <a:prstGeom prst="straightConnector1">
                <a:avLst/>
              </a:prstGeom>
              <a:noFill/>
              <a:ln cap="rnd" cmpd="sng" w="19050">
                <a:solidFill>
                  <a:schemeClr val="accent2"/>
                </a:solidFill>
                <a:prstDash val="solid"/>
                <a:round/>
                <a:headEnd len="med" w="med" type="none"/>
                <a:tailEnd len="med" w="med" type="none"/>
              </a:ln>
            </p:spPr>
          </p:cxnSp>
          <p:cxnSp>
            <p:nvCxnSpPr>
              <p:cNvPr id="57" name="Google Shape;57;p3"/>
              <p:cNvCxnSpPr/>
              <p:nvPr/>
            </p:nvCxnSpPr>
            <p:spPr>
              <a:xfrm>
                <a:off x="6941850" y="5031375"/>
                <a:ext cx="2175900" cy="0"/>
              </a:xfrm>
              <a:prstGeom prst="straightConnector1">
                <a:avLst/>
              </a:prstGeom>
              <a:noFill/>
              <a:ln cap="rnd" cmpd="sng" w="19050">
                <a:solidFill>
                  <a:schemeClr val="accent2"/>
                </a:solidFill>
                <a:prstDash val="solid"/>
                <a:round/>
                <a:headEnd len="med" w="med" type="none"/>
                <a:tailEnd len="med" w="med" type="none"/>
              </a:ln>
            </p:spPr>
          </p:cxnSp>
          <p:cxnSp>
            <p:nvCxnSpPr>
              <p:cNvPr id="58" name="Google Shape;58;p3"/>
              <p:cNvCxnSpPr/>
              <p:nvPr/>
            </p:nvCxnSpPr>
            <p:spPr>
              <a:xfrm>
                <a:off x="5038675" y="664300"/>
                <a:ext cx="4104900" cy="0"/>
              </a:xfrm>
              <a:prstGeom prst="straightConnector1">
                <a:avLst/>
              </a:prstGeom>
              <a:noFill/>
              <a:ln cap="rnd" cmpd="sng" w="19050">
                <a:solidFill>
                  <a:schemeClr val="accent2"/>
                </a:solidFill>
                <a:prstDash val="solid"/>
                <a:round/>
                <a:headEnd len="med" w="med" type="none"/>
                <a:tailEnd len="med" w="med" type="none"/>
              </a:ln>
            </p:spPr>
          </p:cxnSp>
          <p:cxnSp>
            <p:nvCxnSpPr>
              <p:cNvPr id="59" name="Google Shape;59;p3"/>
              <p:cNvCxnSpPr/>
              <p:nvPr/>
            </p:nvCxnSpPr>
            <p:spPr>
              <a:xfrm>
                <a:off x="4790750" y="119325"/>
                <a:ext cx="4353300" cy="0"/>
              </a:xfrm>
              <a:prstGeom prst="straightConnector1">
                <a:avLst/>
              </a:prstGeom>
              <a:noFill/>
              <a:ln cap="rnd" cmpd="sng" w="19050">
                <a:solidFill>
                  <a:schemeClr val="accent2"/>
                </a:solidFill>
                <a:prstDash val="solid"/>
                <a:round/>
                <a:headEnd len="med" w="med" type="none"/>
                <a:tailEnd len="med" w="med" type="none"/>
              </a:ln>
            </p:spPr>
          </p:cxnSp>
          <p:cxnSp>
            <p:nvCxnSpPr>
              <p:cNvPr id="60" name="Google Shape;60;p3"/>
              <p:cNvCxnSpPr/>
              <p:nvPr/>
            </p:nvCxnSpPr>
            <p:spPr>
              <a:xfrm rot="5400000">
                <a:off x="5305166" y="2571752"/>
                <a:ext cx="5143500" cy="0"/>
              </a:xfrm>
              <a:prstGeom prst="straightConnector1">
                <a:avLst/>
              </a:prstGeom>
              <a:noFill/>
              <a:ln cap="rnd" cmpd="sng" w="19050">
                <a:solidFill>
                  <a:schemeClr val="accent2"/>
                </a:solidFill>
                <a:prstDash val="solid"/>
                <a:round/>
                <a:headEnd len="med" w="med" type="none"/>
                <a:tailEnd len="med" w="med" type="none"/>
              </a:ln>
            </p:spPr>
          </p:cxnSp>
          <p:cxnSp>
            <p:nvCxnSpPr>
              <p:cNvPr id="61" name="Google Shape;61;p3"/>
              <p:cNvCxnSpPr/>
              <p:nvPr/>
            </p:nvCxnSpPr>
            <p:spPr>
              <a:xfrm>
                <a:off x="7331950" y="0"/>
                <a:ext cx="0" cy="5148000"/>
              </a:xfrm>
              <a:prstGeom prst="straightConnector1">
                <a:avLst/>
              </a:prstGeom>
              <a:noFill/>
              <a:ln cap="rnd" cmpd="sng" w="19050">
                <a:solidFill>
                  <a:schemeClr val="accent2"/>
                </a:solidFill>
                <a:prstDash val="solid"/>
                <a:round/>
                <a:headEnd len="med" w="med" type="none"/>
                <a:tailEnd len="med" w="med" type="none"/>
              </a:ln>
            </p:spPr>
          </p:cxnSp>
          <p:cxnSp>
            <p:nvCxnSpPr>
              <p:cNvPr id="62" name="Google Shape;62;p3"/>
              <p:cNvCxnSpPr/>
              <p:nvPr/>
            </p:nvCxnSpPr>
            <p:spPr>
              <a:xfrm>
                <a:off x="6786975" y="0"/>
                <a:ext cx="0" cy="4681500"/>
              </a:xfrm>
              <a:prstGeom prst="straightConnector1">
                <a:avLst/>
              </a:prstGeom>
              <a:noFill/>
              <a:ln cap="rnd" cmpd="sng" w="19050">
                <a:solidFill>
                  <a:schemeClr val="accent2"/>
                </a:solidFill>
                <a:prstDash val="solid"/>
                <a:round/>
                <a:headEnd len="med" w="med" type="none"/>
                <a:tailEnd len="med" w="med" type="none"/>
              </a:ln>
            </p:spPr>
          </p:cxnSp>
          <p:cxnSp>
            <p:nvCxnSpPr>
              <p:cNvPr id="63" name="Google Shape;63;p3"/>
              <p:cNvCxnSpPr/>
              <p:nvPr/>
            </p:nvCxnSpPr>
            <p:spPr>
              <a:xfrm rot="5400000">
                <a:off x="5850139" y="2571752"/>
                <a:ext cx="5143500" cy="0"/>
              </a:xfrm>
              <a:prstGeom prst="straightConnector1">
                <a:avLst/>
              </a:prstGeom>
              <a:noFill/>
              <a:ln cap="rnd" cmpd="sng" w="19050">
                <a:solidFill>
                  <a:schemeClr val="accent2"/>
                </a:solidFill>
                <a:prstDash val="solid"/>
                <a:round/>
                <a:headEnd len="med" w="med" type="none"/>
                <a:tailEnd len="med" w="med" type="none"/>
              </a:ln>
            </p:spPr>
          </p:cxnSp>
          <p:cxnSp>
            <p:nvCxnSpPr>
              <p:cNvPr id="64" name="Google Shape;64;p3"/>
              <p:cNvCxnSpPr/>
              <p:nvPr/>
            </p:nvCxnSpPr>
            <p:spPr>
              <a:xfrm rot="5400000">
                <a:off x="6395112" y="2571752"/>
                <a:ext cx="5143500" cy="0"/>
              </a:xfrm>
              <a:prstGeom prst="straightConnector1">
                <a:avLst/>
              </a:prstGeom>
              <a:noFill/>
              <a:ln cap="rnd" cmpd="sng" w="19050">
                <a:solidFill>
                  <a:schemeClr val="accent2"/>
                </a:solidFill>
                <a:prstDash val="solid"/>
                <a:round/>
                <a:headEnd len="med" w="med" type="none"/>
                <a:tailEnd len="med" w="med" type="none"/>
              </a:ln>
            </p:spPr>
          </p:cxnSp>
          <p:cxnSp>
            <p:nvCxnSpPr>
              <p:cNvPr id="65" name="Google Shape;65;p3"/>
              <p:cNvCxnSpPr/>
              <p:nvPr/>
            </p:nvCxnSpPr>
            <p:spPr>
              <a:xfrm>
                <a:off x="6242000" y="0"/>
                <a:ext cx="0" cy="3376200"/>
              </a:xfrm>
              <a:prstGeom prst="straightConnector1">
                <a:avLst/>
              </a:prstGeom>
              <a:noFill/>
              <a:ln cap="rnd" cmpd="sng" w="19050">
                <a:solidFill>
                  <a:schemeClr val="accent2"/>
                </a:solidFill>
                <a:prstDash val="solid"/>
                <a:round/>
                <a:headEnd len="med" w="med" type="none"/>
                <a:tailEnd len="med" w="med" type="none"/>
              </a:ln>
            </p:spPr>
          </p:cxnSp>
          <p:cxnSp>
            <p:nvCxnSpPr>
              <p:cNvPr id="66" name="Google Shape;66;p3"/>
              <p:cNvCxnSpPr/>
              <p:nvPr/>
            </p:nvCxnSpPr>
            <p:spPr>
              <a:xfrm>
                <a:off x="5697025" y="14575"/>
                <a:ext cx="0" cy="2203200"/>
              </a:xfrm>
              <a:prstGeom prst="straightConnector1">
                <a:avLst/>
              </a:prstGeom>
              <a:noFill/>
              <a:ln cap="rnd" cmpd="sng" w="19050">
                <a:solidFill>
                  <a:schemeClr val="accent2"/>
                </a:solidFill>
                <a:prstDash val="solid"/>
                <a:round/>
                <a:headEnd len="med" w="med" type="none"/>
                <a:tailEnd len="med" w="med" type="none"/>
              </a:ln>
            </p:spPr>
          </p:cxnSp>
          <p:cxnSp>
            <p:nvCxnSpPr>
              <p:cNvPr id="67" name="Google Shape;67;p3"/>
              <p:cNvCxnSpPr/>
              <p:nvPr/>
            </p:nvCxnSpPr>
            <p:spPr>
              <a:xfrm>
                <a:off x="5154663" y="0"/>
                <a:ext cx="0" cy="948000"/>
              </a:xfrm>
              <a:prstGeom prst="straightConnector1">
                <a:avLst/>
              </a:prstGeom>
              <a:noFill/>
              <a:ln cap="rnd" cmpd="sng" w="19050">
                <a:solidFill>
                  <a:schemeClr val="accent2"/>
                </a:solidFill>
                <a:prstDash val="solid"/>
                <a:round/>
                <a:headEnd len="med" w="med" type="none"/>
                <a:tailEnd len="med" w="med" type="none"/>
              </a:ln>
            </p:spPr>
          </p:cxn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6">
    <p:spTree>
      <p:nvGrpSpPr>
        <p:cNvPr id="590" name="Shape 590"/>
        <p:cNvGrpSpPr/>
        <p:nvPr/>
      </p:nvGrpSpPr>
      <p:grpSpPr>
        <a:xfrm>
          <a:off x="0" y="0"/>
          <a:ext cx="0" cy="0"/>
          <a:chOff x="0" y="0"/>
          <a:chExt cx="0" cy="0"/>
        </a:xfrm>
      </p:grpSpPr>
      <p:sp>
        <p:nvSpPr>
          <p:cNvPr id="591" name="Google Shape;591;p21"/>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592" name="Google Shape;592;p21"/>
          <p:cNvSpPr txBox="1"/>
          <p:nvPr>
            <p:ph idx="1" type="subTitle"/>
          </p:nvPr>
        </p:nvSpPr>
        <p:spPr>
          <a:xfrm>
            <a:off x="3518213" y="1870512"/>
            <a:ext cx="2112300" cy="3924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93" name="Google Shape;593;p21"/>
          <p:cNvSpPr txBox="1"/>
          <p:nvPr>
            <p:ph idx="2" type="subTitle"/>
          </p:nvPr>
        </p:nvSpPr>
        <p:spPr>
          <a:xfrm>
            <a:off x="3517650" y="2107016"/>
            <a:ext cx="2109900" cy="5589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594" name="Google Shape;594;p21"/>
          <p:cNvSpPr txBox="1"/>
          <p:nvPr>
            <p:ph idx="3" type="subTitle"/>
          </p:nvPr>
        </p:nvSpPr>
        <p:spPr>
          <a:xfrm>
            <a:off x="3519388" y="3534462"/>
            <a:ext cx="2109900" cy="3924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95" name="Google Shape;595;p21"/>
          <p:cNvSpPr txBox="1"/>
          <p:nvPr>
            <p:ph idx="4" type="subTitle"/>
          </p:nvPr>
        </p:nvSpPr>
        <p:spPr>
          <a:xfrm>
            <a:off x="3518225" y="3766266"/>
            <a:ext cx="2109900" cy="5589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596" name="Google Shape;596;p21"/>
          <p:cNvSpPr txBox="1"/>
          <p:nvPr>
            <p:ph idx="5" type="subTitle"/>
          </p:nvPr>
        </p:nvSpPr>
        <p:spPr>
          <a:xfrm>
            <a:off x="908800" y="1870512"/>
            <a:ext cx="2112300" cy="3924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97" name="Google Shape;597;p21"/>
          <p:cNvSpPr txBox="1"/>
          <p:nvPr>
            <p:ph idx="6" type="subTitle"/>
          </p:nvPr>
        </p:nvSpPr>
        <p:spPr>
          <a:xfrm>
            <a:off x="908800" y="2107016"/>
            <a:ext cx="2109900" cy="5589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598" name="Google Shape;598;p21"/>
          <p:cNvSpPr txBox="1"/>
          <p:nvPr>
            <p:ph idx="7" type="subTitle"/>
          </p:nvPr>
        </p:nvSpPr>
        <p:spPr>
          <a:xfrm>
            <a:off x="911163" y="3534462"/>
            <a:ext cx="2109900" cy="3924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599" name="Google Shape;599;p21"/>
          <p:cNvSpPr txBox="1"/>
          <p:nvPr>
            <p:ph idx="8" type="subTitle"/>
          </p:nvPr>
        </p:nvSpPr>
        <p:spPr>
          <a:xfrm>
            <a:off x="910000" y="3766266"/>
            <a:ext cx="2109900" cy="5589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600" name="Google Shape;600;p21"/>
          <p:cNvSpPr txBox="1"/>
          <p:nvPr>
            <p:ph idx="9" type="subTitle"/>
          </p:nvPr>
        </p:nvSpPr>
        <p:spPr>
          <a:xfrm>
            <a:off x="6127652" y="1870512"/>
            <a:ext cx="2109900" cy="3924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601" name="Google Shape;601;p21"/>
          <p:cNvSpPr txBox="1"/>
          <p:nvPr>
            <p:ph idx="13" type="subTitle"/>
          </p:nvPr>
        </p:nvSpPr>
        <p:spPr>
          <a:xfrm>
            <a:off x="6126452" y="2107016"/>
            <a:ext cx="2109900" cy="5589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602" name="Google Shape;602;p21"/>
          <p:cNvSpPr txBox="1"/>
          <p:nvPr>
            <p:ph idx="14" type="subTitle"/>
          </p:nvPr>
        </p:nvSpPr>
        <p:spPr>
          <a:xfrm>
            <a:off x="6127652" y="3534462"/>
            <a:ext cx="2109900" cy="3924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603" name="Google Shape;603;p21"/>
          <p:cNvSpPr txBox="1"/>
          <p:nvPr>
            <p:ph idx="15" type="subTitle"/>
          </p:nvPr>
        </p:nvSpPr>
        <p:spPr>
          <a:xfrm>
            <a:off x="6126452" y="3766268"/>
            <a:ext cx="2109900" cy="5589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1400"/>
              <a:buFont typeface="Ubuntu"/>
              <a:buNone/>
              <a:defRPr sz="1600"/>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604" name="Google Shape;604;p21"/>
          <p:cNvSpPr/>
          <p:nvPr/>
        </p:nvSpPr>
        <p:spPr>
          <a:xfrm>
            <a:off x="-1" y="0"/>
            <a:ext cx="1022400" cy="51435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1"/>
          <p:cNvSpPr/>
          <p:nvPr/>
        </p:nvSpPr>
        <p:spPr>
          <a:xfrm flipH="1">
            <a:off x="-10" y="3659275"/>
            <a:ext cx="2571560" cy="1481867"/>
          </a:xfrm>
          <a:custGeom>
            <a:rect b="b" l="l" r="r" t="t"/>
            <a:pathLst>
              <a:path extrusionOk="0" h="120575" w="209240">
                <a:moveTo>
                  <a:pt x="0" y="120446"/>
                </a:moveTo>
                <a:lnTo>
                  <a:pt x="209240" y="0"/>
                </a:lnTo>
                <a:lnTo>
                  <a:pt x="209240" y="70819"/>
                </a:lnTo>
                <a:lnTo>
                  <a:pt x="90481" y="120575"/>
                </a:lnTo>
                <a:close/>
              </a:path>
            </a:pathLst>
          </a:custGeom>
          <a:solidFill>
            <a:srgbClr val="FCF7BD"/>
          </a:solidFill>
          <a:ln>
            <a:noFill/>
          </a:ln>
        </p:spPr>
      </p:sp>
      <p:sp>
        <p:nvSpPr>
          <p:cNvPr id="606" name="Google Shape;606;p21"/>
          <p:cNvSpPr/>
          <p:nvPr/>
        </p:nvSpPr>
        <p:spPr>
          <a:xfrm flipH="1" rot="-5400000">
            <a:off x="5893650" y="1897200"/>
            <a:ext cx="5151600" cy="1349100"/>
          </a:xfrm>
          <a:prstGeom prst="rtTriangl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 name="Google Shape;607;p21"/>
          <p:cNvGrpSpPr/>
          <p:nvPr/>
        </p:nvGrpSpPr>
        <p:grpSpPr>
          <a:xfrm rot="-1029121">
            <a:off x="398862" y="3659318"/>
            <a:ext cx="573610" cy="1078496"/>
            <a:chOff x="4223725" y="1289175"/>
            <a:chExt cx="573625" cy="1078525"/>
          </a:xfrm>
        </p:grpSpPr>
        <p:sp>
          <p:nvSpPr>
            <p:cNvPr id="608" name="Google Shape;608;p21"/>
            <p:cNvSpPr/>
            <p:nvPr/>
          </p:nvSpPr>
          <p:spPr>
            <a:xfrm>
              <a:off x="4276125" y="1362800"/>
              <a:ext cx="193200" cy="227500"/>
            </a:xfrm>
            <a:custGeom>
              <a:rect b="b" l="l" r="r" t="t"/>
              <a:pathLst>
                <a:path extrusionOk="0" h="9100" w="7728">
                  <a:moveTo>
                    <a:pt x="3112" y="424"/>
                  </a:moveTo>
                  <a:cubicBezTo>
                    <a:pt x="3503" y="424"/>
                    <a:pt x="3872" y="488"/>
                    <a:pt x="4215" y="620"/>
                  </a:cubicBezTo>
                  <a:cubicBezTo>
                    <a:pt x="4572" y="750"/>
                    <a:pt x="4906" y="953"/>
                    <a:pt x="5215" y="1227"/>
                  </a:cubicBezTo>
                  <a:cubicBezTo>
                    <a:pt x="6739" y="2584"/>
                    <a:pt x="7299" y="5442"/>
                    <a:pt x="7180" y="7537"/>
                  </a:cubicBezTo>
                  <a:cubicBezTo>
                    <a:pt x="7156" y="7942"/>
                    <a:pt x="6989" y="8656"/>
                    <a:pt x="6537" y="8680"/>
                  </a:cubicBezTo>
                  <a:cubicBezTo>
                    <a:pt x="6529" y="8680"/>
                    <a:pt x="6522" y="8681"/>
                    <a:pt x="6514" y="8681"/>
                  </a:cubicBezTo>
                  <a:cubicBezTo>
                    <a:pt x="6284" y="8681"/>
                    <a:pt x="6066" y="8507"/>
                    <a:pt x="5858" y="8311"/>
                  </a:cubicBezTo>
                  <a:lnTo>
                    <a:pt x="1929" y="4858"/>
                  </a:lnTo>
                  <a:cubicBezTo>
                    <a:pt x="1191" y="4203"/>
                    <a:pt x="465" y="3489"/>
                    <a:pt x="429" y="2596"/>
                  </a:cubicBezTo>
                  <a:cubicBezTo>
                    <a:pt x="393" y="1536"/>
                    <a:pt x="1393" y="691"/>
                    <a:pt x="2346" y="500"/>
                  </a:cubicBezTo>
                  <a:cubicBezTo>
                    <a:pt x="2609" y="450"/>
                    <a:pt x="2865" y="424"/>
                    <a:pt x="3112" y="424"/>
                  </a:cubicBezTo>
                  <a:close/>
                  <a:moveTo>
                    <a:pt x="3124" y="1"/>
                  </a:moveTo>
                  <a:cubicBezTo>
                    <a:pt x="2851" y="1"/>
                    <a:pt x="2568" y="28"/>
                    <a:pt x="2274" y="84"/>
                  </a:cubicBezTo>
                  <a:cubicBezTo>
                    <a:pt x="1381" y="262"/>
                    <a:pt x="476" y="905"/>
                    <a:pt x="143" y="1798"/>
                  </a:cubicBezTo>
                  <a:cubicBezTo>
                    <a:pt x="48" y="2060"/>
                    <a:pt x="0" y="2334"/>
                    <a:pt x="12" y="2620"/>
                  </a:cubicBezTo>
                  <a:cubicBezTo>
                    <a:pt x="60" y="3679"/>
                    <a:pt x="846" y="4465"/>
                    <a:pt x="1655" y="5168"/>
                  </a:cubicBezTo>
                  <a:lnTo>
                    <a:pt x="5584" y="8632"/>
                  </a:lnTo>
                  <a:cubicBezTo>
                    <a:pt x="5763" y="8799"/>
                    <a:pt x="5965" y="8954"/>
                    <a:pt x="6191" y="9037"/>
                  </a:cubicBezTo>
                  <a:cubicBezTo>
                    <a:pt x="6280" y="9077"/>
                    <a:pt x="6377" y="9100"/>
                    <a:pt x="6482" y="9100"/>
                  </a:cubicBezTo>
                  <a:cubicBezTo>
                    <a:pt x="6504" y="9100"/>
                    <a:pt x="6526" y="9099"/>
                    <a:pt x="6549" y="9097"/>
                  </a:cubicBezTo>
                  <a:cubicBezTo>
                    <a:pt x="7251" y="9061"/>
                    <a:pt x="7549" y="8240"/>
                    <a:pt x="7596" y="7549"/>
                  </a:cubicBezTo>
                  <a:cubicBezTo>
                    <a:pt x="7727" y="5287"/>
                    <a:pt x="7120" y="2358"/>
                    <a:pt x="5501" y="905"/>
                  </a:cubicBezTo>
                  <a:cubicBezTo>
                    <a:pt x="4816" y="302"/>
                    <a:pt x="4025" y="1"/>
                    <a:pt x="3124"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1"/>
            <p:cNvSpPr/>
            <p:nvPr/>
          </p:nvSpPr>
          <p:spPr>
            <a:xfrm>
              <a:off x="4558900" y="1344000"/>
              <a:ext cx="187250" cy="236775"/>
            </a:xfrm>
            <a:custGeom>
              <a:rect b="b" l="l" r="r" t="t"/>
              <a:pathLst>
                <a:path extrusionOk="0" h="9471" w="7490">
                  <a:moveTo>
                    <a:pt x="4622" y="419"/>
                  </a:moveTo>
                  <a:cubicBezTo>
                    <a:pt x="4726" y="419"/>
                    <a:pt x="4833" y="423"/>
                    <a:pt x="4941" y="431"/>
                  </a:cubicBezTo>
                  <a:cubicBezTo>
                    <a:pt x="5156" y="455"/>
                    <a:pt x="5382" y="502"/>
                    <a:pt x="5596" y="586"/>
                  </a:cubicBezTo>
                  <a:cubicBezTo>
                    <a:pt x="6334" y="860"/>
                    <a:pt x="6989" y="1479"/>
                    <a:pt x="7025" y="2300"/>
                  </a:cubicBezTo>
                  <a:cubicBezTo>
                    <a:pt x="7072" y="3193"/>
                    <a:pt x="6406" y="3979"/>
                    <a:pt x="5727" y="4717"/>
                  </a:cubicBezTo>
                  <a:lnTo>
                    <a:pt x="2119" y="8611"/>
                  </a:lnTo>
                  <a:cubicBezTo>
                    <a:pt x="1905" y="8825"/>
                    <a:pt x="1703" y="9027"/>
                    <a:pt x="1477" y="9039"/>
                  </a:cubicBezTo>
                  <a:cubicBezTo>
                    <a:pt x="1465" y="9040"/>
                    <a:pt x="1453" y="9040"/>
                    <a:pt x="1442" y="9040"/>
                  </a:cubicBezTo>
                  <a:cubicBezTo>
                    <a:pt x="1002" y="9040"/>
                    <a:pt x="796" y="8374"/>
                    <a:pt x="738" y="7979"/>
                  </a:cubicBezTo>
                  <a:cubicBezTo>
                    <a:pt x="429" y="5908"/>
                    <a:pt x="750" y="3003"/>
                    <a:pt x="2143" y="1479"/>
                  </a:cubicBezTo>
                  <a:cubicBezTo>
                    <a:pt x="2790" y="778"/>
                    <a:pt x="3622" y="419"/>
                    <a:pt x="4622" y="419"/>
                  </a:cubicBezTo>
                  <a:close/>
                  <a:moveTo>
                    <a:pt x="4611" y="0"/>
                  </a:moveTo>
                  <a:cubicBezTo>
                    <a:pt x="3501" y="0"/>
                    <a:pt x="2576" y="398"/>
                    <a:pt x="1846" y="1193"/>
                  </a:cubicBezTo>
                  <a:cubicBezTo>
                    <a:pt x="345" y="2824"/>
                    <a:pt x="0" y="5813"/>
                    <a:pt x="322" y="8039"/>
                  </a:cubicBezTo>
                  <a:cubicBezTo>
                    <a:pt x="405" y="8611"/>
                    <a:pt x="667" y="9242"/>
                    <a:pt x="1155" y="9420"/>
                  </a:cubicBezTo>
                  <a:cubicBezTo>
                    <a:pt x="1233" y="9450"/>
                    <a:pt x="1328" y="9471"/>
                    <a:pt x="1425" y="9471"/>
                  </a:cubicBezTo>
                  <a:cubicBezTo>
                    <a:pt x="1446" y="9471"/>
                    <a:pt x="1467" y="9470"/>
                    <a:pt x="1488" y="9468"/>
                  </a:cubicBezTo>
                  <a:cubicBezTo>
                    <a:pt x="1881" y="9444"/>
                    <a:pt x="2167" y="9170"/>
                    <a:pt x="2417" y="8896"/>
                  </a:cubicBezTo>
                  <a:lnTo>
                    <a:pt x="6025" y="5003"/>
                  </a:lnTo>
                  <a:cubicBezTo>
                    <a:pt x="6775" y="4205"/>
                    <a:pt x="7489" y="3336"/>
                    <a:pt x="7442" y="2276"/>
                  </a:cubicBezTo>
                  <a:cubicBezTo>
                    <a:pt x="7382" y="967"/>
                    <a:pt x="6132" y="109"/>
                    <a:pt x="4977" y="14"/>
                  </a:cubicBezTo>
                  <a:cubicBezTo>
                    <a:pt x="4853" y="5"/>
                    <a:pt x="4731" y="0"/>
                    <a:pt x="4611" y="0"/>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1"/>
            <p:cNvSpPr/>
            <p:nvPr/>
          </p:nvSpPr>
          <p:spPr>
            <a:xfrm>
              <a:off x="4223725" y="1289175"/>
              <a:ext cx="573625" cy="1078525"/>
            </a:xfrm>
            <a:custGeom>
              <a:rect b="b" l="l" r="r" t="t"/>
              <a:pathLst>
                <a:path extrusionOk="0" h="43141" w="22945">
                  <a:moveTo>
                    <a:pt x="17671" y="417"/>
                  </a:moveTo>
                  <a:cubicBezTo>
                    <a:pt x="18188" y="417"/>
                    <a:pt x="18701" y="503"/>
                    <a:pt x="19182" y="683"/>
                  </a:cubicBezTo>
                  <a:cubicBezTo>
                    <a:pt x="19301" y="731"/>
                    <a:pt x="19432" y="778"/>
                    <a:pt x="19551" y="838"/>
                  </a:cubicBezTo>
                  <a:cubicBezTo>
                    <a:pt x="21456" y="1779"/>
                    <a:pt x="22492" y="4219"/>
                    <a:pt x="21861" y="6279"/>
                  </a:cubicBezTo>
                  <a:cubicBezTo>
                    <a:pt x="21337" y="8029"/>
                    <a:pt x="19872" y="9303"/>
                    <a:pt x="18467" y="10530"/>
                  </a:cubicBezTo>
                  <a:lnTo>
                    <a:pt x="18217" y="10744"/>
                  </a:lnTo>
                  <a:cubicBezTo>
                    <a:pt x="17062" y="11756"/>
                    <a:pt x="15122" y="13744"/>
                    <a:pt x="14800" y="15923"/>
                  </a:cubicBezTo>
                  <a:lnTo>
                    <a:pt x="12169" y="15637"/>
                  </a:lnTo>
                  <a:cubicBezTo>
                    <a:pt x="12228" y="14352"/>
                    <a:pt x="12312" y="13030"/>
                    <a:pt x="12395" y="11744"/>
                  </a:cubicBezTo>
                  <a:cubicBezTo>
                    <a:pt x="12478" y="10387"/>
                    <a:pt x="12562" y="8994"/>
                    <a:pt x="12621" y="7648"/>
                  </a:cubicBezTo>
                  <a:cubicBezTo>
                    <a:pt x="12681" y="5970"/>
                    <a:pt x="12764" y="3874"/>
                    <a:pt x="13860" y="2326"/>
                  </a:cubicBezTo>
                  <a:cubicBezTo>
                    <a:pt x="14714" y="1111"/>
                    <a:pt x="16206" y="417"/>
                    <a:pt x="17671" y="417"/>
                  </a:cubicBezTo>
                  <a:close/>
                  <a:moveTo>
                    <a:pt x="5448" y="1144"/>
                  </a:moveTo>
                  <a:cubicBezTo>
                    <a:pt x="6020" y="1144"/>
                    <a:pt x="6591" y="1246"/>
                    <a:pt x="7121" y="1445"/>
                  </a:cubicBezTo>
                  <a:cubicBezTo>
                    <a:pt x="7799" y="1695"/>
                    <a:pt x="8418" y="2100"/>
                    <a:pt x="8883" y="2648"/>
                  </a:cubicBezTo>
                  <a:cubicBezTo>
                    <a:pt x="10109" y="4053"/>
                    <a:pt x="10359" y="6124"/>
                    <a:pt x="10573" y="7791"/>
                  </a:cubicBezTo>
                  <a:cubicBezTo>
                    <a:pt x="10740" y="9125"/>
                    <a:pt x="10954" y="10506"/>
                    <a:pt x="11145" y="11839"/>
                  </a:cubicBezTo>
                  <a:cubicBezTo>
                    <a:pt x="11335" y="13113"/>
                    <a:pt x="11538" y="14423"/>
                    <a:pt x="11705" y="15685"/>
                  </a:cubicBezTo>
                  <a:lnTo>
                    <a:pt x="9109" y="16280"/>
                  </a:lnTo>
                  <a:cubicBezTo>
                    <a:pt x="8609" y="14149"/>
                    <a:pt x="6502" y="12387"/>
                    <a:pt x="5275" y="11506"/>
                  </a:cubicBezTo>
                  <a:lnTo>
                    <a:pt x="5013" y="11327"/>
                  </a:lnTo>
                  <a:cubicBezTo>
                    <a:pt x="3489" y="10268"/>
                    <a:pt x="1930" y="9160"/>
                    <a:pt x="1251" y="7482"/>
                  </a:cubicBezTo>
                  <a:cubicBezTo>
                    <a:pt x="453" y="5505"/>
                    <a:pt x="1275" y="2957"/>
                    <a:pt x="3084" y="1802"/>
                  </a:cubicBezTo>
                  <a:cubicBezTo>
                    <a:pt x="3789" y="1358"/>
                    <a:pt x="4619" y="1144"/>
                    <a:pt x="5448" y="1144"/>
                  </a:cubicBezTo>
                  <a:close/>
                  <a:moveTo>
                    <a:pt x="12552" y="16876"/>
                  </a:moveTo>
                  <a:cubicBezTo>
                    <a:pt x="13009" y="16876"/>
                    <a:pt x="13473" y="17185"/>
                    <a:pt x="13610" y="17614"/>
                  </a:cubicBezTo>
                  <a:cubicBezTo>
                    <a:pt x="13776" y="18150"/>
                    <a:pt x="13431" y="18828"/>
                    <a:pt x="12907" y="19007"/>
                  </a:cubicBezTo>
                  <a:cubicBezTo>
                    <a:pt x="12812" y="19039"/>
                    <a:pt x="12710" y="19055"/>
                    <a:pt x="12605" y="19055"/>
                  </a:cubicBezTo>
                  <a:cubicBezTo>
                    <a:pt x="12436" y="19055"/>
                    <a:pt x="12260" y="19012"/>
                    <a:pt x="12097" y="18924"/>
                  </a:cubicBezTo>
                  <a:cubicBezTo>
                    <a:pt x="11836" y="18793"/>
                    <a:pt x="11633" y="18566"/>
                    <a:pt x="11550" y="18316"/>
                  </a:cubicBezTo>
                  <a:cubicBezTo>
                    <a:pt x="11478" y="18054"/>
                    <a:pt x="11502" y="17757"/>
                    <a:pt x="11645" y="17483"/>
                  </a:cubicBezTo>
                  <a:cubicBezTo>
                    <a:pt x="11776" y="17221"/>
                    <a:pt x="12002" y="17019"/>
                    <a:pt x="12252" y="16923"/>
                  </a:cubicBezTo>
                  <a:cubicBezTo>
                    <a:pt x="12349" y="16891"/>
                    <a:pt x="12450" y="16876"/>
                    <a:pt x="12552" y="16876"/>
                  </a:cubicBezTo>
                  <a:close/>
                  <a:moveTo>
                    <a:pt x="12038" y="16042"/>
                  </a:moveTo>
                  <a:lnTo>
                    <a:pt x="14538" y="16316"/>
                  </a:lnTo>
                  <a:lnTo>
                    <a:pt x="14395" y="17995"/>
                  </a:lnTo>
                  <a:lnTo>
                    <a:pt x="12800" y="37557"/>
                  </a:lnTo>
                  <a:lnTo>
                    <a:pt x="12859" y="19447"/>
                  </a:lnTo>
                  <a:cubicBezTo>
                    <a:pt x="12919" y="19436"/>
                    <a:pt x="12979" y="19424"/>
                    <a:pt x="13038" y="19412"/>
                  </a:cubicBezTo>
                  <a:cubicBezTo>
                    <a:pt x="13621" y="19209"/>
                    <a:pt x="14038" y="18590"/>
                    <a:pt x="14074" y="17971"/>
                  </a:cubicBezTo>
                  <a:cubicBezTo>
                    <a:pt x="14074" y="17804"/>
                    <a:pt x="14062" y="17650"/>
                    <a:pt x="14002" y="17483"/>
                  </a:cubicBezTo>
                  <a:cubicBezTo>
                    <a:pt x="13809" y="16874"/>
                    <a:pt x="13184" y="16461"/>
                    <a:pt x="12561" y="16461"/>
                  </a:cubicBezTo>
                  <a:cubicBezTo>
                    <a:pt x="12416" y="16461"/>
                    <a:pt x="12272" y="16483"/>
                    <a:pt x="12133" y="16530"/>
                  </a:cubicBezTo>
                  <a:cubicBezTo>
                    <a:pt x="11943" y="16590"/>
                    <a:pt x="11776" y="16685"/>
                    <a:pt x="11633" y="16816"/>
                  </a:cubicBezTo>
                  <a:cubicBezTo>
                    <a:pt x="11490" y="16947"/>
                    <a:pt x="11359" y="17114"/>
                    <a:pt x="11276" y="17292"/>
                  </a:cubicBezTo>
                  <a:cubicBezTo>
                    <a:pt x="11085" y="17661"/>
                    <a:pt x="11038" y="18078"/>
                    <a:pt x="11157" y="18447"/>
                  </a:cubicBezTo>
                  <a:cubicBezTo>
                    <a:pt x="11276" y="18804"/>
                    <a:pt x="11550" y="19126"/>
                    <a:pt x="11907" y="19305"/>
                  </a:cubicBezTo>
                  <a:cubicBezTo>
                    <a:pt x="11966" y="19328"/>
                    <a:pt x="12014" y="19352"/>
                    <a:pt x="12074" y="19376"/>
                  </a:cubicBezTo>
                  <a:cubicBezTo>
                    <a:pt x="12193" y="19424"/>
                    <a:pt x="12324" y="19459"/>
                    <a:pt x="12443" y="19471"/>
                  </a:cubicBezTo>
                  <a:lnTo>
                    <a:pt x="12371" y="39628"/>
                  </a:lnTo>
                  <a:lnTo>
                    <a:pt x="9728" y="16566"/>
                  </a:lnTo>
                  <a:lnTo>
                    <a:pt x="12038" y="16042"/>
                  </a:lnTo>
                  <a:close/>
                  <a:moveTo>
                    <a:pt x="12562" y="40379"/>
                  </a:moveTo>
                  <a:lnTo>
                    <a:pt x="12514" y="40914"/>
                  </a:lnTo>
                  <a:lnTo>
                    <a:pt x="12455" y="40379"/>
                  </a:lnTo>
                  <a:close/>
                  <a:moveTo>
                    <a:pt x="17699" y="1"/>
                  </a:moveTo>
                  <a:cubicBezTo>
                    <a:pt x="16093" y="1"/>
                    <a:pt x="14456" y="757"/>
                    <a:pt x="13514" y="2088"/>
                  </a:cubicBezTo>
                  <a:cubicBezTo>
                    <a:pt x="12347" y="3731"/>
                    <a:pt x="12264" y="5898"/>
                    <a:pt x="12205" y="7636"/>
                  </a:cubicBezTo>
                  <a:cubicBezTo>
                    <a:pt x="12145" y="8982"/>
                    <a:pt x="12062" y="10375"/>
                    <a:pt x="11978" y="11720"/>
                  </a:cubicBezTo>
                  <a:cubicBezTo>
                    <a:pt x="11931" y="12387"/>
                    <a:pt x="11895" y="13054"/>
                    <a:pt x="11847" y="13721"/>
                  </a:cubicBezTo>
                  <a:cubicBezTo>
                    <a:pt x="11752" y="13066"/>
                    <a:pt x="11657" y="12423"/>
                    <a:pt x="11562" y="11780"/>
                  </a:cubicBezTo>
                  <a:cubicBezTo>
                    <a:pt x="11359" y="10446"/>
                    <a:pt x="11157" y="9065"/>
                    <a:pt x="10990" y="7732"/>
                  </a:cubicBezTo>
                  <a:cubicBezTo>
                    <a:pt x="10776" y="6005"/>
                    <a:pt x="10502" y="3862"/>
                    <a:pt x="9204" y="2362"/>
                  </a:cubicBezTo>
                  <a:cubicBezTo>
                    <a:pt x="8275" y="1295"/>
                    <a:pt x="6859" y="723"/>
                    <a:pt x="5447" y="723"/>
                  </a:cubicBezTo>
                  <a:cubicBezTo>
                    <a:pt x="4543" y="723"/>
                    <a:pt x="3641" y="957"/>
                    <a:pt x="2870" y="1445"/>
                  </a:cubicBezTo>
                  <a:cubicBezTo>
                    <a:pt x="894" y="2707"/>
                    <a:pt x="1" y="5481"/>
                    <a:pt x="870" y="7648"/>
                  </a:cubicBezTo>
                  <a:cubicBezTo>
                    <a:pt x="1596" y="9434"/>
                    <a:pt x="3203" y="10577"/>
                    <a:pt x="4763" y="11673"/>
                  </a:cubicBezTo>
                  <a:lnTo>
                    <a:pt x="5025" y="11863"/>
                  </a:lnTo>
                  <a:cubicBezTo>
                    <a:pt x="6251" y="12720"/>
                    <a:pt x="8371" y="14494"/>
                    <a:pt x="8752" y="16566"/>
                  </a:cubicBezTo>
                  <a:lnTo>
                    <a:pt x="8788" y="16780"/>
                  </a:lnTo>
                  <a:lnTo>
                    <a:pt x="9311" y="16661"/>
                  </a:lnTo>
                  <a:lnTo>
                    <a:pt x="12336" y="43141"/>
                  </a:lnTo>
                  <a:lnTo>
                    <a:pt x="12776" y="43141"/>
                  </a:lnTo>
                  <a:lnTo>
                    <a:pt x="14967" y="16376"/>
                  </a:lnTo>
                  <a:lnTo>
                    <a:pt x="14967" y="16364"/>
                  </a:lnTo>
                  <a:lnTo>
                    <a:pt x="15169" y="16388"/>
                  </a:lnTo>
                  <a:lnTo>
                    <a:pt x="15193" y="16173"/>
                  </a:lnTo>
                  <a:cubicBezTo>
                    <a:pt x="15384" y="14066"/>
                    <a:pt x="17336" y="12066"/>
                    <a:pt x="18479" y="11065"/>
                  </a:cubicBezTo>
                  <a:lnTo>
                    <a:pt x="18729" y="10851"/>
                  </a:lnTo>
                  <a:cubicBezTo>
                    <a:pt x="20182" y="9577"/>
                    <a:pt x="21694" y="8267"/>
                    <a:pt x="22253" y="6398"/>
                  </a:cubicBezTo>
                  <a:cubicBezTo>
                    <a:pt x="22944" y="4148"/>
                    <a:pt x="21813" y="1481"/>
                    <a:pt x="19741" y="457"/>
                  </a:cubicBezTo>
                  <a:cubicBezTo>
                    <a:pt x="19108" y="147"/>
                    <a:pt x="18406" y="1"/>
                    <a:pt x="17699"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1"/>
            <p:cNvSpPr/>
            <p:nvPr/>
          </p:nvSpPr>
          <p:spPr>
            <a:xfrm>
              <a:off x="4543700" y="1738450"/>
              <a:ext cx="39925" cy="489350"/>
            </a:xfrm>
            <a:custGeom>
              <a:rect b="b" l="l" r="r" t="t"/>
              <a:pathLst>
                <a:path extrusionOk="0" h="19574" w="1597">
                  <a:moveTo>
                    <a:pt x="1275" y="0"/>
                  </a:moveTo>
                  <a:cubicBezTo>
                    <a:pt x="1239" y="619"/>
                    <a:pt x="822" y="1238"/>
                    <a:pt x="239" y="1429"/>
                  </a:cubicBezTo>
                  <a:cubicBezTo>
                    <a:pt x="180" y="1453"/>
                    <a:pt x="120" y="1465"/>
                    <a:pt x="60" y="1476"/>
                  </a:cubicBezTo>
                  <a:lnTo>
                    <a:pt x="1" y="19574"/>
                  </a:lnTo>
                  <a:lnTo>
                    <a:pt x="1596" y="24"/>
                  </a:lnTo>
                  <a:lnTo>
                    <a:pt x="12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1"/>
            <p:cNvSpPr/>
            <p:nvPr/>
          </p:nvSpPr>
          <p:spPr>
            <a:xfrm>
              <a:off x="4466925" y="1690225"/>
              <a:ext cx="120275" cy="589675"/>
            </a:xfrm>
            <a:custGeom>
              <a:rect b="b" l="l" r="r" t="t"/>
              <a:pathLst>
                <a:path extrusionOk="0" h="23587" w="4811">
                  <a:moveTo>
                    <a:pt x="2310" y="0"/>
                  </a:moveTo>
                  <a:lnTo>
                    <a:pt x="0" y="524"/>
                  </a:lnTo>
                  <a:lnTo>
                    <a:pt x="2643" y="23575"/>
                  </a:lnTo>
                  <a:lnTo>
                    <a:pt x="2643" y="23586"/>
                  </a:lnTo>
                  <a:lnTo>
                    <a:pt x="2715" y="3429"/>
                  </a:lnTo>
                  <a:cubicBezTo>
                    <a:pt x="2596" y="3417"/>
                    <a:pt x="2465" y="3382"/>
                    <a:pt x="2346" y="3334"/>
                  </a:cubicBezTo>
                  <a:cubicBezTo>
                    <a:pt x="2286" y="3310"/>
                    <a:pt x="2227" y="3286"/>
                    <a:pt x="2179" y="3263"/>
                  </a:cubicBezTo>
                  <a:cubicBezTo>
                    <a:pt x="1810" y="3084"/>
                    <a:pt x="1548" y="2762"/>
                    <a:pt x="1429" y="2405"/>
                  </a:cubicBezTo>
                  <a:cubicBezTo>
                    <a:pt x="1310" y="2036"/>
                    <a:pt x="1357" y="1619"/>
                    <a:pt x="1536" y="1250"/>
                  </a:cubicBezTo>
                  <a:cubicBezTo>
                    <a:pt x="1631" y="1072"/>
                    <a:pt x="1762" y="905"/>
                    <a:pt x="1905" y="774"/>
                  </a:cubicBezTo>
                  <a:cubicBezTo>
                    <a:pt x="2048" y="643"/>
                    <a:pt x="2215" y="548"/>
                    <a:pt x="2393" y="476"/>
                  </a:cubicBezTo>
                  <a:cubicBezTo>
                    <a:pt x="2532" y="430"/>
                    <a:pt x="2676" y="408"/>
                    <a:pt x="2820" y="408"/>
                  </a:cubicBezTo>
                  <a:cubicBezTo>
                    <a:pt x="3452" y="408"/>
                    <a:pt x="4080" y="830"/>
                    <a:pt x="4274" y="1441"/>
                  </a:cubicBezTo>
                  <a:cubicBezTo>
                    <a:pt x="4334" y="1608"/>
                    <a:pt x="4346" y="1762"/>
                    <a:pt x="4334" y="1929"/>
                  </a:cubicBezTo>
                  <a:lnTo>
                    <a:pt x="4667" y="1953"/>
                  </a:lnTo>
                  <a:lnTo>
                    <a:pt x="4810" y="274"/>
                  </a:lnTo>
                  <a:lnTo>
                    <a:pt x="2310" y="0"/>
                  </a:lnTo>
                  <a:close/>
                </a:path>
              </a:pathLst>
            </a:custGeom>
            <a:solidFill>
              <a:srgbClr val="FFFFFF"/>
            </a:solidFill>
            <a:ln cap="flat" cmpd="sng" w="32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1"/>
            <p:cNvSpPr/>
            <p:nvPr/>
          </p:nvSpPr>
          <p:spPr>
            <a:xfrm>
              <a:off x="4510675" y="1711050"/>
              <a:ext cx="57475" cy="54500"/>
            </a:xfrm>
            <a:custGeom>
              <a:rect b="b" l="l" r="r" t="t"/>
              <a:pathLst>
                <a:path extrusionOk="0" h="2180" w="2299">
                  <a:moveTo>
                    <a:pt x="1069" y="1"/>
                  </a:moveTo>
                  <a:cubicBezTo>
                    <a:pt x="969" y="1"/>
                    <a:pt x="869" y="16"/>
                    <a:pt x="774" y="48"/>
                  </a:cubicBezTo>
                  <a:cubicBezTo>
                    <a:pt x="524" y="144"/>
                    <a:pt x="298" y="346"/>
                    <a:pt x="167" y="608"/>
                  </a:cubicBezTo>
                  <a:cubicBezTo>
                    <a:pt x="24" y="882"/>
                    <a:pt x="0" y="1179"/>
                    <a:pt x="72" y="1441"/>
                  </a:cubicBezTo>
                  <a:cubicBezTo>
                    <a:pt x="155" y="1691"/>
                    <a:pt x="358" y="1918"/>
                    <a:pt x="619" y="2049"/>
                  </a:cubicBezTo>
                  <a:cubicBezTo>
                    <a:pt x="782" y="2137"/>
                    <a:pt x="958" y="2180"/>
                    <a:pt x="1127" y="2180"/>
                  </a:cubicBezTo>
                  <a:cubicBezTo>
                    <a:pt x="1232" y="2180"/>
                    <a:pt x="1334" y="2164"/>
                    <a:pt x="1429" y="2132"/>
                  </a:cubicBezTo>
                  <a:cubicBezTo>
                    <a:pt x="1953" y="1953"/>
                    <a:pt x="2298" y="1275"/>
                    <a:pt x="2132" y="739"/>
                  </a:cubicBezTo>
                  <a:cubicBezTo>
                    <a:pt x="1995" y="310"/>
                    <a:pt x="1523" y="1"/>
                    <a:pt x="10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1"/>
            <p:cNvSpPr/>
            <p:nvPr/>
          </p:nvSpPr>
          <p:spPr>
            <a:xfrm>
              <a:off x="4527925" y="1299725"/>
              <a:ext cx="257800" cy="387550"/>
            </a:xfrm>
            <a:custGeom>
              <a:rect b="b" l="l" r="r" t="t"/>
              <a:pathLst>
                <a:path extrusionOk="0" h="15502" w="10312">
                  <a:moveTo>
                    <a:pt x="5850" y="1771"/>
                  </a:moveTo>
                  <a:cubicBezTo>
                    <a:pt x="5970" y="1771"/>
                    <a:pt x="6092" y="1776"/>
                    <a:pt x="6216" y="1785"/>
                  </a:cubicBezTo>
                  <a:cubicBezTo>
                    <a:pt x="7371" y="1869"/>
                    <a:pt x="8621" y="2738"/>
                    <a:pt x="8681" y="4035"/>
                  </a:cubicBezTo>
                  <a:cubicBezTo>
                    <a:pt x="8728" y="5107"/>
                    <a:pt x="8014" y="5976"/>
                    <a:pt x="7264" y="6774"/>
                  </a:cubicBezTo>
                  <a:lnTo>
                    <a:pt x="3656" y="10667"/>
                  </a:lnTo>
                  <a:cubicBezTo>
                    <a:pt x="3394" y="10941"/>
                    <a:pt x="3120" y="11215"/>
                    <a:pt x="2727" y="11239"/>
                  </a:cubicBezTo>
                  <a:cubicBezTo>
                    <a:pt x="2644" y="11239"/>
                    <a:pt x="2561" y="11239"/>
                    <a:pt x="2489" y="11215"/>
                  </a:cubicBezTo>
                  <a:cubicBezTo>
                    <a:pt x="2454" y="11203"/>
                    <a:pt x="2418" y="11203"/>
                    <a:pt x="2394" y="11191"/>
                  </a:cubicBezTo>
                  <a:cubicBezTo>
                    <a:pt x="1906" y="11001"/>
                    <a:pt x="1644" y="10370"/>
                    <a:pt x="1561" y="9810"/>
                  </a:cubicBezTo>
                  <a:cubicBezTo>
                    <a:pt x="1239" y="7584"/>
                    <a:pt x="1584" y="4595"/>
                    <a:pt x="3073" y="2964"/>
                  </a:cubicBezTo>
                  <a:cubicBezTo>
                    <a:pt x="3097" y="2940"/>
                    <a:pt x="3120" y="2928"/>
                    <a:pt x="3144" y="2904"/>
                  </a:cubicBezTo>
                  <a:cubicBezTo>
                    <a:pt x="3862" y="2155"/>
                    <a:pt x="4772" y="1771"/>
                    <a:pt x="5850" y="1771"/>
                  </a:cubicBezTo>
                  <a:close/>
                  <a:moveTo>
                    <a:pt x="5510" y="0"/>
                  </a:moveTo>
                  <a:cubicBezTo>
                    <a:pt x="5262" y="0"/>
                    <a:pt x="5012" y="20"/>
                    <a:pt x="4763" y="59"/>
                  </a:cubicBezTo>
                  <a:cubicBezTo>
                    <a:pt x="3549" y="249"/>
                    <a:pt x="2406" y="892"/>
                    <a:pt x="1692" y="1904"/>
                  </a:cubicBezTo>
                  <a:cubicBezTo>
                    <a:pt x="596" y="3452"/>
                    <a:pt x="513" y="5548"/>
                    <a:pt x="453" y="7226"/>
                  </a:cubicBezTo>
                  <a:cubicBezTo>
                    <a:pt x="394" y="8572"/>
                    <a:pt x="310" y="9965"/>
                    <a:pt x="215" y="11322"/>
                  </a:cubicBezTo>
                  <a:cubicBezTo>
                    <a:pt x="168" y="12215"/>
                    <a:pt x="108" y="13120"/>
                    <a:pt x="60" y="14025"/>
                  </a:cubicBezTo>
                  <a:cubicBezTo>
                    <a:pt x="37" y="14418"/>
                    <a:pt x="25" y="14823"/>
                    <a:pt x="1" y="15215"/>
                  </a:cubicBezTo>
                  <a:lnTo>
                    <a:pt x="549" y="15275"/>
                  </a:lnTo>
                  <a:lnTo>
                    <a:pt x="2632" y="15501"/>
                  </a:lnTo>
                  <a:cubicBezTo>
                    <a:pt x="2727" y="14823"/>
                    <a:pt x="2989" y="14156"/>
                    <a:pt x="3323" y="13537"/>
                  </a:cubicBezTo>
                  <a:cubicBezTo>
                    <a:pt x="4085" y="12179"/>
                    <a:pt x="5252" y="11024"/>
                    <a:pt x="6049" y="10322"/>
                  </a:cubicBezTo>
                  <a:lnTo>
                    <a:pt x="6287" y="10108"/>
                  </a:lnTo>
                  <a:cubicBezTo>
                    <a:pt x="7704" y="8881"/>
                    <a:pt x="9169" y="7607"/>
                    <a:pt x="9693" y="5857"/>
                  </a:cubicBezTo>
                  <a:cubicBezTo>
                    <a:pt x="10312" y="3797"/>
                    <a:pt x="9276" y="1357"/>
                    <a:pt x="7383" y="416"/>
                  </a:cubicBezTo>
                  <a:cubicBezTo>
                    <a:pt x="7264" y="356"/>
                    <a:pt x="7133" y="309"/>
                    <a:pt x="7002" y="261"/>
                  </a:cubicBezTo>
                  <a:cubicBezTo>
                    <a:pt x="6528" y="85"/>
                    <a:pt x="6023" y="0"/>
                    <a:pt x="5510" y="0"/>
                  </a:cubicBezTo>
                  <a:close/>
                </a:path>
              </a:pathLst>
            </a:custGeom>
            <a:solidFill>
              <a:srgbClr val="E87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1"/>
            <p:cNvSpPr/>
            <p:nvPr/>
          </p:nvSpPr>
          <p:spPr>
            <a:xfrm>
              <a:off x="4235350" y="1317775"/>
              <a:ext cx="281000" cy="378425"/>
            </a:xfrm>
            <a:custGeom>
              <a:rect b="b" l="l" r="r" t="t"/>
              <a:pathLst>
                <a:path extrusionOk="0" h="15137" w="11240">
                  <a:moveTo>
                    <a:pt x="4755" y="1802"/>
                  </a:moveTo>
                  <a:cubicBezTo>
                    <a:pt x="5656" y="1802"/>
                    <a:pt x="6447" y="2103"/>
                    <a:pt x="7132" y="2706"/>
                  </a:cubicBezTo>
                  <a:cubicBezTo>
                    <a:pt x="8751" y="4159"/>
                    <a:pt x="9358" y="7088"/>
                    <a:pt x="9227" y="9350"/>
                  </a:cubicBezTo>
                  <a:cubicBezTo>
                    <a:pt x="9192" y="10041"/>
                    <a:pt x="8894" y="10862"/>
                    <a:pt x="8180" y="10898"/>
                  </a:cubicBezTo>
                  <a:cubicBezTo>
                    <a:pt x="8157" y="10900"/>
                    <a:pt x="8135" y="10901"/>
                    <a:pt x="8113" y="10901"/>
                  </a:cubicBezTo>
                  <a:cubicBezTo>
                    <a:pt x="8008" y="10901"/>
                    <a:pt x="7911" y="10878"/>
                    <a:pt x="7822" y="10838"/>
                  </a:cubicBezTo>
                  <a:cubicBezTo>
                    <a:pt x="7596" y="10755"/>
                    <a:pt x="7394" y="10600"/>
                    <a:pt x="7215" y="10433"/>
                  </a:cubicBezTo>
                  <a:lnTo>
                    <a:pt x="6465" y="9779"/>
                  </a:lnTo>
                  <a:lnTo>
                    <a:pt x="3286" y="6969"/>
                  </a:lnTo>
                  <a:cubicBezTo>
                    <a:pt x="2477" y="6266"/>
                    <a:pt x="1691" y="5480"/>
                    <a:pt x="1643" y="4421"/>
                  </a:cubicBezTo>
                  <a:cubicBezTo>
                    <a:pt x="1631" y="4135"/>
                    <a:pt x="1679" y="3861"/>
                    <a:pt x="1774" y="3599"/>
                  </a:cubicBezTo>
                  <a:cubicBezTo>
                    <a:pt x="2048" y="2861"/>
                    <a:pt x="2727" y="2278"/>
                    <a:pt x="3477" y="2016"/>
                  </a:cubicBezTo>
                  <a:cubicBezTo>
                    <a:pt x="3620" y="1956"/>
                    <a:pt x="3762" y="1920"/>
                    <a:pt x="3905" y="1885"/>
                  </a:cubicBezTo>
                  <a:cubicBezTo>
                    <a:pt x="4199" y="1829"/>
                    <a:pt x="4482" y="1802"/>
                    <a:pt x="4755" y="1802"/>
                  </a:cubicBezTo>
                  <a:close/>
                  <a:moveTo>
                    <a:pt x="4999" y="1"/>
                  </a:moveTo>
                  <a:cubicBezTo>
                    <a:pt x="4451" y="1"/>
                    <a:pt x="3903" y="96"/>
                    <a:pt x="3393" y="289"/>
                  </a:cubicBezTo>
                  <a:cubicBezTo>
                    <a:pt x="3119" y="385"/>
                    <a:pt x="2869" y="516"/>
                    <a:pt x="2631" y="658"/>
                  </a:cubicBezTo>
                  <a:cubicBezTo>
                    <a:pt x="822" y="1813"/>
                    <a:pt x="0" y="4361"/>
                    <a:pt x="798" y="6338"/>
                  </a:cubicBezTo>
                  <a:cubicBezTo>
                    <a:pt x="1465" y="8016"/>
                    <a:pt x="3036" y="9124"/>
                    <a:pt x="4548" y="10183"/>
                  </a:cubicBezTo>
                  <a:lnTo>
                    <a:pt x="4810" y="10362"/>
                  </a:lnTo>
                  <a:cubicBezTo>
                    <a:pt x="6048" y="11243"/>
                    <a:pt x="8156" y="13005"/>
                    <a:pt x="8644" y="15136"/>
                  </a:cubicBezTo>
                  <a:lnTo>
                    <a:pt x="11240" y="14541"/>
                  </a:lnTo>
                  <a:cubicBezTo>
                    <a:pt x="11204" y="14303"/>
                    <a:pt x="11168" y="14065"/>
                    <a:pt x="11144" y="13827"/>
                  </a:cubicBezTo>
                  <a:cubicBezTo>
                    <a:pt x="11001" y="12791"/>
                    <a:pt x="10835" y="11731"/>
                    <a:pt x="10692" y="10695"/>
                  </a:cubicBezTo>
                  <a:cubicBezTo>
                    <a:pt x="10489" y="9362"/>
                    <a:pt x="10275" y="7981"/>
                    <a:pt x="10108" y="6647"/>
                  </a:cubicBezTo>
                  <a:cubicBezTo>
                    <a:pt x="9894" y="4980"/>
                    <a:pt x="9644" y="2909"/>
                    <a:pt x="8418" y="1504"/>
                  </a:cubicBezTo>
                  <a:cubicBezTo>
                    <a:pt x="7953" y="956"/>
                    <a:pt x="7334" y="551"/>
                    <a:pt x="6656" y="301"/>
                  </a:cubicBezTo>
                  <a:cubicBezTo>
                    <a:pt x="6130" y="102"/>
                    <a:pt x="5564" y="1"/>
                    <a:pt x="4999" y="1"/>
                  </a:cubicBezTo>
                  <a:close/>
                </a:path>
              </a:pathLst>
            </a:custGeom>
            <a:solidFill>
              <a:srgbClr val="E87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1"/>
            <p:cNvSpPr/>
            <p:nvPr/>
          </p:nvSpPr>
          <p:spPr>
            <a:xfrm>
              <a:off x="4235050" y="1325000"/>
              <a:ext cx="281300" cy="371200"/>
            </a:xfrm>
            <a:custGeom>
              <a:rect b="b" l="l" r="r" t="t"/>
              <a:pathLst>
                <a:path extrusionOk="0" h="14848" w="11252">
                  <a:moveTo>
                    <a:pt x="3393" y="0"/>
                  </a:moveTo>
                  <a:cubicBezTo>
                    <a:pt x="3131" y="96"/>
                    <a:pt x="2881" y="227"/>
                    <a:pt x="2631" y="369"/>
                  </a:cubicBezTo>
                  <a:cubicBezTo>
                    <a:pt x="822" y="1524"/>
                    <a:pt x="0" y="4072"/>
                    <a:pt x="798" y="6049"/>
                  </a:cubicBezTo>
                  <a:cubicBezTo>
                    <a:pt x="1477" y="7727"/>
                    <a:pt x="3036" y="8835"/>
                    <a:pt x="4548" y="9894"/>
                  </a:cubicBezTo>
                  <a:lnTo>
                    <a:pt x="4810" y="10073"/>
                  </a:lnTo>
                  <a:cubicBezTo>
                    <a:pt x="6049" y="10954"/>
                    <a:pt x="8156" y="12716"/>
                    <a:pt x="8656" y="14847"/>
                  </a:cubicBezTo>
                  <a:lnTo>
                    <a:pt x="11252" y="14252"/>
                  </a:lnTo>
                  <a:cubicBezTo>
                    <a:pt x="11216" y="14014"/>
                    <a:pt x="11180" y="13776"/>
                    <a:pt x="11156" y="13538"/>
                  </a:cubicBezTo>
                  <a:cubicBezTo>
                    <a:pt x="10763" y="12561"/>
                    <a:pt x="9716" y="12037"/>
                    <a:pt x="8835" y="11478"/>
                  </a:cubicBezTo>
                  <a:cubicBezTo>
                    <a:pt x="7954" y="10930"/>
                    <a:pt x="7168" y="10263"/>
                    <a:pt x="6477" y="9490"/>
                  </a:cubicBezTo>
                  <a:lnTo>
                    <a:pt x="3298" y="6680"/>
                  </a:lnTo>
                  <a:cubicBezTo>
                    <a:pt x="2489" y="5977"/>
                    <a:pt x="1691" y="5191"/>
                    <a:pt x="1655" y="4120"/>
                  </a:cubicBezTo>
                  <a:cubicBezTo>
                    <a:pt x="1643" y="3834"/>
                    <a:pt x="1691" y="3572"/>
                    <a:pt x="1786" y="3310"/>
                  </a:cubicBezTo>
                  <a:cubicBezTo>
                    <a:pt x="2060" y="2572"/>
                    <a:pt x="2739" y="1989"/>
                    <a:pt x="3477" y="1727"/>
                  </a:cubicBezTo>
                  <a:cubicBezTo>
                    <a:pt x="3477" y="1131"/>
                    <a:pt x="3465" y="488"/>
                    <a:pt x="33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1"/>
            <p:cNvSpPr/>
            <p:nvPr/>
          </p:nvSpPr>
          <p:spPr>
            <a:xfrm>
              <a:off x="4527925" y="1301175"/>
              <a:ext cx="119100" cy="386100"/>
            </a:xfrm>
            <a:custGeom>
              <a:rect b="b" l="l" r="r" t="t"/>
              <a:pathLst>
                <a:path extrusionOk="0" h="15444" w="4764">
                  <a:moveTo>
                    <a:pt x="4763" y="1"/>
                  </a:moveTo>
                  <a:cubicBezTo>
                    <a:pt x="3549" y="191"/>
                    <a:pt x="2406" y="834"/>
                    <a:pt x="1692" y="1846"/>
                  </a:cubicBezTo>
                  <a:cubicBezTo>
                    <a:pt x="596" y="3394"/>
                    <a:pt x="513" y="5478"/>
                    <a:pt x="453" y="7168"/>
                  </a:cubicBezTo>
                  <a:cubicBezTo>
                    <a:pt x="394" y="8514"/>
                    <a:pt x="310" y="9907"/>
                    <a:pt x="215" y="11264"/>
                  </a:cubicBezTo>
                  <a:cubicBezTo>
                    <a:pt x="168" y="12157"/>
                    <a:pt x="108" y="13062"/>
                    <a:pt x="60" y="13955"/>
                  </a:cubicBezTo>
                  <a:cubicBezTo>
                    <a:pt x="37" y="14360"/>
                    <a:pt x="25" y="14765"/>
                    <a:pt x="1" y="15157"/>
                  </a:cubicBezTo>
                  <a:lnTo>
                    <a:pt x="549" y="15217"/>
                  </a:lnTo>
                  <a:lnTo>
                    <a:pt x="2632" y="15443"/>
                  </a:lnTo>
                  <a:cubicBezTo>
                    <a:pt x="2727" y="14765"/>
                    <a:pt x="2989" y="14098"/>
                    <a:pt x="3323" y="13479"/>
                  </a:cubicBezTo>
                  <a:cubicBezTo>
                    <a:pt x="3251" y="13300"/>
                    <a:pt x="3180" y="13133"/>
                    <a:pt x="3108" y="12967"/>
                  </a:cubicBezTo>
                  <a:cubicBezTo>
                    <a:pt x="2846" y="12383"/>
                    <a:pt x="2644" y="11776"/>
                    <a:pt x="2489" y="11157"/>
                  </a:cubicBezTo>
                  <a:cubicBezTo>
                    <a:pt x="2454" y="11157"/>
                    <a:pt x="2418" y="11145"/>
                    <a:pt x="2382" y="11133"/>
                  </a:cubicBezTo>
                  <a:cubicBezTo>
                    <a:pt x="1906" y="10955"/>
                    <a:pt x="1644" y="10324"/>
                    <a:pt x="1561" y="9752"/>
                  </a:cubicBezTo>
                  <a:cubicBezTo>
                    <a:pt x="1239" y="7526"/>
                    <a:pt x="1584" y="4537"/>
                    <a:pt x="3073" y="2906"/>
                  </a:cubicBezTo>
                  <a:cubicBezTo>
                    <a:pt x="3097" y="2894"/>
                    <a:pt x="3120" y="2870"/>
                    <a:pt x="3144" y="2846"/>
                  </a:cubicBezTo>
                  <a:cubicBezTo>
                    <a:pt x="3561" y="1834"/>
                    <a:pt x="4109" y="870"/>
                    <a:pt x="4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 name="Google Shape;618;p21"/>
          <p:cNvGrpSpPr/>
          <p:nvPr/>
        </p:nvGrpSpPr>
        <p:grpSpPr>
          <a:xfrm rot="-808721">
            <a:off x="8036576" y="519190"/>
            <a:ext cx="499591" cy="763495"/>
            <a:chOff x="1613275" y="1235350"/>
            <a:chExt cx="389975" cy="595975"/>
          </a:xfrm>
        </p:grpSpPr>
        <p:sp>
          <p:nvSpPr>
            <p:cNvPr id="619" name="Google Shape;619;p21"/>
            <p:cNvSpPr/>
            <p:nvPr/>
          </p:nvSpPr>
          <p:spPr>
            <a:xfrm>
              <a:off x="1614775" y="1607150"/>
              <a:ext cx="386600" cy="198275"/>
            </a:xfrm>
            <a:custGeom>
              <a:rect b="b" l="l" r="r" t="t"/>
              <a:pathLst>
                <a:path extrusionOk="0" h="7931" w="15464">
                  <a:moveTo>
                    <a:pt x="14622" y="1"/>
                  </a:moveTo>
                  <a:cubicBezTo>
                    <a:pt x="14610" y="1"/>
                    <a:pt x="14598" y="1"/>
                    <a:pt x="14586" y="1"/>
                  </a:cubicBezTo>
                  <a:lnTo>
                    <a:pt x="786" y="549"/>
                  </a:lnTo>
                  <a:cubicBezTo>
                    <a:pt x="310" y="573"/>
                    <a:pt x="0" y="1037"/>
                    <a:pt x="155" y="1490"/>
                  </a:cubicBezTo>
                  <a:lnTo>
                    <a:pt x="2513" y="7931"/>
                  </a:lnTo>
                  <a:lnTo>
                    <a:pt x="13609" y="7490"/>
                  </a:lnTo>
                  <a:lnTo>
                    <a:pt x="15336" y="930"/>
                  </a:lnTo>
                  <a:cubicBezTo>
                    <a:pt x="15463" y="454"/>
                    <a:pt x="15104" y="1"/>
                    <a:pt x="14622" y="1"/>
                  </a:cubicBezTo>
                  <a:close/>
                </a:path>
              </a:pathLst>
            </a:custGeom>
            <a:solidFill>
              <a:srgbClr val="FBE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1"/>
            <p:cNvSpPr/>
            <p:nvPr/>
          </p:nvSpPr>
          <p:spPr>
            <a:xfrm>
              <a:off x="1697825" y="1390475"/>
              <a:ext cx="73825" cy="414075"/>
            </a:xfrm>
            <a:custGeom>
              <a:rect b="b" l="l" r="r" t="t"/>
              <a:pathLst>
                <a:path extrusionOk="0" h="16563" w="2953">
                  <a:moveTo>
                    <a:pt x="2084" y="1"/>
                  </a:moveTo>
                  <a:lnTo>
                    <a:pt x="2048" y="215"/>
                  </a:lnTo>
                  <a:lnTo>
                    <a:pt x="2024" y="417"/>
                  </a:lnTo>
                  <a:lnTo>
                    <a:pt x="0" y="16562"/>
                  </a:lnTo>
                  <a:lnTo>
                    <a:pt x="941" y="16527"/>
                  </a:lnTo>
                  <a:lnTo>
                    <a:pt x="2905" y="822"/>
                  </a:lnTo>
                  <a:lnTo>
                    <a:pt x="2929" y="632"/>
                  </a:lnTo>
                  <a:lnTo>
                    <a:pt x="2953" y="441"/>
                  </a:lnTo>
                  <a:cubicBezTo>
                    <a:pt x="2905" y="429"/>
                    <a:pt x="2870" y="417"/>
                    <a:pt x="2822" y="394"/>
                  </a:cubicBezTo>
                  <a:lnTo>
                    <a:pt x="2798" y="584"/>
                  </a:lnTo>
                  <a:lnTo>
                    <a:pt x="2774" y="775"/>
                  </a:lnTo>
                  <a:lnTo>
                    <a:pt x="822" y="16396"/>
                  </a:lnTo>
                  <a:lnTo>
                    <a:pt x="155" y="16419"/>
                  </a:lnTo>
                  <a:lnTo>
                    <a:pt x="2155" y="489"/>
                  </a:lnTo>
                  <a:lnTo>
                    <a:pt x="2179" y="298"/>
                  </a:lnTo>
                  <a:lnTo>
                    <a:pt x="2203" y="84"/>
                  </a:lnTo>
                  <a:cubicBezTo>
                    <a:pt x="2155" y="60"/>
                    <a:pt x="2120" y="36"/>
                    <a:pt x="2084" y="1"/>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1"/>
            <p:cNvSpPr/>
            <p:nvPr/>
          </p:nvSpPr>
          <p:spPr>
            <a:xfrm>
              <a:off x="1765675" y="1381850"/>
              <a:ext cx="8675" cy="4200"/>
            </a:xfrm>
            <a:custGeom>
              <a:rect b="b" l="l" r="r" t="t"/>
              <a:pathLst>
                <a:path extrusionOk="0" h="168" w="347">
                  <a:moveTo>
                    <a:pt x="346" y="0"/>
                  </a:moveTo>
                  <a:lnTo>
                    <a:pt x="287" y="12"/>
                  </a:lnTo>
                  <a:lnTo>
                    <a:pt x="1" y="24"/>
                  </a:lnTo>
                  <a:cubicBezTo>
                    <a:pt x="108" y="72"/>
                    <a:pt x="215" y="119"/>
                    <a:pt x="322" y="167"/>
                  </a:cubicBezTo>
                  <a:lnTo>
                    <a:pt x="346" y="24"/>
                  </a:lnTo>
                  <a:lnTo>
                    <a:pt x="346" y="0"/>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1"/>
            <p:cNvSpPr/>
            <p:nvPr/>
          </p:nvSpPr>
          <p:spPr>
            <a:xfrm>
              <a:off x="1822250" y="1379775"/>
              <a:ext cx="8650" cy="4175"/>
            </a:xfrm>
            <a:custGeom>
              <a:rect b="b" l="l" r="r" t="t"/>
              <a:pathLst>
                <a:path extrusionOk="0" h="167" w="346">
                  <a:moveTo>
                    <a:pt x="345" y="0"/>
                  </a:moveTo>
                  <a:lnTo>
                    <a:pt x="0" y="12"/>
                  </a:lnTo>
                  <a:lnTo>
                    <a:pt x="12" y="36"/>
                  </a:lnTo>
                  <a:lnTo>
                    <a:pt x="36" y="167"/>
                  </a:lnTo>
                  <a:cubicBezTo>
                    <a:pt x="143" y="119"/>
                    <a:pt x="238" y="60"/>
                    <a:pt x="345" y="0"/>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1"/>
            <p:cNvSpPr/>
            <p:nvPr/>
          </p:nvSpPr>
          <p:spPr>
            <a:xfrm>
              <a:off x="1826400" y="1386600"/>
              <a:ext cx="105700" cy="409600"/>
            </a:xfrm>
            <a:custGeom>
              <a:rect b="b" l="l" r="r" t="t"/>
              <a:pathLst>
                <a:path extrusionOk="0" h="16384" w="4228">
                  <a:moveTo>
                    <a:pt x="834" y="1"/>
                  </a:moveTo>
                  <a:cubicBezTo>
                    <a:pt x="798" y="37"/>
                    <a:pt x="763" y="60"/>
                    <a:pt x="715" y="96"/>
                  </a:cubicBezTo>
                  <a:lnTo>
                    <a:pt x="763" y="299"/>
                  </a:lnTo>
                  <a:lnTo>
                    <a:pt x="798" y="489"/>
                  </a:lnTo>
                  <a:lnTo>
                    <a:pt x="4061" y="16217"/>
                  </a:lnTo>
                  <a:lnTo>
                    <a:pt x="3394" y="16241"/>
                  </a:lnTo>
                  <a:lnTo>
                    <a:pt x="203" y="822"/>
                  </a:lnTo>
                  <a:lnTo>
                    <a:pt x="167" y="644"/>
                  </a:lnTo>
                  <a:lnTo>
                    <a:pt x="132" y="453"/>
                  </a:lnTo>
                  <a:cubicBezTo>
                    <a:pt x="84" y="477"/>
                    <a:pt x="36" y="489"/>
                    <a:pt x="1" y="513"/>
                  </a:cubicBezTo>
                  <a:lnTo>
                    <a:pt x="36" y="691"/>
                  </a:lnTo>
                  <a:lnTo>
                    <a:pt x="72" y="882"/>
                  </a:lnTo>
                  <a:lnTo>
                    <a:pt x="3287" y="16384"/>
                  </a:lnTo>
                  <a:lnTo>
                    <a:pt x="4227" y="16348"/>
                  </a:lnTo>
                  <a:lnTo>
                    <a:pt x="4227" y="16336"/>
                  </a:lnTo>
                  <a:lnTo>
                    <a:pt x="918" y="406"/>
                  </a:lnTo>
                  <a:lnTo>
                    <a:pt x="882" y="203"/>
                  </a:lnTo>
                  <a:lnTo>
                    <a:pt x="834" y="1"/>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1"/>
            <p:cNvSpPr/>
            <p:nvPr/>
          </p:nvSpPr>
          <p:spPr>
            <a:xfrm>
              <a:off x="1613275" y="1235350"/>
              <a:ext cx="389975" cy="595975"/>
            </a:xfrm>
            <a:custGeom>
              <a:rect b="b" l="l" r="r" t="t"/>
              <a:pathLst>
                <a:path extrusionOk="0" h="23839" w="15599">
                  <a:moveTo>
                    <a:pt x="8466" y="6980"/>
                  </a:moveTo>
                  <a:lnTo>
                    <a:pt x="10109" y="14909"/>
                  </a:lnTo>
                  <a:lnTo>
                    <a:pt x="5418" y="15100"/>
                  </a:lnTo>
                  <a:lnTo>
                    <a:pt x="5418" y="15100"/>
                  </a:lnTo>
                  <a:lnTo>
                    <a:pt x="6418" y="7063"/>
                  </a:lnTo>
                  <a:cubicBezTo>
                    <a:pt x="6710" y="7136"/>
                    <a:pt x="7011" y="7172"/>
                    <a:pt x="7321" y="7172"/>
                  </a:cubicBezTo>
                  <a:cubicBezTo>
                    <a:pt x="7365" y="7172"/>
                    <a:pt x="7410" y="7172"/>
                    <a:pt x="7454" y="7170"/>
                  </a:cubicBezTo>
                  <a:cubicBezTo>
                    <a:pt x="7799" y="7158"/>
                    <a:pt x="8145" y="7087"/>
                    <a:pt x="8466" y="6980"/>
                  </a:cubicBezTo>
                  <a:close/>
                  <a:moveTo>
                    <a:pt x="7312" y="381"/>
                  </a:moveTo>
                  <a:cubicBezTo>
                    <a:pt x="9028" y="381"/>
                    <a:pt x="10456" y="1737"/>
                    <a:pt x="10514" y="3455"/>
                  </a:cubicBezTo>
                  <a:cubicBezTo>
                    <a:pt x="10562" y="4432"/>
                    <a:pt x="10157" y="5325"/>
                    <a:pt x="9478" y="5944"/>
                  </a:cubicBezTo>
                  <a:cubicBezTo>
                    <a:pt x="9443" y="5979"/>
                    <a:pt x="9407" y="6015"/>
                    <a:pt x="9359" y="6051"/>
                  </a:cubicBezTo>
                  <a:cubicBezTo>
                    <a:pt x="9323" y="6087"/>
                    <a:pt x="9288" y="6122"/>
                    <a:pt x="9240" y="6146"/>
                  </a:cubicBezTo>
                  <a:lnTo>
                    <a:pt x="9288" y="6349"/>
                  </a:lnTo>
                  <a:lnTo>
                    <a:pt x="9323" y="6551"/>
                  </a:lnTo>
                  <a:lnTo>
                    <a:pt x="11050" y="14873"/>
                  </a:lnTo>
                  <a:lnTo>
                    <a:pt x="10395" y="14909"/>
                  </a:lnTo>
                  <a:lnTo>
                    <a:pt x="8728" y="6872"/>
                  </a:lnTo>
                  <a:lnTo>
                    <a:pt x="8692" y="6694"/>
                  </a:lnTo>
                  <a:lnTo>
                    <a:pt x="8657" y="6503"/>
                  </a:lnTo>
                  <a:cubicBezTo>
                    <a:pt x="8609" y="6527"/>
                    <a:pt x="8561" y="6539"/>
                    <a:pt x="8526" y="6563"/>
                  </a:cubicBezTo>
                  <a:cubicBezTo>
                    <a:pt x="8478" y="6575"/>
                    <a:pt x="8442" y="6599"/>
                    <a:pt x="8395" y="6610"/>
                  </a:cubicBezTo>
                  <a:cubicBezTo>
                    <a:pt x="8097" y="6718"/>
                    <a:pt x="7776" y="6777"/>
                    <a:pt x="7442" y="6789"/>
                  </a:cubicBezTo>
                  <a:cubicBezTo>
                    <a:pt x="7384" y="6793"/>
                    <a:pt x="7326" y="6795"/>
                    <a:pt x="7269" y="6795"/>
                  </a:cubicBezTo>
                  <a:cubicBezTo>
                    <a:pt x="6997" y="6795"/>
                    <a:pt x="6733" y="6751"/>
                    <a:pt x="6478" y="6682"/>
                  </a:cubicBezTo>
                  <a:cubicBezTo>
                    <a:pt x="6430" y="6670"/>
                    <a:pt x="6383" y="6658"/>
                    <a:pt x="6347" y="6646"/>
                  </a:cubicBezTo>
                  <a:cubicBezTo>
                    <a:pt x="6299" y="6634"/>
                    <a:pt x="6252" y="6622"/>
                    <a:pt x="6204" y="6599"/>
                  </a:cubicBezTo>
                  <a:lnTo>
                    <a:pt x="6180" y="6789"/>
                  </a:lnTo>
                  <a:lnTo>
                    <a:pt x="6168" y="6980"/>
                  </a:lnTo>
                  <a:lnTo>
                    <a:pt x="5144" y="15112"/>
                  </a:lnTo>
                  <a:lnTo>
                    <a:pt x="4478" y="15147"/>
                  </a:lnTo>
                  <a:lnTo>
                    <a:pt x="5537" y="6694"/>
                  </a:lnTo>
                  <a:lnTo>
                    <a:pt x="5561" y="6503"/>
                  </a:lnTo>
                  <a:lnTo>
                    <a:pt x="5585" y="6289"/>
                  </a:lnTo>
                  <a:cubicBezTo>
                    <a:pt x="5537" y="6265"/>
                    <a:pt x="5502" y="6241"/>
                    <a:pt x="5466" y="6206"/>
                  </a:cubicBezTo>
                  <a:cubicBezTo>
                    <a:pt x="5418" y="6182"/>
                    <a:pt x="5371" y="6146"/>
                    <a:pt x="5335" y="6110"/>
                  </a:cubicBezTo>
                  <a:cubicBezTo>
                    <a:pt x="4621" y="5551"/>
                    <a:pt x="4144" y="4694"/>
                    <a:pt x="4109" y="3717"/>
                  </a:cubicBezTo>
                  <a:cubicBezTo>
                    <a:pt x="4037" y="1943"/>
                    <a:pt x="5418" y="455"/>
                    <a:pt x="7180" y="384"/>
                  </a:cubicBezTo>
                  <a:cubicBezTo>
                    <a:pt x="7224" y="382"/>
                    <a:pt x="7268" y="381"/>
                    <a:pt x="7312" y="381"/>
                  </a:cubicBezTo>
                  <a:close/>
                  <a:moveTo>
                    <a:pt x="14657" y="15004"/>
                  </a:moveTo>
                  <a:cubicBezTo>
                    <a:pt x="14848" y="15004"/>
                    <a:pt x="15027" y="15076"/>
                    <a:pt x="15146" y="15231"/>
                  </a:cubicBezTo>
                  <a:cubicBezTo>
                    <a:pt x="15265" y="15385"/>
                    <a:pt x="15312" y="15576"/>
                    <a:pt x="15265" y="15766"/>
                  </a:cubicBezTo>
                  <a:lnTo>
                    <a:pt x="13562" y="22220"/>
                  </a:lnTo>
                  <a:lnTo>
                    <a:pt x="12860" y="22255"/>
                  </a:lnTo>
                  <a:lnTo>
                    <a:pt x="11383" y="15135"/>
                  </a:lnTo>
                  <a:lnTo>
                    <a:pt x="14657" y="15004"/>
                  </a:lnTo>
                  <a:close/>
                  <a:moveTo>
                    <a:pt x="11109" y="15147"/>
                  </a:moveTo>
                  <a:lnTo>
                    <a:pt x="12586" y="22267"/>
                  </a:lnTo>
                  <a:lnTo>
                    <a:pt x="11919" y="22291"/>
                  </a:lnTo>
                  <a:lnTo>
                    <a:pt x="10443" y="15171"/>
                  </a:lnTo>
                  <a:lnTo>
                    <a:pt x="11109" y="15147"/>
                  </a:lnTo>
                  <a:close/>
                  <a:moveTo>
                    <a:pt x="10169" y="15183"/>
                  </a:moveTo>
                  <a:lnTo>
                    <a:pt x="11645" y="22303"/>
                  </a:lnTo>
                  <a:lnTo>
                    <a:pt x="4478" y="22589"/>
                  </a:lnTo>
                  <a:lnTo>
                    <a:pt x="5383" y="15373"/>
                  </a:lnTo>
                  <a:lnTo>
                    <a:pt x="10169" y="15183"/>
                  </a:lnTo>
                  <a:close/>
                  <a:moveTo>
                    <a:pt x="5109" y="15385"/>
                  </a:moveTo>
                  <a:lnTo>
                    <a:pt x="4204" y="22601"/>
                  </a:lnTo>
                  <a:lnTo>
                    <a:pt x="3537" y="22624"/>
                  </a:lnTo>
                  <a:lnTo>
                    <a:pt x="4442" y="15409"/>
                  </a:lnTo>
                  <a:lnTo>
                    <a:pt x="5109" y="15385"/>
                  </a:lnTo>
                  <a:close/>
                  <a:moveTo>
                    <a:pt x="4168" y="15421"/>
                  </a:moveTo>
                  <a:lnTo>
                    <a:pt x="3263" y="22636"/>
                  </a:lnTo>
                  <a:lnTo>
                    <a:pt x="2668" y="22660"/>
                  </a:lnTo>
                  <a:lnTo>
                    <a:pt x="346" y="16314"/>
                  </a:lnTo>
                  <a:cubicBezTo>
                    <a:pt x="287" y="16135"/>
                    <a:pt x="310" y="15957"/>
                    <a:pt x="406" y="15802"/>
                  </a:cubicBezTo>
                  <a:cubicBezTo>
                    <a:pt x="513" y="15659"/>
                    <a:pt x="668" y="15564"/>
                    <a:pt x="846" y="15564"/>
                  </a:cubicBezTo>
                  <a:lnTo>
                    <a:pt x="4168" y="15421"/>
                  </a:lnTo>
                  <a:close/>
                  <a:moveTo>
                    <a:pt x="14515" y="22458"/>
                  </a:moveTo>
                  <a:lnTo>
                    <a:pt x="14538" y="23053"/>
                  </a:lnTo>
                  <a:lnTo>
                    <a:pt x="1918" y="23553"/>
                  </a:lnTo>
                  <a:lnTo>
                    <a:pt x="1894" y="22958"/>
                  </a:lnTo>
                  <a:lnTo>
                    <a:pt x="2477" y="22934"/>
                  </a:lnTo>
                  <a:lnTo>
                    <a:pt x="13776" y="22493"/>
                  </a:lnTo>
                  <a:lnTo>
                    <a:pt x="14515" y="22458"/>
                  </a:lnTo>
                  <a:close/>
                  <a:moveTo>
                    <a:pt x="7300" y="0"/>
                  </a:moveTo>
                  <a:cubicBezTo>
                    <a:pt x="7256" y="0"/>
                    <a:pt x="7212" y="1"/>
                    <a:pt x="7168" y="3"/>
                  </a:cubicBezTo>
                  <a:cubicBezTo>
                    <a:pt x="5192" y="86"/>
                    <a:pt x="3644" y="1753"/>
                    <a:pt x="3728" y="3729"/>
                  </a:cubicBezTo>
                  <a:cubicBezTo>
                    <a:pt x="3775" y="4908"/>
                    <a:pt x="4382" y="5920"/>
                    <a:pt x="5275" y="6539"/>
                  </a:cubicBezTo>
                  <a:lnTo>
                    <a:pt x="4192" y="15147"/>
                  </a:lnTo>
                  <a:lnTo>
                    <a:pt x="834" y="15290"/>
                  </a:lnTo>
                  <a:cubicBezTo>
                    <a:pt x="572" y="15290"/>
                    <a:pt x="334" y="15433"/>
                    <a:pt x="179" y="15659"/>
                  </a:cubicBezTo>
                  <a:cubicBezTo>
                    <a:pt x="25" y="15874"/>
                    <a:pt x="1" y="16147"/>
                    <a:pt x="84" y="16409"/>
                  </a:cubicBezTo>
                  <a:lnTo>
                    <a:pt x="2370" y="22672"/>
                  </a:lnTo>
                  <a:lnTo>
                    <a:pt x="1608" y="22696"/>
                  </a:lnTo>
                  <a:lnTo>
                    <a:pt x="1656" y="23839"/>
                  </a:lnTo>
                  <a:lnTo>
                    <a:pt x="14824" y="23315"/>
                  </a:lnTo>
                  <a:lnTo>
                    <a:pt x="14777" y="22172"/>
                  </a:lnTo>
                  <a:lnTo>
                    <a:pt x="13848" y="22220"/>
                  </a:lnTo>
                  <a:lnTo>
                    <a:pt x="15527" y="15838"/>
                  </a:lnTo>
                  <a:cubicBezTo>
                    <a:pt x="15598" y="15564"/>
                    <a:pt x="15539" y="15278"/>
                    <a:pt x="15360" y="15064"/>
                  </a:cubicBezTo>
                  <a:cubicBezTo>
                    <a:pt x="15189" y="14859"/>
                    <a:pt x="14941" y="14730"/>
                    <a:pt x="14680" y="14730"/>
                  </a:cubicBezTo>
                  <a:cubicBezTo>
                    <a:pt x="14669" y="14730"/>
                    <a:pt x="14657" y="14730"/>
                    <a:pt x="14646" y="14731"/>
                  </a:cubicBezTo>
                  <a:lnTo>
                    <a:pt x="11324" y="14873"/>
                  </a:lnTo>
                  <a:lnTo>
                    <a:pt x="9562" y="6360"/>
                  </a:lnTo>
                  <a:cubicBezTo>
                    <a:pt x="10407" y="5682"/>
                    <a:pt x="10931" y="4610"/>
                    <a:pt x="10883" y="3443"/>
                  </a:cubicBezTo>
                  <a:cubicBezTo>
                    <a:pt x="10813" y="1511"/>
                    <a:pt x="9207" y="0"/>
                    <a:pt x="7300"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1"/>
            <p:cNvSpPr/>
            <p:nvPr/>
          </p:nvSpPr>
          <p:spPr>
            <a:xfrm>
              <a:off x="1729675" y="1260350"/>
              <a:ext cx="131875" cy="129600"/>
            </a:xfrm>
            <a:custGeom>
              <a:rect b="b" l="l" r="r" t="t"/>
              <a:pathLst>
                <a:path extrusionOk="0" h="5184" w="5275">
                  <a:moveTo>
                    <a:pt x="2648" y="263"/>
                  </a:moveTo>
                  <a:cubicBezTo>
                    <a:pt x="3895" y="263"/>
                    <a:pt x="4919" y="1246"/>
                    <a:pt x="4977" y="2491"/>
                  </a:cubicBezTo>
                  <a:cubicBezTo>
                    <a:pt x="5013" y="3420"/>
                    <a:pt x="4489" y="4253"/>
                    <a:pt x="3715" y="4646"/>
                  </a:cubicBezTo>
                  <a:lnTo>
                    <a:pt x="3548" y="4729"/>
                  </a:lnTo>
                  <a:cubicBezTo>
                    <a:pt x="3298" y="4837"/>
                    <a:pt x="3024" y="4896"/>
                    <a:pt x="2739" y="4908"/>
                  </a:cubicBezTo>
                  <a:cubicBezTo>
                    <a:pt x="2709" y="4909"/>
                    <a:pt x="2680" y="4910"/>
                    <a:pt x="2652" y="4910"/>
                  </a:cubicBezTo>
                  <a:cubicBezTo>
                    <a:pt x="2397" y="4910"/>
                    <a:pt x="2154" y="4864"/>
                    <a:pt x="1929" y="4789"/>
                  </a:cubicBezTo>
                  <a:lnTo>
                    <a:pt x="1762" y="4729"/>
                  </a:lnTo>
                  <a:cubicBezTo>
                    <a:pt x="953" y="4396"/>
                    <a:pt x="369" y="3610"/>
                    <a:pt x="334" y="2682"/>
                  </a:cubicBezTo>
                  <a:cubicBezTo>
                    <a:pt x="274" y="1396"/>
                    <a:pt x="1274" y="324"/>
                    <a:pt x="2560" y="265"/>
                  </a:cubicBezTo>
                  <a:cubicBezTo>
                    <a:pt x="2590" y="263"/>
                    <a:pt x="2619" y="263"/>
                    <a:pt x="2648" y="263"/>
                  </a:cubicBezTo>
                  <a:close/>
                  <a:moveTo>
                    <a:pt x="2658" y="0"/>
                  </a:moveTo>
                  <a:cubicBezTo>
                    <a:pt x="2622" y="0"/>
                    <a:pt x="2585" y="1"/>
                    <a:pt x="2548" y="3"/>
                  </a:cubicBezTo>
                  <a:cubicBezTo>
                    <a:pt x="1119" y="50"/>
                    <a:pt x="0" y="1265"/>
                    <a:pt x="60" y="2693"/>
                  </a:cubicBezTo>
                  <a:cubicBezTo>
                    <a:pt x="95" y="3551"/>
                    <a:pt x="560" y="4301"/>
                    <a:pt x="1227" y="4753"/>
                  </a:cubicBezTo>
                  <a:cubicBezTo>
                    <a:pt x="1298" y="4801"/>
                    <a:pt x="1369" y="4837"/>
                    <a:pt x="1441" y="4884"/>
                  </a:cubicBezTo>
                  <a:cubicBezTo>
                    <a:pt x="1548" y="4932"/>
                    <a:pt x="1655" y="4979"/>
                    <a:pt x="1762" y="5027"/>
                  </a:cubicBezTo>
                  <a:cubicBezTo>
                    <a:pt x="1798" y="5039"/>
                    <a:pt x="1846" y="5051"/>
                    <a:pt x="1893" y="5063"/>
                  </a:cubicBezTo>
                  <a:cubicBezTo>
                    <a:pt x="2139" y="5138"/>
                    <a:pt x="2395" y="5184"/>
                    <a:pt x="2660" y="5184"/>
                  </a:cubicBezTo>
                  <a:cubicBezTo>
                    <a:pt x="2690" y="5184"/>
                    <a:pt x="2720" y="5183"/>
                    <a:pt x="2751" y="5182"/>
                  </a:cubicBezTo>
                  <a:cubicBezTo>
                    <a:pt x="3060" y="5170"/>
                    <a:pt x="3346" y="5099"/>
                    <a:pt x="3608" y="5003"/>
                  </a:cubicBezTo>
                  <a:cubicBezTo>
                    <a:pt x="3655" y="4979"/>
                    <a:pt x="3691" y="4968"/>
                    <a:pt x="3739" y="4944"/>
                  </a:cubicBezTo>
                  <a:cubicBezTo>
                    <a:pt x="3846" y="4896"/>
                    <a:pt x="3941" y="4837"/>
                    <a:pt x="4048" y="4777"/>
                  </a:cubicBezTo>
                  <a:cubicBezTo>
                    <a:pt x="4120" y="4729"/>
                    <a:pt x="4179" y="4682"/>
                    <a:pt x="4251" y="4634"/>
                  </a:cubicBezTo>
                  <a:cubicBezTo>
                    <a:pt x="4882" y="4134"/>
                    <a:pt x="5275" y="3348"/>
                    <a:pt x="5239" y="2479"/>
                  </a:cubicBezTo>
                  <a:cubicBezTo>
                    <a:pt x="5193" y="1087"/>
                    <a:pt x="4039" y="0"/>
                    <a:pt x="2658"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1"/>
            <p:cNvSpPr/>
            <p:nvPr/>
          </p:nvSpPr>
          <p:spPr>
            <a:xfrm>
              <a:off x="1701700" y="1247250"/>
              <a:ext cx="225925" cy="556100"/>
            </a:xfrm>
            <a:custGeom>
              <a:rect b="b" l="l" r="r" t="t"/>
              <a:pathLst>
                <a:path extrusionOk="0" h="22244" w="9037">
                  <a:moveTo>
                    <a:pt x="3756" y="609"/>
                  </a:moveTo>
                  <a:cubicBezTo>
                    <a:pt x="5146" y="609"/>
                    <a:pt x="6311" y="1699"/>
                    <a:pt x="6358" y="3098"/>
                  </a:cubicBezTo>
                  <a:cubicBezTo>
                    <a:pt x="6394" y="3968"/>
                    <a:pt x="6001" y="4753"/>
                    <a:pt x="5370" y="5253"/>
                  </a:cubicBezTo>
                  <a:cubicBezTo>
                    <a:pt x="5298" y="5301"/>
                    <a:pt x="5239" y="5349"/>
                    <a:pt x="5167" y="5396"/>
                  </a:cubicBezTo>
                  <a:cubicBezTo>
                    <a:pt x="5060" y="5456"/>
                    <a:pt x="4965" y="5515"/>
                    <a:pt x="4858" y="5563"/>
                  </a:cubicBezTo>
                  <a:cubicBezTo>
                    <a:pt x="4810" y="5587"/>
                    <a:pt x="4774" y="5599"/>
                    <a:pt x="4727" y="5623"/>
                  </a:cubicBezTo>
                  <a:cubicBezTo>
                    <a:pt x="4465" y="5718"/>
                    <a:pt x="4179" y="5789"/>
                    <a:pt x="3870" y="5801"/>
                  </a:cubicBezTo>
                  <a:cubicBezTo>
                    <a:pt x="3839" y="5802"/>
                    <a:pt x="3809" y="5803"/>
                    <a:pt x="3779" y="5803"/>
                  </a:cubicBezTo>
                  <a:cubicBezTo>
                    <a:pt x="3514" y="5803"/>
                    <a:pt x="3258" y="5757"/>
                    <a:pt x="3012" y="5682"/>
                  </a:cubicBezTo>
                  <a:cubicBezTo>
                    <a:pt x="2965" y="5670"/>
                    <a:pt x="2917" y="5658"/>
                    <a:pt x="2881" y="5646"/>
                  </a:cubicBezTo>
                  <a:cubicBezTo>
                    <a:pt x="2774" y="5599"/>
                    <a:pt x="2667" y="5551"/>
                    <a:pt x="2560" y="5503"/>
                  </a:cubicBezTo>
                  <a:cubicBezTo>
                    <a:pt x="2488" y="5456"/>
                    <a:pt x="2417" y="5420"/>
                    <a:pt x="2346" y="5372"/>
                  </a:cubicBezTo>
                  <a:cubicBezTo>
                    <a:pt x="1679" y="4920"/>
                    <a:pt x="1214" y="4170"/>
                    <a:pt x="1179" y="3313"/>
                  </a:cubicBezTo>
                  <a:cubicBezTo>
                    <a:pt x="1119" y="1884"/>
                    <a:pt x="2238" y="670"/>
                    <a:pt x="3667" y="610"/>
                  </a:cubicBezTo>
                  <a:cubicBezTo>
                    <a:pt x="3697" y="609"/>
                    <a:pt x="3726" y="609"/>
                    <a:pt x="3756" y="609"/>
                  </a:cubicBezTo>
                  <a:close/>
                  <a:moveTo>
                    <a:pt x="3775" y="0"/>
                  </a:moveTo>
                  <a:cubicBezTo>
                    <a:pt x="3731" y="0"/>
                    <a:pt x="3687" y="1"/>
                    <a:pt x="3643" y="3"/>
                  </a:cubicBezTo>
                  <a:cubicBezTo>
                    <a:pt x="1869" y="74"/>
                    <a:pt x="488" y="1562"/>
                    <a:pt x="560" y="3337"/>
                  </a:cubicBezTo>
                  <a:cubicBezTo>
                    <a:pt x="607" y="4313"/>
                    <a:pt x="1072" y="5170"/>
                    <a:pt x="1798" y="5730"/>
                  </a:cubicBezTo>
                  <a:cubicBezTo>
                    <a:pt x="1834" y="5765"/>
                    <a:pt x="1881" y="5801"/>
                    <a:pt x="1917" y="5825"/>
                  </a:cubicBezTo>
                  <a:cubicBezTo>
                    <a:pt x="1965" y="5861"/>
                    <a:pt x="2000" y="5884"/>
                    <a:pt x="2048" y="5908"/>
                  </a:cubicBezTo>
                  <a:lnTo>
                    <a:pt x="2024" y="6123"/>
                  </a:lnTo>
                  <a:lnTo>
                    <a:pt x="1988" y="6313"/>
                  </a:lnTo>
                  <a:lnTo>
                    <a:pt x="0" y="22244"/>
                  </a:lnTo>
                  <a:lnTo>
                    <a:pt x="655" y="22220"/>
                  </a:lnTo>
                  <a:lnTo>
                    <a:pt x="2619" y="6599"/>
                  </a:lnTo>
                  <a:lnTo>
                    <a:pt x="2643" y="6408"/>
                  </a:lnTo>
                  <a:lnTo>
                    <a:pt x="2667" y="6218"/>
                  </a:lnTo>
                  <a:cubicBezTo>
                    <a:pt x="2703" y="6242"/>
                    <a:pt x="2750" y="6254"/>
                    <a:pt x="2798" y="6265"/>
                  </a:cubicBezTo>
                  <a:cubicBezTo>
                    <a:pt x="2846" y="6277"/>
                    <a:pt x="2881" y="6289"/>
                    <a:pt x="2929" y="6301"/>
                  </a:cubicBezTo>
                  <a:cubicBezTo>
                    <a:pt x="3185" y="6370"/>
                    <a:pt x="3448" y="6414"/>
                    <a:pt x="3720" y="6414"/>
                  </a:cubicBezTo>
                  <a:cubicBezTo>
                    <a:pt x="3778" y="6414"/>
                    <a:pt x="3835" y="6412"/>
                    <a:pt x="3893" y="6408"/>
                  </a:cubicBezTo>
                  <a:cubicBezTo>
                    <a:pt x="4227" y="6396"/>
                    <a:pt x="4548" y="6337"/>
                    <a:pt x="4846" y="6230"/>
                  </a:cubicBezTo>
                  <a:cubicBezTo>
                    <a:pt x="4894" y="6218"/>
                    <a:pt x="4941" y="6194"/>
                    <a:pt x="4977" y="6182"/>
                  </a:cubicBezTo>
                  <a:cubicBezTo>
                    <a:pt x="5024" y="6158"/>
                    <a:pt x="5060" y="6146"/>
                    <a:pt x="5108" y="6123"/>
                  </a:cubicBezTo>
                  <a:lnTo>
                    <a:pt x="5144" y="6313"/>
                  </a:lnTo>
                  <a:lnTo>
                    <a:pt x="5179" y="6492"/>
                  </a:lnTo>
                  <a:lnTo>
                    <a:pt x="8382" y="21910"/>
                  </a:lnTo>
                  <a:lnTo>
                    <a:pt x="9037" y="21875"/>
                  </a:lnTo>
                  <a:lnTo>
                    <a:pt x="5786" y="6158"/>
                  </a:lnTo>
                  <a:lnTo>
                    <a:pt x="5786" y="6170"/>
                  </a:lnTo>
                  <a:lnTo>
                    <a:pt x="5751" y="5968"/>
                  </a:lnTo>
                  <a:lnTo>
                    <a:pt x="5703" y="5765"/>
                  </a:lnTo>
                  <a:cubicBezTo>
                    <a:pt x="5751" y="5730"/>
                    <a:pt x="5786" y="5706"/>
                    <a:pt x="5822" y="5670"/>
                  </a:cubicBezTo>
                  <a:cubicBezTo>
                    <a:pt x="5870" y="5634"/>
                    <a:pt x="5906" y="5599"/>
                    <a:pt x="5941" y="5563"/>
                  </a:cubicBezTo>
                  <a:cubicBezTo>
                    <a:pt x="6620" y="4944"/>
                    <a:pt x="7025" y="4051"/>
                    <a:pt x="6977" y="3075"/>
                  </a:cubicBezTo>
                  <a:cubicBezTo>
                    <a:pt x="6907" y="1356"/>
                    <a:pt x="5490" y="0"/>
                    <a:pt x="3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 name="Google Shape;627;p21"/>
          <p:cNvGrpSpPr/>
          <p:nvPr/>
        </p:nvGrpSpPr>
        <p:grpSpPr>
          <a:xfrm rot="2700000">
            <a:off x="8433074" y="1796581"/>
            <a:ext cx="499611" cy="763525"/>
            <a:chOff x="1613275" y="1235350"/>
            <a:chExt cx="389975" cy="595975"/>
          </a:xfrm>
        </p:grpSpPr>
        <p:sp>
          <p:nvSpPr>
            <p:cNvPr id="628" name="Google Shape;628;p21"/>
            <p:cNvSpPr/>
            <p:nvPr/>
          </p:nvSpPr>
          <p:spPr>
            <a:xfrm>
              <a:off x="1614775" y="1607150"/>
              <a:ext cx="386600" cy="198275"/>
            </a:xfrm>
            <a:custGeom>
              <a:rect b="b" l="l" r="r" t="t"/>
              <a:pathLst>
                <a:path extrusionOk="0" h="7931" w="15464">
                  <a:moveTo>
                    <a:pt x="14622" y="1"/>
                  </a:moveTo>
                  <a:cubicBezTo>
                    <a:pt x="14610" y="1"/>
                    <a:pt x="14598" y="1"/>
                    <a:pt x="14586" y="1"/>
                  </a:cubicBezTo>
                  <a:lnTo>
                    <a:pt x="786" y="549"/>
                  </a:lnTo>
                  <a:cubicBezTo>
                    <a:pt x="310" y="573"/>
                    <a:pt x="0" y="1037"/>
                    <a:pt x="155" y="1490"/>
                  </a:cubicBezTo>
                  <a:lnTo>
                    <a:pt x="2513" y="7931"/>
                  </a:lnTo>
                  <a:lnTo>
                    <a:pt x="13609" y="7490"/>
                  </a:lnTo>
                  <a:lnTo>
                    <a:pt x="15336" y="930"/>
                  </a:lnTo>
                  <a:cubicBezTo>
                    <a:pt x="15463" y="454"/>
                    <a:pt x="15104" y="1"/>
                    <a:pt x="146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1"/>
            <p:cNvSpPr/>
            <p:nvPr/>
          </p:nvSpPr>
          <p:spPr>
            <a:xfrm>
              <a:off x="1697825" y="1390475"/>
              <a:ext cx="73825" cy="414075"/>
            </a:xfrm>
            <a:custGeom>
              <a:rect b="b" l="l" r="r" t="t"/>
              <a:pathLst>
                <a:path extrusionOk="0" h="16563" w="2953">
                  <a:moveTo>
                    <a:pt x="2084" y="1"/>
                  </a:moveTo>
                  <a:lnTo>
                    <a:pt x="2048" y="215"/>
                  </a:lnTo>
                  <a:lnTo>
                    <a:pt x="2024" y="417"/>
                  </a:lnTo>
                  <a:lnTo>
                    <a:pt x="0" y="16562"/>
                  </a:lnTo>
                  <a:lnTo>
                    <a:pt x="941" y="16527"/>
                  </a:lnTo>
                  <a:lnTo>
                    <a:pt x="2905" y="822"/>
                  </a:lnTo>
                  <a:lnTo>
                    <a:pt x="2929" y="632"/>
                  </a:lnTo>
                  <a:lnTo>
                    <a:pt x="2953" y="441"/>
                  </a:lnTo>
                  <a:cubicBezTo>
                    <a:pt x="2905" y="429"/>
                    <a:pt x="2870" y="417"/>
                    <a:pt x="2822" y="394"/>
                  </a:cubicBezTo>
                  <a:lnTo>
                    <a:pt x="2798" y="584"/>
                  </a:lnTo>
                  <a:lnTo>
                    <a:pt x="2774" y="775"/>
                  </a:lnTo>
                  <a:lnTo>
                    <a:pt x="822" y="16396"/>
                  </a:lnTo>
                  <a:lnTo>
                    <a:pt x="155" y="16419"/>
                  </a:lnTo>
                  <a:lnTo>
                    <a:pt x="2155" y="489"/>
                  </a:lnTo>
                  <a:lnTo>
                    <a:pt x="2179" y="298"/>
                  </a:lnTo>
                  <a:lnTo>
                    <a:pt x="2203" y="84"/>
                  </a:lnTo>
                  <a:cubicBezTo>
                    <a:pt x="2155" y="60"/>
                    <a:pt x="2120" y="36"/>
                    <a:pt x="2084" y="1"/>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1"/>
            <p:cNvSpPr/>
            <p:nvPr/>
          </p:nvSpPr>
          <p:spPr>
            <a:xfrm>
              <a:off x="1765675" y="1381850"/>
              <a:ext cx="8675" cy="4200"/>
            </a:xfrm>
            <a:custGeom>
              <a:rect b="b" l="l" r="r" t="t"/>
              <a:pathLst>
                <a:path extrusionOk="0" h="168" w="347">
                  <a:moveTo>
                    <a:pt x="346" y="0"/>
                  </a:moveTo>
                  <a:lnTo>
                    <a:pt x="287" y="12"/>
                  </a:lnTo>
                  <a:lnTo>
                    <a:pt x="1" y="24"/>
                  </a:lnTo>
                  <a:cubicBezTo>
                    <a:pt x="108" y="72"/>
                    <a:pt x="215" y="119"/>
                    <a:pt x="322" y="167"/>
                  </a:cubicBezTo>
                  <a:lnTo>
                    <a:pt x="346" y="24"/>
                  </a:lnTo>
                  <a:lnTo>
                    <a:pt x="346" y="0"/>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1"/>
            <p:cNvSpPr/>
            <p:nvPr/>
          </p:nvSpPr>
          <p:spPr>
            <a:xfrm>
              <a:off x="1822250" y="1379775"/>
              <a:ext cx="8650" cy="4175"/>
            </a:xfrm>
            <a:custGeom>
              <a:rect b="b" l="l" r="r" t="t"/>
              <a:pathLst>
                <a:path extrusionOk="0" h="167" w="346">
                  <a:moveTo>
                    <a:pt x="345" y="0"/>
                  </a:moveTo>
                  <a:lnTo>
                    <a:pt x="0" y="12"/>
                  </a:lnTo>
                  <a:lnTo>
                    <a:pt x="12" y="36"/>
                  </a:lnTo>
                  <a:lnTo>
                    <a:pt x="36" y="167"/>
                  </a:lnTo>
                  <a:cubicBezTo>
                    <a:pt x="143" y="119"/>
                    <a:pt x="238" y="60"/>
                    <a:pt x="345" y="0"/>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1"/>
            <p:cNvSpPr/>
            <p:nvPr/>
          </p:nvSpPr>
          <p:spPr>
            <a:xfrm>
              <a:off x="1826400" y="1386600"/>
              <a:ext cx="105700" cy="409600"/>
            </a:xfrm>
            <a:custGeom>
              <a:rect b="b" l="l" r="r" t="t"/>
              <a:pathLst>
                <a:path extrusionOk="0" h="16384" w="4228">
                  <a:moveTo>
                    <a:pt x="834" y="1"/>
                  </a:moveTo>
                  <a:cubicBezTo>
                    <a:pt x="798" y="37"/>
                    <a:pt x="763" y="60"/>
                    <a:pt x="715" y="96"/>
                  </a:cubicBezTo>
                  <a:lnTo>
                    <a:pt x="763" y="299"/>
                  </a:lnTo>
                  <a:lnTo>
                    <a:pt x="798" y="489"/>
                  </a:lnTo>
                  <a:lnTo>
                    <a:pt x="4061" y="16217"/>
                  </a:lnTo>
                  <a:lnTo>
                    <a:pt x="3394" y="16241"/>
                  </a:lnTo>
                  <a:lnTo>
                    <a:pt x="203" y="822"/>
                  </a:lnTo>
                  <a:lnTo>
                    <a:pt x="167" y="644"/>
                  </a:lnTo>
                  <a:lnTo>
                    <a:pt x="132" y="453"/>
                  </a:lnTo>
                  <a:cubicBezTo>
                    <a:pt x="84" y="477"/>
                    <a:pt x="36" y="489"/>
                    <a:pt x="1" y="513"/>
                  </a:cubicBezTo>
                  <a:lnTo>
                    <a:pt x="36" y="691"/>
                  </a:lnTo>
                  <a:lnTo>
                    <a:pt x="72" y="882"/>
                  </a:lnTo>
                  <a:lnTo>
                    <a:pt x="3287" y="16384"/>
                  </a:lnTo>
                  <a:lnTo>
                    <a:pt x="4227" y="16348"/>
                  </a:lnTo>
                  <a:lnTo>
                    <a:pt x="4227" y="16336"/>
                  </a:lnTo>
                  <a:lnTo>
                    <a:pt x="918" y="406"/>
                  </a:lnTo>
                  <a:lnTo>
                    <a:pt x="882" y="203"/>
                  </a:lnTo>
                  <a:lnTo>
                    <a:pt x="834" y="1"/>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1"/>
            <p:cNvSpPr/>
            <p:nvPr/>
          </p:nvSpPr>
          <p:spPr>
            <a:xfrm>
              <a:off x="1613275" y="1235350"/>
              <a:ext cx="389975" cy="595975"/>
            </a:xfrm>
            <a:custGeom>
              <a:rect b="b" l="l" r="r" t="t"/>
              <a:pathLst>
                <a:path extrusionOk="0" h="23839" w="15599">
                  <a:moveTo>
                    <a:pt x="8466" y="6980"/>
                  </a:moveTo>
                  <a:lnTo>
                    <a:pt x="10109" y="14909"/>
                  </a:lnTo>
                  <a:lnTo>
                    <a:pt x="5418" y="15100"/>
                  </a:lnTo>
                  <a:lnTo>
                    <a:pt x="5418" y="15100"/>
                  </a:lnTo>
                  <a:lnTo>
                    <a:pt x="6418" y="7063"/>
                  </a:lnTo>
                  <a:cubicBezTo>
                    <a:pt x="6710" y="7136"/>
                    <a:pt x="7011" y="7172"/>
                    <a:pt x="7321" y="7172"/>
                  </a:cubicBezTo>
                  <a:cubicBezTo>
                    <a:pt x="7365" y="7172"/>
                    <a:pt x="7410" y="7172"/>
                    <a:pt x="7454" y="7170"/>
                  </a:cubicBezTo>
                  <a:cubicBezTo>
                    <a:pt x="7799" y="7158"/>
                    <a:pt x="8145" y="7087"/>
                    <a:pt x="8466" y="6980"/>
                  </a:cubicBezTo>
                  <a:close/>
                  <a:moveTo>
                    <a:pt x="7312" y="381"/>
                  </a:moveTo>
                  <a:cubicBezTo>
                    <a:pt x="9028" y="381"/>
                    <a:pt x="10456" y="1737"/>
                    <a:pt x="10514" y="3455"/>
                  </a:cubicBezTo>
                  <a:cubicBezTo>
                    <a:pt x="10562" y="4432"/>
                    <a:pt x="10157" y="5325"/>
                    <a:pt x="9478" y="5944"/>
                  </a:cubicBezTo>
                  <a:cubicBezTo>
                    <a:pt x="9443" y="5979"/>
                    <a:pt x="9407" y="6015"/>
                    <a:pt x="9359" y="6051"/>
                  </a:cubicBezTo>
                  <a:cubicBezTo>
                    <a:pt x="9323" y="6087"/>
                    <a:pt x="9288" y="6122"/>
                    <a:pt x="9240" y="6146"/>
                  </a:cubicBezTo>
                  <a:lnTo>
                    <a:pt x="9288" y="6349"/>
                  </a:lnTo>
                  <a:lnTo>
                    <a:pt x="9323" y="6551"/>
                  </a:lnTo>
                  <a:lnTo>
                    <a:pt x="11050" y="14873"/>
                  </a:lnTo>
                  <a:lnTo>
                    <a:pt x="10395" y="14909"/>
                  </a:lnTo>
                  <a:lnTo>
                    <a:pt x="8728" y="6872"/>
                  </a:lnTo>
                  <a:lnTo>
                    <a:pt x="8692" y="6694"/>
                  </a:lnTo>
                  <a:lnTo>
                    <a:pt x="8657" y="6503"/>
                  </a:lnTo>
                  <a:cubicBezTo>
                    <a:pt x="8609" y="6527"/>
                    <a:pt x="8561" y="6539"/>
                    <a:pt x="8526" y="6563"/>
                  </a:cubicBezTo>
                  <a:cubicBezTo>
                    <a:pt x="8478" y="6575"/>
                    <a:pt x="8442" y="6599"/>
                    <a:pt x="8395" y="6610"/>
                  </a:cubicBezTo>
                  <a:cubicBezTo>
                    <a:pt x="8097" y="6718"/>
                    <a:pt x="7776" y="6777"/>
                    <a:pt x="7442" y="6789"/>
                  </a:cubicBezTo>
                  <a:cubicBezTo>
                    <a:pt x="7384" y="6793"/>
                    <a:pt x="7326" y="6795"/>
                    <a:pt x="7269" y="6795"/>
                  </a:cubicBezTo>
                  <a:cubicBezTo>
                    <a:pt x="6997" y="6795"/>
                    <a:pt x="6733" y="6751"/>
                    <a:pt x="6478" y="6682"/>
                  </a:cubicBezTo>
                  <a:cubicBezTo>
                    <a:pt x="6430" y="6670"/>
                    <a:pt x="6383" y="6658"/>
                    <a:pt x="6347" y="6646"/>
                  </a:cubicBezTo>
                  <a:cubicBezTo>
                    <a:pt x="6299" y="6634"/>
                    <a:pt x="6252" y="6622"/>
                    <a:pt x="6204" y="6599"/>
                  </a:cubicBezTo>
                  <a:lnTo>
                    <a:pt x="6180" y="6789"/>
                  </a:lnTo>
                  <a:lnTo>
                    <a:pt x="6168" y="6980"/>
                  </a:lnTo>
                  <a:lnTo>
                    <a:pt x="5144" y="15112"/>
                  </a:lnTo>
                  <a:lnTo>
                    <a:pt x="4478" y="15147"/>
                  </a:lnTo>
                  <a:lnTo>
                    <a:pt x="5537" y="6694"/>
                  </a:lnTo>
                  <a:lnTo>
                    <a:pt x="5561" y="6503"/>
                  </a:lnTo>
                  <a:lnTo>
                    <a:pt x="5585" y="6289"/>
                  </a:lnTo>
                  <a:cubicBezTo>
                    <a:pt x="5537" y="6265"/>
                    <a:pt x="5502" y="6241"/>
                    <a:pt x="5466" y="6206"/>
                  </a:cubicBezTo>
                  <a:cubicBezTo>
                    <a:pt x="5418" y="6182"/>
                    <a:pt x="5371" y="6146"/>
                    <a:pt x="5335" y="6110"/>
                  </a:cubicBezTo>
                  <a:cubicBezTo>
                    <a:pt x="4621" y="5551"/>
                    <a:pt x="4144" y="4694"/>
                    <a:pt x="4109" y="3717"/>
                  </a:cubicBezTo>
                  <a:cubicBezTo>
                    <a:pt x="4037" y="1943"/>
                    <a:pt x="5418" y="455"/>
                    <a:pt x="7180" y="384"/>
                  </a:cubicBezTo>
                  <a:cubicBezTo>
                    <a:pt x="7224" y="382"/>
                    <a:pt x="7268" y="381"/>
                    <a:pt x="7312" y="381"/>
                  </a:cubicBezTo>
                  <a:close/>
                  <a:moveTo>
                    <a:pt x="14657" y="15004"/>
                  </a:moveTo>
                  <a:cubicBezTo>
                    <a:pt x="14848" y="15004"/>
                    <a:pt x="15027" y="15076"/>
                    <a:pt x="15146" y="15231"/>
                  </a:cubicBezTo>
                  <a:cubicBezTo>
                    <a:pt x="15265" y="15385"/>
                    <a:pt x="15312" y="15576"/>
                    <a:pt x="15265" y="15766"/>
                  </a:cubicBezTo>
                  <a:lnTo>
                    <a:pt x="13562" y="22220"/>
                  </a:lnTo>
                  <a:lnTo>
                    <a:pt x="12860" y="22255"/>
                  </a:lnTo>
                  <a:lnTo>
                    <a:pt x="11383" y="15135"/>
                  </a:lnTo>
                  <a:lnTo>
                    <a:pt x="14657" y="15004"/>
                  </a:lnTo>
                  <a:close/>
                  <a:moveTo>
                    <a:pt x="11109" y="15147"/>
                  </a:moveTo>
                  <a:lnTo>
                    <a:pt x="12586" y="22267"/>
                  </a:lnTo>
                  <a:lnTo>
                    <a:pt x="11919" y="22291"/>
                  </a:lnTo>
                  <a:lnTo>
                    <a:pt x="10443" y="15171"/>
                  </a:lnTo>
                  <a:lnTo>
                    <a:pt x="11109" y="15147"/>
                  </a:lnTo>
                  <a:close/>
                  <a:moveTo>
                    <a:pt x="10169" y="15183"/>
                  </a:moveTo>
                  <a:lnTo>
                    <a:pt x="11645" y="22303"/>
                  </a:lnTo>
                  <a:lnTo>
                    <a:pt x="4478" y="22589"/>
                  </a:lnTo>
                  <a:lnTo>
                    <a:pt x="5383" y="15373"/>
                  </a:lnTo>
                  <a:lnTo>
                    <a:pt x="10169" y="15183"/>
                  </a:lnTo>
                  <a:close/>
                  <a:moveTo>
                    <a:pt x="5109" y="15385"/>
                  </a:moveTo>
                  <a:lnTo>
                    <a:pt x="4204" y="22601"/>
                  </a:lnTo>
                  <a:lnTo>
                    <a:pt x="3537" y="22624"/>
                  </a:lnTo>
                  <a:lnTo>
                    <a:pt x="4442" y="15409"/>
                  </a:lnTo>
                  <a:lnTo>
                    <a:pt x="5109" y="15385"/>
                  </a:lnTo>
                  <a:close/>
                  <a:moveTo>
                    <a:pt x="4168" y="15421"/>
                  </a:moveTo>
                  <a:lnTo>
                    <a:pt x="3263" y="22636"/>
                  </a:lnTo>
                  <a:lnTo>
                    <a:pt x="2668" y="22660"/>
                  </a:lnTo>
                  <a:lnTo>
                    <a:pt x="346" y="16314"/>
                  </a:lnTo>
                  <a:cubicBezTo>
                    <a:pt x="287" y="16135"/>
                    <a:pt x="310" y="15957"/>
                    <a:pt x="406" y="15802"/>
                  </a:cubicBezTo>
                  <a:cubicBezTo>
                    <a:pt x="513" y="15659"/>
                    <a:pt x="668" y="15564"/>
                    <a:pt x="846" y="15564"/>
                  </a:cubicBezTo>
                  <a:lnTo>
                    <a:pt x="4168" y="15421"/>
                  </a:lnTo>
                  <a:close/>
                  <a:moveTo>
                    <a:pt x="14515" y="22458"/>
                  </a:moveTo>
                  <a:lnTo>
                    <a:pt x="14538" y="23053"/>
                  </a:lnTo>
                  <a:lnTo>
                    <a:pt x="1918" y="23553"/>
                  </a:lnTo>
                  <a:lnTo>
                    <a:pt x="1894" y="22958"/>
                  </a:lnTo>
                  <a:lnTo>
                    <a:pt x="2477" y="22934"/>
                  </a:lnTo>
                  <a:lnTo>
                    <a:pt x="13776" y="22493"/>
                  </a:lnTo>
                  <a:lnTo>
                    <a:pt x="14515" y="22458"/>
                  </a:lnTo>
                  <a:close/>
                  <a:moveTo>
                    <a:pt x="7300" y="0"/>
                  </a:moveTo>
                  <a:cubicBezTo>
                    <a:pt x="7256" y="0"/>
                    <a:pt x="7212" y="1"/>
                    <a:pt x="7168" y="3"/>
                  </a:cubicBezTo>
                  <a:cubicBezTo>
                    <a:pt x="5192" y="86"/>
                    <a:pt x="3644" y="1753"/>
                    <a:pt x="3728" y="3729"/>
                  </a:cubicBezTo>
                  <a:cubicBezTo>
                    <a:pt x="3775" y="4908"/>
                    <a:pt x="4382" y="5920"/>
                    <a:pt x="5275" y="6539"/>
                  </a:cubicBezTo>
                  <a:lnTo>
                    <a:pt x="4192" y="15147"/>
                  </a:lnTo>
                  <a:lnTo>
                    <a:pt x="834" y="15290"/>
                  </a:lnTo>
                  <a:cubicBezTo>
                    <a:pt x="572" y="15290"/>
                    <a:pt x="334" y="15433"/>
                    <a:pt x="179" y="15659"/>
                  </a:cubicBezTo>
                  <a:cubicBezTo>
                    <a:pt x="25" y="15874"/>
                    <a:pt x="1" y="16147"/>
                    <a:pt x="84" y="16409"/>
                  </a:cubicBezTo>
                  <a:lnTo>
                    <a:pt x="2370" y="22672"/>
                  </a:lnTo>
                  <a:lnTo>
                    <a:pt x="1608" y="22696"/>
                  </a:lnTo>
                  <a:lnTo>
                    <a:pt x="1656" y="23839"/>
                  </a:lnTo>
                  <a:lnTo>
                    <a:pt x="14824" y="23315"/>
                  </a:lnTo>
                  <a:lnTo>
                    <a:pt x="14777" y="22172"/>
                  </a:lnTo>
                  <a:lnTo>
                    <a:pt x="13848" y="22220"/>
                  </a:lnTo>
                  <a:lnTo>
                    <a:pt x="15527" y="15838"/>
                  </a:lnTo>
                  <a:cubicBezTo>
                    <a:pt x="15598" y="15564"/>
                    <a:pt x="15539" y="15278"/>
                    <a:pt x="15360" y="15064"/>
                  </a:cubicBezTo>
                  <a:cubicBezTo>
                    <a:pt x="15189" y="14859"/>
                    <a:pt x="14941" y="14730"/>
                    <a:pt x="14680" y="14730"/>
                  </a:cubicBezTo>
                  <a:cubicBezTo>
                    <a:pt x="14669" y="14730"/>
                    <a:pt x="14657" y="14730"/>
                    <a:pt x="14646" y="14731"/>
                  </a:cubicBezTo>
                  <a:lnTo>
                    <a:pt x="11324" y="14873"/>
                  </a:lnTo>
                  <a:lnTo>
                    <a:pt x="9562" y="6360"/>
                  </a:lnTo>
                  <a:cubicBezTo>
                    <a:pt x="10407" y="5682"/>
                    <a:pt x="10931" y="4610"/>
                    <a:pt x="10883" y="3443"/>
                  </a:cubicBezTo>
                  <a:cubicBezTo>
                    <a:pt x="10813" y="1511"/>
                    <a:pt x="9207" y="0"/>
                    <a:pt x="7300"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1"/>
            <p:cNvSpPr/>
            <p:nvPr/>
          </p:nvSpPr>
          <p:spPr>
            <a:xfrm>
              <a:off x="1729675" y="1260350"/>
              <a:ext cx="131875" cy="129600"/>
            </a:xfrm>
            <a:custGeom>
              <a:rect b="b" l="l" r="r" t="t"/>
              <a:pathLst>
                <a:path extrusionOk="0" h="5184" w="5275">
                  <a:moveTo>
                    <a:pt x="2648" y="263"/>
                  </a:moveTo>
                  <a:cubicBezTo>
                    <a:pt x="3895" y="263"/>
                    <a:pt x="4919" y="1246"/>
                    <a:pt x="4977" y="2491"/>
                  </a:cubicBezTo>
                  <a:cubicBezTo>
                    <a:pt x="5013" y="3420"/>
                    <a:pt x="4489" y="4253"/>
                    <a:pt x="3715" y="4646"/>
                  </a:cubicBezTo>
                  <a:lnTo>
                    <a:pt x="3548" y="4729"/>
                  </a:lnTo>
                  <a:cubicBezTo>
                    <a:pt x="3298" y="4837"/>
                    <a:pt x="3024" y="4896"/>
                    <a:pt x="2739" y="4908"/>
                  </a:cubicBezTo>
                  <a:cubicBezTo>
                    <a:pt x="2709" y="4909"/>
                    <a:pt x="2680" y="4910"/>
                    <a:pt x="2652" y="4910"/>
                  </a:cubicBezTo>
                  <a:cubicBezTo>
                    <a:pt x="2397" y="4910"/>
                    <a:pt x="2154" y="4864"/>
                    <a:pt x="1929" y="4789"/>
                  </a:cubicBezTo>
                  <a:lnTo>
                    <a:pt x="1762" y="4729"/>
                  </a:lnTo>
                  <a:cubicBezTo>
                    <a:pt x="953" y="4396"/>
                    <a:pt x="369" y="3610"/>
                    <a:pt x="334" y="2682"/>
                  </a:cubicBezTo>
                  <a:cubicBezTo>
                    <a:pt x="274" y="1396"/>
                    <a:pt x="1274" y="324"/>
                    <a:pt x="2560" y="265"/>
                  </a:cubicBezTo>
                  <a:cubicBezTo>
                    <a:pt x="2590" y="263"/>
                    <a:pt x="2619" y="263"/>
                    <a:pt x="2648" y="263"/>
                  </a:cubicBezTo>
                  <a:close/>
                  <a:moveTo>
                    <a:pt x="2658" y="0"/>
                  </a:moveTo>
                  <a:cubicBezTo>
                    <a:pt x="2622" y="0"/>
                    <a:pt x="2585" y="1"/>
                    <a:pt x="2548" y="3"/>
                  </a:cubicBezTo>
                  <a:cubicBezTo>
                    <a:pt x="1119" y="50"/>
                    <a:pt x="0" y="1265"/>
                    <a:pt x="60" y="2693"/>
                  </a:cubicBezTo>
                  <a:cubicBezTo>
                    <a:pt x="95" y="3551"/>
                    <a:pt x="560" y="4301"/>
                    <a:pt x="1227" y="4753"/>
                  </a:cubicBezTo>
                  <a:cubicBezTo>
                    <a:pt x="1298" y="4801"/>
                    <a:pt x="1369" y="4837"/>
                    <a:pt x="1441" y="4884"/>
                  </a:cubicBezTo>
                  <a:cubicBezTo>
                    <a:pt x="1548" y="4932"/>
                    <a:pt x="1655" y="4979"/>
                    <a:pt x="1762" y="5027"/>
                  </a:cubicBezTo>
                  <a:cubicBezTo>
                    <a:pt x="1798" y="5039"/>
                    <a:pt x="1846" y="5051"/>
                    <a:pt x="1893" y="5063"/>
                  </a:cubicBezTo>
                  <a:cubicBezTo>
                    <a:pt x="2139" y="5138"/>
                    <a:pt x="2395" y="5184"/>
                    <a:pt x="2660" y="5184"/>
                  </a:cubicBezTo>
                  <a:cubicBezTo>
                    <a:pt x="2690" y="5184"/>
                    <a:pt x="2720" y="5183"/>
                    <a:pt x="2751" y="5182"/>
                  </a:cubicBezTo>
                  <a:cubicBezTo>
                    <a:pt x="3060" y="5170"/>
                    <a:pt x="3346" y="5099"/>
                    <a:pt x="3608" y="5003"/>
                  </a:cubicBezTo>
                  <a:cubicBezTo>
                    <a:pt x="3655" y="4979"/>
                    <a:pt x="3691" y="4968"/>
                    <a:pt x="3739" y="4944"/>
                  </a:cubicBezTo>
                  <a:cubicBezTo>
                    <a:pt x="3846" y="4896"/>
                    <a:pt x="3941" y="4837"/>
                    <a:pt x="4048" y="4777"/>
                  </a:cubicBezTo>
                  <a:cubicBezTo>
                    <a:pt x="4120" y="4729"/>
                    <a:pt x="4179" y="4682"/>
                    <a:pt x="4251" y="4634"/>
                  </a:cubicBezTo>
                  <a:cubicBezTo>
                    <a:pt x="4882" y="4134"/>
                    <a:pt x="5275" y="3348"/>
                    <a:pt x="5239" y="2479"/>
                  </a:cubicBezTo>
                  <a:cubicBezTo>
                    <a:pt x="5193" y="1087"/>
                    <a:pt x="4039" y="0"/>
                    <a:pt x="2658"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1"/>
            <p:cNvSpPr/>
            <p:nvPr/>
          </p:nvSpPr>
          <p:spPr>
            <a:xfrm>
              <a:off x="1701700" y="1247250"/>
              <a:ext cx="225925" cy="556100"/>
            </a:xfrm>
            <a:custGeom>
              <a:rect b="b" l="l" r="r" t="t"/>
              <a:pathLst>
                <a:path extrusionOk="0" h="22244" w="9037">
                  <a:moveTo>
                    <a:pt x="3756" y="609"/>
                  </a:moveTo>
                  <a:cubicBezTo>
                    <a:pt x="5146" y="609"/>
                    <a:pt x="6311" y="1699"/>
                    <a:pt x="6358" y="3098"/>
                  </a:cubicBezTo>
                  <a:cubicBezTo>
                    <a:pt x="6394" y="3968"/>
                    <a:pt x="6001" y="4753"/>
                    <a:pt x="5370" y="5253"/>
                  </a:cubicBezTo>
                  <a:cubicBezTo>
                    <a:pt x="5298" y="5301"/>
                    <a:pt x="5239" y="5349"/>
                    <a:pt x="5167" y="5396"/>
                  </a:cubicBezTo>
                  <a:cubicBezTo>
                    <a:pt x="5060" y="5456"/>
                    <a:pt x="4965" y="5515"/>
                    <a:pt x="4858" y="5563"/>
                  </a:cubicBezTo>
                  <a:cubicBezTo>
                    <a:pt x="4810" y="5587"/>
                    <a:pt x="4774" y="5599"/>
                    <a:pt x="4727" y="5623"/>
                  </a:cubicBezTo>
                  <a:cubicBezTo>
                    <a:pt x="4465" y="5718"/>
                    <a:pt x="4179" y="5789"/>
                    <a:pt x="3870" y="5801"/>
                  </a:cubicBezTo>
                  <a:cubicBezTo>
                    <a:pt x="3839" y="5802"/>
                    <a:pt x="3809" y="5803"/>
                    <a:pt x="3779" y="5803"/>
                  </a:cubicBezTo>
                  <a:cubicBezTo>
                    <a:pt x="3514" y="5803"/>
                    <a:pt x="3258" y="5757"/>
                    <a:pt x="3012" y="5682"/>
                  </a:cubicBezTo>
                  <a:cubicBezTo>
                    <a:pt x="2965" y="5670"/>
                    <a:pt x="2917" y="5658"/>
                    <a:pt x="2881" y="5646"/>
                  </a:cubicBezTo>
                  <a:cubicBezTo>
                    <a:pt x="2774" y="5599"/>
                    <a:pt x="2667" y="5551"/>
                    <a:pt x="2560" y="5503"/>
                  </a:cubicBezTo>
                  <a:cubicBezTo>
                    <a:pt x="2488" y="5456"/>
                    <a:pt x="2417" y="5420"/>
                    <a:pt x="2346" y="5372"/>
                  </a:cubicBezTo>
                  <a:cubicBezTo>
                    <a:pt x="1679" y="4920"/>
                    <a:pt x="1214" y="4170"/>
                    <a:pt x="1179" y="3313"/>
                  </a:cubicBezTo>
                  <a:cubicBezTo>
                    <a:pt x="1119" y="1884"/>
                    <a:pt x="2238" y="670"/>
                    <a:pt x="3667" y="610"/>
                  </a:cubicBezTo>
                  <a:cubicBezTo>
                    <a:pt x="3697" y="609"/>
                    <a:pt x="3726" y="609"/>
                    <a:pt x="3756" y="609"/>
                  </a:cubicBezTo>
                  <a:close/>
                  <a:moveTo>
                    <a:pt x="3775" y="0"/>
                  </a:moveTo>
                  <a:cubicBezTo>
                    <a:pt x="3731" y="0"/>
                    <a:pt x="3687" y="1"/>
                    <a:pt x="3643" y="3"/>
                  </a:cubicBezTo>
                  <a:cubicBezTo>
                    <a:pt x="1869" y="74"/>
                    <a:pt x="488" y="1562"/>
                    <a:pt x="560" y="3337"/>
                  </a:cubicBezTo>
                  <a:cubicBezTo>
                    <a:pt x="607" y="4313"/>
                    <a:pt x="1072" y="5170"/>
                    <a:pt x="1798" y="5730"/>
                  </a:cubicBezTo>
                  <a:cubicBezTo>
                    <a:pt x="1834" y="5765"/>
                    <a:pt x="1881" y="5801"/>
                    <a:pt x="1917" y="5825"/>
                  </a:cubicBezTo>
                  <a:cubicBezTo>
                    <a:pt x="1965" y="5861"/>
                    <a:pt x="2000" y="5884"/>
                    <a:pt x="2048" y="5908"/>
                  </a:cubicBezTo>
                  <a:lnTo>
                    <a:pt x="2024" y="6123"/>
                  </a:lnTo>
                  <a:lnTo>
                    <a:pt x="1988" y="6313"/>
                  </a:lnTo>
                  <a:lnTo>
                    <a:pt x="0" y="22244"/>
                  </a:lnTo>
                  <a:lnTo>
                    <a:pt x="655" y="22220"/>
                  </a:lnTo>
                  <a:lnTo>
                    <a:pt x="2619" y="6599"/>
                  </a:lnTo>
                  <a:lnTo>
                    <a:pt x="2643" y="6408"/>
                  </a:lnTo>
                  <a:lnTo>
                    <a:pt x="2667" y="6218"/>
                  </a:lnTo>
                  <a:cubicBezTo>
                    <a:pt x="2703" y="6242"/>
                    <a:pt x="2750" y="6254"/>
                    <a:pt x="2798" y="6265"/>
                  </a:cubicBezTo>
                  <a:cubicBezTo>
                    <a:pt x="2846" y="6277"/>
                    <a:pt x="2881" y="6289"/>
                    <a:pt x="2929" y="6301"/>
                  </a:cubicBezTo>
                  <a:cubicBezTo>
                    <a:pt x="3185" y="6370"/>
                    <a:pt x="3448" y="6414"/>
                    <a:pt x="3720" y="6414"/>
                  </a:cubicBezTo>
                  <a:cubicBezTo>
                    <a:pt x="3778" y="6414"/>
                    <a:pt x="3835" y="6412"/>
                    <a:pt x="3893" y="6408"/>
                  </a:cubicBezTo>
                  <a:cubicBezTo>
                    <a:pt x="4227" y="6396"/>
                    <a:pt x="4548" y="6337"/>
                    <a:pt x="4846" y="6230"/>
                  </a:cubicBezTo>
                  <a:cubicBezTo>
                    <a:pt x="4894" y="6218"/>
                    <a:pt x="4941" y="6194"/>
                    <a:pt x="4977" y="6182"/>
                  </a:cubicBezTo>
                  <a:cubicBezTo>
                    <a:pt x="5024" y="6158"/>
                    <a:pt x="5060" y="6146"/>
                    <a:pt x="5108" y="6123"/>
                  </a:cubicBezTo>
                  <a:lnTo>
                    <a:pt x="5144" y="6313"/>
                  </a:lnTo>
                  <a:lnTo>
                    <a:pt x="5179" y="6492"/>
                  </a:lnTo>
                  <a:lnTo>
                    <a:pt x="8382" y="21910"/>
                  </a:lnTo>
                  <a:lnTo>
                    <a:pt x="9037" y="21875"/>
                  </a:lnTo>
                  <a:lnTo>
                    <a:pt x="5786" y="6158"/>
                  </a:lnTo>
                  <a:lnTo>
                    <a:pt x="5786" y="6170"/>
                  </a:lnTo>
                  <a:lnTo>
                    <a:pt x="5751" y="5968"/>
                  </a:lnTo>
                  <a:lnTo>
                    <a:pt x="5703" y="5765"/>
                  </a:lnTo>
                  <a:cubicBezTo>
                    <a:pt x="5751" y="5730"/>
                    <a:pt x="5786" y="5706"/>
                    <a:pt x="5822" y="5670"/>
                  </a:cubicBezTo>
                  <a:cubicBezTo>
                    <a:pt x="5870" y="5634"/>
                    <a:pt x="5906" y="5599"/>
                    <a:pt x="5941" y="5563"/>
                  </a:cubicBezTo>
                  <a:cubicBezTo>
                    <a:pt x="6620" y="4944"/>
                    <a:pt x="7025" y="4051"/>
                    <a:pt x="6977" y="3075"/>
                  </a:cubicBezTo>
                  <a:cubicBezTo>
                    <a:pt x="6907" y="1356"/>
                    <a:pt x="5490" y="0"/>
                    <a:pt x="3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 name="Google Shape;636;p21"/>
          <p:cNvGrpSpPr/>
          <p:nvPr/>
        </p:nvGrpSpPr>
        <p:grpSpPr>
          <a:xfrm rot="-637602">
            <a:off x="196712" y="280555"/>
            <a:ext cx="1385758" cy="995011"/>
            <a:chOff x="525000" y="3698902"/>
            <a:chExt cx="1385828" cy="995061"/>
          </a:xfrm>
        </p:grpSpPr>
        <p:sp>
          <p:nvSpPr>
            <p:cNvPr id="637" name="Google Shape;637;p21"/>
            <p:cNvSpPr/>
            <p:nvPr/>
          </p:nvSpPr>
          <p:spPr>
            <a:xfrm rot="-1115772">
              <a:off x="605425" y="3896647"/>
              <a:ext cx="1207338" cy="602182"/>
            </a:xfrm>
            <a:custGeom>
              <a:rect b="b" l="l" r="r" t="t"/>
              <a:pathLst>
                <a:path extrusionOk="0" h="24087" w="48293">
                  <a:moveTo>
                    <a:pt x="30337" y="4275"/>
                  </a:moveTo>
                  <a:cubicBezTo>
                    <a:pt x="30457" y="4275"/>
                    <a:pt x="30564" y="4346"/>
                    <a:pt x="30588" y="4453"/>
                  </a:cubicBezTo>
                  <a:cubicBezTo>
                    <a:pt x="30611" y="4561"/>
                    <a:pt x="30564" y="4668"/>
                    <a:pt x="30468" y="4715"/>
                  </a:cubicBezTo>
                  <a:lnTo>
                    <a:pt x="30457" y="4715"/>
                  </a:lnTo>
                  <a:lnTo>
                    <a:pt x="17586" y="10645"/>
                  </a:lnTo>
                  <a:lnTo>
                    <a:pt x="8132" y="15002"/>
                  </a:lnTo>
                  <a:cubicBezTo>
                    <a:pt x="8097" y="15014"/>
                    <a:pt x="8061" y="15020"/>
                    <a:pt x="8027" y="15020"/>
                  </a:cubicBezTo>
                  <a:cubicBezTo>
                    <a:pt x="7992" y="15020"/>
                    <a:pt x="7960" y="15014"/>
                    <a:pt x="7930" y="15002"/>
                  </a:cubicBezTo>
                  <a:lnTo>
                    <a:pt x="7894" y="14990"/>
                  </a:lnTo>
                  <a:cubicBezTo>
                    <a:pt x="7835" y="14943"/>
                    <a:pt x="7787" y="14871"/>
                    <a:pt x="7787" y="14788"/>
                  </a:cubicBezTo>
                  <a:lnTo>
                    <a:pt x="7537" y="5358"/>
                  </a:lnTo>
                  <a:cubicBezTo>
                    <a:pt x="7537" y="5227"/>
                    <a:pt x="7632" y="5132"/>
                    <a:pt x="7763" y="5120"/>
                  </a:cubicBezTo>
                  <a:lnTo>
                    <a:pt x="10633" y="5013"/>
                  </a:lnTo>
                  <a:lnTo>
                    <a:pt x="30337" y="4275"/>
                  </a:lnTo>
                  <a:close/>
                  <a:moveTo>
                    <a:pt x="0" y="1"/>
                  </a:moveTo>
                  <a:lnTo>
                    <a:pt x="1989" y="24087"/>
                  </a:lnTo>
                  <a:lnTo>
                    <a:pt x="22610" y="13847"/>
                  </a:lnTo>
                  <a:lnTo>
                    <a:pt x="48292" y="1084"/>
                  </a:lnTo>
                  <a:lnTo>
                    <a:pt x="34124" y="774"/>
                  </a:lnTo>
                  <a:lnTo>
                    <a:pt x="34124" y="2537"/>
                  </a:lnTo>
                  <a:cubicBezTo>
                    <a:pt x="34124" y="2668"/>
                    <a:pt x="34005" y="2763"/>
                    <a:pt x="33886" y="2763"/>
                  </a:cubicBezTo>
                  <a:cubicBezTo>
                    <a:pt x="33850" y="2763"/>
                    <a:pt x="33814" y="2751"/>
                    <a:pt x="33778" y="2739"/>
                  </a:cubicBezTo>
                  <a:cubicBezTo>
                    <a:pt x="33695" y="2703"/>
                    <a:pt x="33647" y="2620"/>
                    <a:pt x="33647" y="2525"/>
                  </a:cubicBezTo>
                  <a:lnTo>
                    <a:pt x="33647" y="763"/>
                  </a:lnTo>
                  <a:lnTo>
                    <a:pt x="30718" y="691"/>
                  </a:lnTo>
                  <a:lnTo>
                    <a:pt x="30707" y="2441"/>
                  </a:lnTo>
                  <a:cubicBezTo>
                    <a:pt x="30707" y="2566"/>
                    <a:pt x="30610" y="2668"/>
                    <a:pt x="30488" y="2668"/>
                  </a:cubicBezTo>
                  <a:cubicBezTo>
                    <a:pt x="30482" y="2668"/>
                    <a:pt x="30475" y="2668"/>
                    <a:pt x="30468" y="2668"/>
                  </a:cubicBezTo>
                  <a:cubicBezTo>
                    <a:pt x="30433" y="2668"/>
                    <a:pt x="30397" y="2668"/>
                    <a:pt x="30373" y="2656"/>
                  </a:cubicBezTo>
                  <a:cubicBezTo>
                    <a:pt x="30290" y="2608"/>
                    <a:pt x="30230" y="2525"/>
                    <a:pt x="30230" y="2429"/>
                  </a:cubicBezTo>
                  <a:lnTo>
                    <a:pt x="30242" y="679"/>
                  </a:lnTo>
                  <a:lnTo>
                    <a:pt x="27147" y="608"/>
                  </a:lnTo>
                  <a:lnTo>
                    <a:pt x="27147" y="608"/>
                  </a:lnTo>
                  <a:cubicBezTo>
                    <a:pt x="27194" y="655"/>
                    <a:pt x="27230" y="715"/>
                    <a:pt x="27230" y="786"/>
                  </a:cubicBezTo>
                  <a:lnTo>
                    <a:pt x="27218" y="2644"/>
                  </a:lnTo>
                  <a:cubicBezTo>
                    <a:pt x="27218" y="2775"/>
                    <a:pt x="27111" y="2870"/>
                    <a:pt x="26980" y="2870"/>
                  </a:cubicBezTo>
                  <a:cubicBezTo>
                    <a:pt x="26944" y="2870"/>
                    <a:pt x="26908" y="2858"/>
                    <a:pt x="26885" y="2846"/>
                  </a:cubicBezTo>
                  <a:cubicBezTo>
                    <a:pt x="26801" y="2799"/>
                    <a:pt x="26742" y="2727"/>
                    <a:pt x="26742" y="2632"/>
                  </a:cubicBezTo>
                  <a:lnTo>
                    <a:pt x="26754" y="774"/>
                  </a:lnTo>
                  <a:cubicBezTo>
                    <a:pt x="26754" y="703"/>
                    <a:pt x="26778" y="643"/>
                    <a:pt x="26825" y="608"/>
                  </a:cubicBezTo>
                  <a:lnTo>
                    <a:pt x="23789" y="536"/>
                  </a:lnTo>
                  <a:lnTo>
                    <a:pt x="23789" y="536"/>
                  </a:lnTo>
                  <a:cubicBezTo>
                    <a:pt x="23813" y="560"/>
                    <a:pt x="23813" y="596"/>
                    <a:pt x="23813" y="632"/>
                  </a:cubicBezTo>
                  <a:lnTo>
                    <a:pt x="23813" y="2560"/>
                  </a:lnTo>
                  <a:cubicBezTo>
                    <a:pt x="23813" y="2679"/>
                    <a:pt x="23706" y="2787"/>
                    <a:pt x="23575" y="2787"/>
                  </a:cubicBezTo>
                  <a:cubicBezTo>
                    <a:pt x="23539" y="2787"/>
                    <a:pt x="23503" y="2775"/>
                    <a:pt x="23479" y="2763"/>
                  </a:cubicBezTo>
                  <a:cubicBezTo>
                    <a:pt x="23396" y="2715"/>
                    <a:pt x="23337" y="2632"/>
                    <a:pt x="23337" y="2548"/>
                  </a:cubicBezTo>
                  <a:lnTo>
                    <a:pt x="23337" y="620"/>
                  </a:lnTo>
                  <a:cubicBezTo>
                    <a:pt x="23337" y="596"/>
                    <a:pt x="23349" y="560"/>
                    <a:pt x="23360" y="524"/>
                  </a:cubicBezTo>
                  <a:lnTo>
                    <a:pt x="20384" y="453"/>
                  </a:lnTo>
                  <a:lnTo>
                    <a:pt x="20372" y="2596"/>
                  </a:lnTo>
                  <a:cubicBezTo>
                    <a:pt x="20372" y="2720"/>
                    <a:pt x="20275" y="2823"/>
                    <a:pt x="20154" y="2823"/>
                  </a:cubicBezTo>
                  <a:cubicBezTo>
                    <a:pt x="20147" y="2823"/>
                    <a:pt x="20141" y="2823"/>
                    <a:pt x="20134" y="2822"/>
                  </a:cubicBezTo>
                  <a:cubicBezTo>
                    <a:pt x="20098" y="2822"/>
                    <a:pt x="20074" y="2822"/>
                    <a:pt x="20039" y="2810"/>
                  </a:cubicBezTo>
                  <a:cubicBezTo>
                    <a:pt x="19955" y="2763"/>
                    <a:pt x="19896" y="2679"/>
                    <a:pt x="19896" y="2584"/>
                  </a:cubicBezTo>
                  <a:lnTo>
                    <a:pt x="19908" y="453"/>
                  </a:lnTo>
                  <a:lnTo>
                    <a:pt x="16979" y="382"/>
                  </a:lnTo>
                  <a:lnTo>
                    <a:pt x="16967" y="2513"/>
                  </a:lnTo>
                  <a:cubicBezTo>
                    <a:pt x="16967" y="2637"/>
                    <a:pt x="16870" y="2740"/>
                    <a:pt x="16748" y="2740"/>
                  </a:cubicBezTo>
                  <a:cubicBezTo>
                    <a:pt x="16742" y="2740"/>
                    <a:pt x="16735" y="2740"/>
                    <a:pt x="16729" y="2739"/>
                  </a:cubicBezTo>
                  <a:cubicBezTo>
                    <a:pt x="16693" y="2739"/>
                    <a:pt x="16657" y="2739"/>
                    <a:pt x="16633" y="2715"/>
                  </a:cubicBezTo>
                  <a:cubicBezTo>
                    <a:pt x="16550" y="2679"/>
                    <a:pt x="16491" y="2596"/>
                    <a:pt x="16491" y="2501"/>
                  </a:cubicBezTo>
                  <a:lnTo>
                    <a:pt x="16502" y="370"/>
                  </a:lnTo>
                  <a:lnTo>
                    <a:pt x="14252" y="322"/>
                  </a:lnTo>
                  <a:lnTo>
                    <a:pt x="14252" y="2144"/>
                  </a:lnTo>
                  <a:cubicBezTo>
                    <a:pt x="14241" y="2268"/>
                    <a:pt x="14154" y="2371"/>
                    <a:pt x="14024" y="2371"/>
                  </a:cubicBezTo>
                  <a:cubicBezTo>
                    <a:pt x="14017" y="2371"/>
                    <a:pt x="14009" y="2370"/>
                    <a:pt x="14002" y="2370"/>
                  </a:cubicBezTo>
                  <a:cubicBezTo>
                    <a:pt x="13978" y="2370"/>
                    <a:pt x="13943" y="2370"/>
                    <a:pt x="13907" y="2358"/>
                  </a:cubicBezTo>
                  <a:cubicBezTo>
                    <a:pt x="13824" y="2310"/>
                    <a:pt x="13764" y="2227"/>
                    <a:pt x="13776" y="2132"/>
                  </a:cubicBezTo>
                  <a:lnTo>
                    <a:pt x="13776" y="310"/>
                  </a:lnTo>
                  <a:lnTo>
                    <a:pt x="10847" y="251"/>
                  </a:lnTo>
                  <a:lnTo>
                    <a:pt x="10835" y="2060"/>
                  </a:lnTo>
                  <a:cubicBezTo>
                    <a:pt x="10835" y="2191"/>
                    <a:pt x="10728" y="2287"/>
                    <a:pt x="10597" y="2287"/>
                  </a:cubicBezTo>
                  <a:cubicBezTo>
                    <a:pt x="10561" y="2287"/>
                    <a:pt x="10525" y="2275"/>
                    <a:pt x="10502" y="2263"/>
                  </a:cubicBezTo>
                  <a:cubicBezTo>
                    <a:pt x="10418" y="2227"/>
                    <a:pt x="10359" y="2144"/>
                    <a:pt x="10359" y="2048"/>
                  </a:cubicBezTo>
                  <a:lnTo>
                    <a:pt x="10371" y="239"/>
                  </a:lnTo>
                  <a:lnTo>
                    <a:pt x="7406" y="167"/>
                  </a:lnTo>
                  <a:lnTo>
                    <a:pt x="7406" y="1906"/>
                  </a:lnTo>
                  <a:lnTo>
                    <a:pt x="7406" y="2108"/>
                  </a:lnTo>
                  <a:cubicBezTo>
                    <a:pt x="7406" y="2239"/>
                    <a:pt x="7299" y="2334"/>
                    <a:pt x="7168" y="2334"/>
                  </a:cubicBezTo>
                  <a:cubicBezTo>
                    <a:pt x="7132" y="2334"/>
                    <a:pt x="7096" y="2322"/>
                    <a:pt x="7061" y="2310"/>
                  </a:cubicBezTo>
                  <a:cubicBezTo>
                    <a:pt x="6977" y="2275"/>
                    <a:pt x="6930" y="2191"/>
                    <a:pt x="6930" y="2096"/>
                  </a:cubicBezTo>
                  <a:lnTo>
                    <a:pt x="6930" y="1465"/>
                  </a:lnTo>
                  <a:lnTo>
                    <a:pt x="6930" y="167"/>
                  </a:lnTo>
                  <a:lnTo>
                    <a:pt x="5394" y="132"/>
                  </a:lnTo>
                  <a:lnTo>
                    <a:pt x="4001" y="96"/>
                  </a:lnTo>
                  <a:lnTo>
                    <a:pt x="3989" y="2025"/>
                  </a:lnTo>
                  <a:cubicBezTo>
                    <a:pt x="3989" y="2144"/>
                    <a:pt x="3894" y="2251"/>
                    <a:pt x="3751" y="2251"/>
                  </a:cubicBezTo>
                  <a:cubicBezTo>
                    <a:pt x="3715" y="2251"/>
                    <a:pt x="3691" y="2239"/>
                    <a:pt x="3656" y="2227"/>
                  </a:cubicBezTo>
                  <a:cubicBezTo>
                    <a:pt x="3572" y="2179"/>
                    <a:pt x="3513" y="2096"/>
                    <a:pt x="3513" y="2001"/>
                  </a:cubicBezTo>
                  <a:lnTo>
                    <a:pt x="3525" y="8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1"/>
            <p:cNvSpPr/>
            <p:nvPr/>
          </p:nvSpPr>
          <p:spPr>
            <a:xfrm rot="-1115772">
              <a:off x="781371" y="4047062"/>
              <a:ext cx="576881" cy="268678"/>
            </a:xfrm>
            <a:custGeom>
              <a:rect b="b" l="l" r="r" t="t"/>
              <a:pathLst>
                <a:path extrusionOk="0" h="10747" w="23075">
                  <a:moveTo>
                    <a:pt x="21646" y="513"/>
                  </a:moveTo>
                  <a:lnTo>
                    <a:pt x="714" y="10145"/>
                  </a:lnTo>
                  <a:lnTo>
                    <a:pt x="488" y="1311"/>
                  </a:lnTo>
                  <a:lnTo>
                    <a:pt x="21646" y="513"/>
                  </a:lnTo>
                  <a:close/>
                  <a:moveTo>
                    <a:pt x="22800" y="1"/>
                  </a:moveTo>
                  <a:lnTo>
                    <a:pt x="226" y="846"/>
                  </a:lnTo>
                  <a:cubicBezTo>
                    <a:pt x="95" y="858"/>
                    <a:pt x="0" y="953"/>
                    <a:pt x="0" y="1084"/>
                  </a:cubicBezTo>
                  <a:lnTo>
                    <a:pt x="250" y="10514"/>
                  </a:lnTo>
                  <a:cubicBezTo>
                    <a:pt x="250" y="10597"/>
                    <a:pt x="298" y="10669"/>
                    <a:pt x="357" y="10716"/>
                  </a:cubicBezTo>
                  <a:lnTo>
                    <a:pt x="381" y="10728"/>
                  </a:lnTo>
                  <a:cubicBezTo>
                    <a:pt x="417" y="10740"/>
                    <a:pt x="452" y="10746"/>
                    <a:pt x="488" y="10746"/>
                  </a:cubicBezTo>
                  <a:cubicBezTo>
                    <a:pt x="524" y="10746"/>
                    <a:pt x="560" y="10740"/>
                    <a:pt x="595" y="10728"/>
                  </a:cubicBezTo>
                  <a:lnTo>
                    <a:pt x="22920" y="441"/>
                  </a:lnTo>
                  <a:cubicBezTo>
                    <a:pt x="23027" y="394"/>
                    <a:pt x="23074" y="287"/>
                    <a:pt x="23051" y="179"/>
                  </a:cubicBezTo>
                  <a:cubicBezTo>
                    <a:pt x="23015" y="72"/>
                    <a:pt x="22920" y="1"/>
                    <a:pt x="22800"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1"/>
            <p:cNvSpPr/>
            <p:nvPr/>
          </p:nvSpPr>
          <p:spPr>
            <a:xfrm rot="-1115772">
              <a:off x="592669" y="3881866"/>
              <a:ext cx="1250489" cy="629132"/>
            </a:xfrm>
            <a:custGeom>
              <a:rect b="b" l="l" r="r" t="t"/>
              <a:pathLst>
                <a:path extrusionOk="0" h="25165" w="50019">
                  <a:moveTo>
                    <a:pt x="500" y="477"/>
                  </a:moveTo>
                  <a:lnTo>
                    <a:pt x="4037" y="560"/>
                  </a:lnTo>
                  <a:lnTo>
                    <a:pt x="4025" y="2477"/>
                  </a:lnTo>
                  <a:cubicBezTo>
                    <a:pt x="4025" y="2572"/>
                    <a:pt x="4084" y="2655"/>
                    <a:pt x="4168" y="2691"/>
                  </a:cubicBezTo>
                  <a:cubicBezTo>
                    <a:pt x="4191" y="2715"/>
                    <a:pt x="4227" y="2715"/>
                    <a:pt x="4263" y="2715"/>
                  </a:cubicBezTo>
                  <a:cubicBezTo>
                    <a:pt x="4270" y="2716"/>
                    <a:pt x="4276" y="2716"/>
                    <a:pt x="4283" y="2716"/>
                  </a:cubicBezTo>
                  <a:cubicBezTo>
                    <a:pt x="4404" y="2716"/>
                    <a:pt x="4501" y="2613"/>
                    <a:pt x="4501" y="2489"/>
                  </a:cubicBezTo>
                  <a:lnTo>
                    <a:pt x="4513" y="572"/>
                  </a:lnTo>
                  <a:lnTo>
                    <a:pt x="7442" y="631"/>
                  </a:lnTo>
                  <a:lnTo>
                    <a:pt x="7442" y="2560"/>
                  </a:lnTo>
                  <a:cubicBezTo>
                    <a:pt x="7442" y="2655"/>
                    <a:pt x="7489" y="2739"/>
                    <a:pt x="7573" y="2786"/>
                  </a:cubicBezTo>
                  <a:cubicBezTo>
                    <a:pt x="7608" y="2798"/>
                    <a:pt x="7644" y="2810"/>
                    <a:pt x="7680" y="2810"/>
                  </a:cubicBezTo>
                  <a:cubicBezTo>
                    <a:pt x="7799" y="2810"/>
                    <a:pt x="7906" y="2703"/>
                    <a:pt x="7918" y="2584"/>
                  </a:cubicBezTo>
                  <a:lnTo>
                    <a:pt x="7918" y="643"/>
                  </a:lnTo>
                  <a:lnTo>
                    <a:pt x="10883" y="703"/>
                  </a:lnTo>
                  <a:lnTo>
                    <a:pt x="10871" y="2513"/>
                  </a:lnTo>
                  <a:cubicBezTo>
                    <a:pt x="10871" y="2608"/>
                    <a:pt x="10930" y="2691"/>
                    <a:pt x="11014" y="2739"/>
                  </a:cubicBezTo>
                  <a:cubicBezTo>
                    <a:pt x="11031" y="2747"/>
                    <a:pt x="11053" y="2756"/>
                    <a:pt x="11078" y="2756"/>
                  </a:cubicBezTo>
                  <a:cubicBezTo>
                    <a:pt x="11088" y="2756"/>
                    <a:pt x="11098" y="2754"/>
                    <a:pt x="11109" y="2751"/>
                  </a:cubicBezTo>
                  <a:cubicBezTo>
                    <a:pt x="11116" y="2751"/>
                    <a:pt x="11122" y="2752"/>
                    <a:pt x="11129" y="2752"/>
                  </a:cubicBezTo>
                  <a:cubicBezTo>
                    <a:pt x="11251" y="2752"/>
                    <a:pt x="11347" y="2649"/>
                    <a:pt x="11347" y="2524"/>
                  </a:cubicBezTo>
                  <a:lnTo>
                    <a:pt x="11359" y="715"/>
                  </a:lnTo>
                  <a:lnTo>
                    <a:pt x="14288" y="786"/>
                  </a:lnTo>
                  <a:lnTo>
                    <a:pt x="14276" y="2608"/>
                  </a:lnTo>
                  <a:cubicBezTo>
                    <a:pt x="14276" y="2703"/>
                    <a:pt x="14336" y="2786"/>
                    <a:pt x="14419" y="2822"/>
                  </a:cubicBezTo>
                  <a:cubicBezTo>
                    <a:pt x="14443" y="2834"/>
                    <a:pt x="14478" y="2846"/>
                    <a:pt x="14514" y="2846"/>
                  </a:cubicBezTo>
                  <a:cubicBezTo>
                    <a:pt x="14645" y="2846"/>
                    <a:pt x="14752" y="2739"/>
                    <a:pt x="14752" y="2620"/>
                  </a:cubicBezTo>
                  <a:lnTo>
                    <a:pt x="14764" y="798"/>
                  </a:lnTo>
                  <a:lnTo>
                    <a:pt x="17014" y="846"/>
                  </a:lnTo>
                  <a:lnTo>
                    <a:pt x="17003" y="2977"/>
                  </a:lnTo>
                  <a:cubicBezTo>
                    <a:pt x="17003" y="3060"/>
                    <a:pt x="17062" y="3144"/>
                    <a:pt x="17133" y="3191"/>
                  </a:cubicBezTo>
                  <a:cubicBezTo>
                    <a:pt x="17169" y="3203"/>
                    <a:pt x="17205" y="3203"/>
                    <a:pt x="17241" y="3215"/>
                  </a:cubicBezTo>
                  <a:cubicBezTo>
                    <a:pt x="17372" y="3215"/>
                    <a:pt x="17479" y="3108"/>
                    <a:pt x="17479" y="2977"/>
                  </a:cubicBezTo>
                  <a:lnTo>
                    <a:pt x="17491" y="858"/>
                  </a:lnTo>
                  <a:lnTo>
                    <a:pt x="20420" y="917"/>
                  </a:lnTo>
                  <a:lnTo>
                    <a:pt x="20408" y="3060"/>
                  </a:lnTo>
                  <a:cubicBezTo>
                    <a:pt x="20408" y="3155"/>
                    <a:pt x="20467" y="3239"/>
                    <a:pt x="20551" y="3275"/>
                  </a:cubicBezTo>
                  <a:cubicBezTo>
                    <a:pt x="20574" y="3286"/>
                    <a:pt x="20610" y="3298"/>
                    <a:pt x="20646" y="3298"/>
                  </a:cubicBezTo>
                  <a:cubicBezTo>
                    <a:pt x="20777" y="3298"/>
                    <a:pt x="20884" y="3203"/>
                    <a:pt x="20884" y="3072"/>
                  </a:cubicBezTo>
                  <a:lnTo>
                    <a:pt x="20896" y="929"/>
                  </a:lnTo>
                  <a:lnTo>
                    <a:pt x="23872" y="989"/>
                  </a:lnTo>
                  <a:cubicBezTo>
                    <a:pt x="23861" y="1024"/>
                    <a:pt x="23849" y="1060"/>
                    <a:pt x="23849" y="1096"/>
                  </a:cubicBezTo>
                  <a:lnTo>
                    <a:pt x="23849" y="3013"/>
                  </a:lnTo>
                  <a:cubicBezTo>
                    <a:pt x="23849" y="3108"/>
                    <a:pt x="23896" y="3191"/>
                    <a:pt x="23980" y="3227"/>
                  </a:cubicBezTo>
                  <a:cubicBezTo>
                    <a:pt x="24015" y="3239"/>
                    <a:pt x="24051" y="3251"/>
                    <a:pt x="24087" y="3251"/>
                  </a:cubicBezTo>
                  <a:cubicBezTo>
                    <a:pt x="24218" y="3251"/>
                    <a:pt x="24325" y="3155"/>
                    <a:pt x="24325" y="3024"/>
                  </a:cubicBezTo>
                  <a:lnTo>
                    <a:pt x="24325" y="1108"/>
                  </a:lnTo>
                  <a:cubicBezTo>
                    <a:pt x="24325" y="1072"/>
                    <a:pt x="24325" y="1036"/>
                    <a:pt x="24301" y="1000"/>
                  </a:cubicBezTo>
                  <a:lnTo>
                    <a:pt x="24301" y="1000"/>
                  </a:lnTo>
                  <a:lnTo>
                    <a:pt x="27337" y="1072"/>
                  </a:lnTo>
                  <a:cubicBezTo>
                    <a:pt x="27290" y="1108"/>
                    <a:pt x="27266" y="1167"/>
                    <a:pt x="27254" y="1239"/>
                  </a:cubicBezTo>
                  <a:lnTo>
                    <a:pt x="27254" y="3096"/>
                  </a:lnTo>
                  <a:cubicBezTo>
                    <a:pt x="27254" y="3191"/>
                    <a:pt x="27313" y="3275"/>
                    <a:pt x="27397" y="3310"/>
                  </a:cubicBezTo>
                  <a:cubicBezTo>
                    <a:pt x="27420" y="3322"/>
                    <a:pt x="27456" y="3334"/>
                    <a:pt x="27492" y="3334"/>
                  </a:cubicBezTo>
                  <a:cubicBezTo>
                    <a:pt x="27623" y="3334"/>
                    <a:pt x="27730" y="3239"/>
                    <a:pt x="27730" y="3108"/>
                  </a:cubicBezTo>
                  <a:lnTo>
                    <a:pt x="27742" y="1250"/>
                  </a:lnTo>
                  <a:cubicBezTo>
                    <a:pt x="27730" y="1179"/>
                    <a:pt x="27706" y="1119"/>
                    <a:pt x="27659" y="1084"/>
                  </a:cubicBezTo>
                  <a:lnTo>
                    <a:pt x="27659" y="1084"/>
                  </a:lnTo>
                  <a:lnTo>
                    <a:pt x="30754" y="1143"/>
                  </a:lnTo>
                  <a:lnTo>
                    <a:pt x="30742" y="2905"/>
                  </a:lnTo>
                  <a:cubicBezTo>
                    <a:pt x="30742" y="3001"/>
                    <a:pt x="30802" y="3084"/>
                    <a:pt x="30885" y="3120"/>
                  </a:cubicBezTo>
                  <a:cubicBezTo>
                    <a:pt x="30909" y="3132"/>
                    <a:pt x="30945" y="3144"/>
                    <a:pt x="30980" y="3144"/>
                  </a:cubicBezTo>
                  <a:cubicBezTo>
                    <a:pt x="31111" y="3144"/>
                    <a:pt x="31219" y="3036"/>
                    <a:pt x="31219" y="2917"/>
                  </a:cubicBezTo>
                  <a:lnTo>
                    <a:pt x="31230" y="1155"/>
                  </a:lnTo>
                  <a:lnTo>
                    <a:pt x="34159" y="1227"/>
                  </a:lnTo>
                  <a:lnTo>
                    <a:pt x="34148" y="2989"/>
                  </a:lnTo>
                  <a:cubicBezTo>
                    <a:pt x="34148" y="3084"/>
                    <a:pt x="34207" y="3167"/>
                    <a:pt x="34290" y="3203"/>
                  </a:cubicBezTo>
                  <a:cubicBezTo>
                    <a:pt x="34314" y="3215"/>
                    <a:pt x="34350" y="3227"/>
                    <a:pt x="34386" y="3227"/>
                  </a:cubicBezTo>
                  <a:cubicBezTo>
                    <a:pt x="34517" y="3227"/>
                    <a:pt x="34624" y="3132"/>
                    <a:pt x="34624" y="3001"/>
                  </a:cubicBezTo>
                  <a:lnTo>
                    <a:pt x="34636" y="1239"/>
                  </a:lnTo>
                  <a:lnTo>
                    <a:pt x="48792" y="1548"/>
                  </a:lnTo>
                  <a:lnTo>
                    <a:pt x="2501" y="24551"/>
                  </a:lnTo>
                  <a:lnTo>
                    <a:pt x="2501" y="24563"/>
                  </a:lnTo>
                  <a:lnTo>
                    <a:pt x="500" y="477"/>
                  </a:lnTo>
                  <a:close/>
                  <a:moveTo>
                    <a:pt x="250" y="0"/>
                  </a:moveTo>
                  <a:cubicBezTo>
                    <a:pt x="179" y="0"/>
                    <a:pt x="119" y="24"/>
                    <a:pt x="72" y="84"/>
                  </a:cubicBezTo>
                  <a:cubicBezTo>
                    <a:pt x="24" y="119"/>
                    <a:pt x="0" y="191"/>
                    <a:pt x="12" y="250"/>
                  </a:cubicBezTo>
                  <a:lnTo>
                    <a:pt x="2060" y="24944"/>
                  </a:lnTo>
                  <a:cubicBezTo>
                    <a:pt x="2060" y="25027"/>
                    <a:pt x="2108" y="25099"/>
                    <a:pt x="2179" y="25134"/>
                  </a:cubicBezTo>
                  <a:lnTo>
                    <a:pt x="2191" y="25146"/>
                  </a:lnTo>
                  <a:cubicBezTo>
                    <a:pt x="2227" y="25158"/>
                    <a:pt x="2266" y="25164"/>
                    <a:pt x="2303" y="25164"/>
                  </a:cubicBezTo>
                  <a:cubicBezTo>
                    <a:pt x="2340" y="25164"/>
                    <a:pt x="2376" y="25158"/>
                    <a:pt x="2405" y="25146"/>
                  </a:cubicBezTo>
                  <a:lnTo>
                    <a:pt x="49864" y="1560"/>
                  </a:lnTo>
                  <a:cubicBezTo>
                    <a:pt x="49959" y="1512"/>
                    <a:pt x="50019" y="1405"/>
                    <a:pt x="49983" y="1298"/>
                  </a:cubicBezTo>
                  <a:cubicBezTo>
                    <a:pt x="49959" y="1191"/>
                    <a:pt x="49864" y="1119"/>
                    <a:pt x="49757" y="1119"/>
                  </a:cubicBezTo>
                  <a:lnTo>
                    <a:pt x="2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7">
    <p:spTree>
      <p:nvGrpSpPr>
        <p:cNvPr id="640" name="Shape 640"/>
        <p:cNvGrpSpPr/>
        <p:nvPr/>
      </p:nvGrpSpPr>
      <p:grpSpPr>
        <a:xfrm>
          <a:off x="0" y="0"/>
          <a:ext cx="0" cy="0"/>
          <a:chOff x="0" y="0"/>
          <a:chExt cx="0" cy="0"/>
        </a:xfrm>
      </p:grpSpPr>
      <p:grpSp>
        <p:nvGrpSpPr>
          <p:cNvPr id="641" name="Google Shape;641;p22"/>
          <p:cNvGrpSpPr/>
          <p:nvPr/>
        </p:nvGrpSpPr>
        <p:grpSpPr>
          <a:xfrm flipH="1">
            <a:off x="-14683" y="-39525"/>
            <a:ext cx="2363747" cy="5242462"/>
            <a:chOff x="6561927" y="-2"/>
            <a:chExt cx="2327898" cy="5162952"/>
          </a:xfrm>
        </p:grpSpPr>
        <p:sp>
          <p:nvSpPr>
            <p:cNvPr id="642" name="Google Shape;642;p22"/>
            <p:cNvSpPr/>
            <p:nvPr/>
          </p:nvSpPr>
          <p:spPr>
            <a:xfrm>
              <a:off x="6561927" y="-2"/>
              <a:ext cx="2327898" cy="5162950"/>
            </a:xfrm>
            <a:custGeom>
              <a:rect b="b" l="l" r="r" t="t"/>
              <a:pathLst>
                <a:path extrusionOk="0" h="206518" w="139625">
                  <a:moveTo>
                    <a:pt x="0" y="0"/>
                  </a:moveTo>
                  <a:lnTo>
                    <a:pt x="139625" y="389"/>
                  </a:lnTo>
                  <a:lnTo>
                    <a:pt x="139236" y="206518"/>
                  </a:lnTo>
                  <a:lnTo>
                    <a:pt x="71546" y="205778"/>
                  </a:lnTo>
                  <a:close/>
                </a:path>
              </a:pathLst>
            </a:custGeom>
            <a:solidFill>
              <a:schemeClr val="accent5"/>
            </a:solidFill>
            <a:ln>
              <a:noFill/>
            </a:ln>
          </p:spPr>
        </p:sp>
        <p:grpSp>
          <p:nvGrpSpPr>
            <p:cNvPr id="643" name="Google Shape;643;p22"/>
            <p:cNvGrpSpPr/>
            <p:nvPr/>
          </p:nvGrpSpPr>
          <p:grpSpPr>
            <a:xfrm>
              <a:off x="6578277" y="19448"/>
              <a:ext cx="2311450" cy="5143502"/>
              <a:chOff x="6578277" y="19448"/>
              <a:chExt cx="2311450" cy="5143502"/>
            </a:xfrm>
          </p:grpSpPr>
          <p:cxnSp>
            <p:nvCxnSpPr>
              <p:cNvPr id="644" name="Google Shape;644;p22"/>
              <p:cNvCxnSpPr/>
              <p:nvPr/>
            </p:nvCxnSpPr>
            <p:spPr>
              <a:xfrm>
                <a:off x="6848077" y="1228723"/>
                <a:ext cx="2041500" cy="0"/>
              </a:xfrm>
              <a:prstGeom prst="straightConnector1">
                <a:avLst/>
              </a:prstGeom>
              <a:noFill/>
              <a:ln cap="rnd" cmpd="sng" w="19050">
                <a:solidFill>
                  <a:schemeClr val="lt2"/>
                </a:solidFill>
                <a:prstDash val="solid"/>
                <a:round/>
                <a:headEnd len="med" w="med" type="none"/>
                <a:tailEnd len="med" w="med" type="none"/>
              </a:ln>
            </p:spPr>
          </p:cxnSp>
          <p:cxnSp>
            <p:nvCxnSpPr>
              <p:cNvPr id="645" name="Google Shape;645;p22"/>
              <p:cNvCxnSpPr/>
              <p:nvPr/>
            </p:nvCxnSpPr>
            <p:spPr>
              <a:xfrm>
                <a:off x="6974272" y="1773698"/>
                <a:ext cx="1914000" cy="0"/>
              </a:xfrm>
              <a:prstGeom prst="straightConnector1">
                <a:avLst/>
              </a:prstGeom>
              <a:noFill/>
              <a:ln cap="rnd" cmpd="sng" w="19050">
                <a:solidFill>
                  <a:schemeClr val="lt2"/>
                </a:solidFill>
                <a:prstDash val="solid"/>
                <a:round/>
                <a:headEnd len="med" w="med" type="none"/>
                <a:tailEnd len="med" w="med" type="none"/>
              </a:ln>
            </p:spPr>
          </p:cxnSp>
          <p:cxnSp>
            <p:nvCxnSpPr>
              <p:cNvPr id="646" name="Google Shape;646;p22"/>
              <p:cNvCxnSpPr/>
              <p:nvPr/>
            </p:nvCxnSpPr>
            <p:spPr>
              <a:xfrm>
                <a:off x="7100912" y="2318673"/>
                <a:ext cx="1787400" cy="0"/>
              </a:xfrm>
              <a:prstGeom prst="straightConnector1">
                <a:avLst/>
              </a:prstGeom>
              <a:noFill/>
              <a:ln cap="rnd" cmpd="sng" w="19050">
                <a:solidFill>
                  <a:schemeClr val="lt2"/>
                </a:solidFill>
                <a:prstDash val="solid"/>
                <a:round/>
                <a:headEnd len="med" w="med" type="none"/>
                <a:tailEnd len="med" w="med" type="none"/>
              </a:ln>
            </p:spPr>
          </p:cxnSp>
          <p:cxnSp>
            <p:nvCxnSpPr>
              <p:cNvPr id="647" name="Google Shape;647;p22"/>
              <p:cNvCxnSpPr/>
              <p:nvPr/>
            </p:nvCxnSpPr>
            <p:spPr>
              <a:xfrm>
                <a:off x="7234552" y="2858723"/>
                <a:ext cx="1653900" cy="4800"/>
              </a:xfrm>
              <a:prstGeom prst="straightConnector1">
                <a:avLst/>
              </a:prstGeom>
              <a:noFill/>
              <a:ln cap="rnd" cmpd="sng" w="19050">
                <a:solidFill>
                  <a:schemeClr val="lt2"/>
                </a:solidFill>
                <a:prstDash val="solid"/>
                <a:round/>
                <a:headEnd len="med" w="med" type="none"/>
                <a:tailEnd len="med" w="med" type="none"/>
              </a:ln>
            </p:spPr>
          </p:cxnSp>
          <p:cxnSp>
            <p:nvCxnSpPr>
              <p:cNvPr id="648" name="Google Shape;648;p22"/>
              <p:cNvCxnSpPr/>
              <p:nvPr/>
            </p:nvCxnSpPr>
            <p:spPr>
              <a:xfrm>
                <a:off x="7351227" y="3408598"/>
                <a:ext cx="1537200" cy="0"/>
              </a:xfrm>
              <a:prstGeom prst="straightConnector1">
                <a:avLst/>
              </a:prstGeom>
              <a:noFill/>
              <a:ln cap="rnd" cmpd="sng" w="19050">
                <a:solidFill>
                  <a:schemeClr val="lt2"/>
                </a:solidFill>
                <a:prstDash val="solid"/>
                <a:round/>
                <a:headEnd len="med" w="med" type="none"/>
                <a:tailEnd len="med" w="med" type="none"/>
              </a:ln>
            </p:spPr>
          </p:cxnSp>
          <p:cxnSp>
            <p:nvCxnSpPr>
              <p:cNvPr id="649" name="Google Shape;649;p22"/>
              <p:cNvCxnSpPr/>
              <p:nvPr/>
            </p:nvCxnSpPr>
            <p:spPr>
              <a:xfrm>
                <a:off x="7460602" y="3953573"/>
                <a:ext cx="1427700" cy="0"/>
              </a:xfrm>
              <a:prstGeom prst="straightConnector1">
                <a:avLst/>
              </a:prstGeom>
              <a:noFill/>
              <a:ln cap="rnd" cmpd="sng" w="19050">
                <a:solidFill>
                  <a:schemeClr val="lt2"/>
                </a:solidFill>
                <a:prstDash val="solid"/>
                <a:round/>
                <a:headEnd len="med" w="med" type="none"/>
                <a:tailEnd len="med" w="med" type="none"/>
              </a:ln>
            </p:spPr>
          </p:cxnSp>
          <p:cxnSp>
            <p:nvCxnSpPr>
              <p:cNvPr id="650" name="Google Shape;650;p22"/>
              <p:cNvCxnSpPr/>
              <p:nvPr/>
            </p:nvCxnSpPr>
            <p:spPr>
              <a:xfrm>
                <a:off x="7618294" y="4498548"/>
                <a:ext cx="1270200" cy="0"/>
              </a:xfrm>
              <a:prstGeom prst="straightConnector1">
                <a:avLst/>
              </a:prstGeom>
              <a:noFill/>
              <a:ln cap="rnd" cmpd="sng" w="19050">
                <a:solidFill>
                  <a:schemeClr val="lt2"/>
                </a:solidFill>
                <a:prstDash val="solid"/>
                <a:round/>
                <a:headEnd len="med" w="med" type="none"/>
                <a:tailEnd len="med" w="med" type="none"/>
              </a:ln>
            </p:spPr>
          </p:cxnSp>
          <p:cxnSp>
            <p:nvCxnSpPr>
              <p:cNvPr id="651" name="Google Shape;651;p22"/>
              <p:cNvCxnSpPr/>
              <p:nvPr/>
            </p:nvCxnSpPr>
            <p:spPr>
              <a:xfrm>
                <a:off x="7723872" y="5043523"/>
                <a:ext cx="1164300" cy="0"/>
              </a:xfrm>
              <a:prstGeom prst="straightConnector1">
                <a:avLst/>
              </a:prstGeom>
              <a:noFill/>
              <a:ln cap="rnd" cmpd="sng" w="19050">
                <a:solidFill>
                  <a:schemeClr val="lt2"/>
                </a:solidFill>
                <a:prstDash val="solid"/>
                <a:round/>
                <a:headEnd len="med" w="med" type="none"/>
                <a:tailEnd len="med" w="med" type="none"/>
              </a:ln>
            </p:spPr>
          </p:cxnSp>
          <p:cxnSp>
            <p:nvCxnSpPr>
              <p:cNvPr id="652" name="Google Shape;652;p22"/>
              <p:cNvCxnSpPr/>
              <p:nvPr/>
            </p:nvCxnSpPr>
            <p:spPr>
              <a:xfrm>
                <a:off x="6716827" y="683748"/>
                <a:ext cx="2172900" cy="0"/>
              </a:xfrm>
              <a:prstGeom prst="straightConnector1">
                <a:avLst/>
              </a:prstGeom>
              <a:noFill/>
              <a:ln cap="rnd" cmpd="sng" w="19050">
                <a:solidFill>
                  <a:schemeClr val="lt2"/>
                </a:solidFill>
                <a:prstDash val="solid"/>
                <a:round/>
                <a:headEnd len="med" w="med" type="none"/>
                <a:tailEnd len="med" w="med" type="none"/>
              </a:ln>
            </p:spPr>
          </p:cxnSp>
          <p:cxnSp>
            <p:nvCxnSpPr>
              <p:cNvPr id="653" name="Google Shape;653;p22"/>
              <p:cNvCxnSpPr/>
              <p:nvPr/>
            </p:nvCxnSpPr>
            <p:spPr>
              <a:xfrm>
                <a:off x="6578277" y="138773"/>
                <a:ext cx="2310300" cy="0"/>
              </a:xfrm>
              <a:prstGeom prst="straightConnector1">
                <a:avLst/>
              </a:prstGeom>
              <a:noFill/>
              <a:ln cap="rnd" cmpd="sng" w="19050">
                <a:solidFill>
                  <a:schemeClr val="lt2"/>
                </a:solidFill>
                <a:prstDash val="solid"/>
                <a:round/>
                <a:headEnd len="med" w="med" type="none"/>
                <a:tailEnd len="med" w="med" type="none"/>
              </a:ln>
            </p:spPr>
          </p:cxnSp>
          <p:cxnSp>
            <p:nvCxnSpPr>
              <p:cNvPr id="654" name="Google Shape;654;p22"/>
              <p:cNvCxnSpPr/>
              <p:nvPr/>
            </p:nvCxnSpPr>
            <p:spPr>
              <a:xfrm rot="5400000">
                <a:off x="5436202" y="2591200"/>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655" name="Google Shape;655;p22"/>
              <p:cNvCxnSpPr/>
              <p:nvPr/>
            </p:nvCxnSpPr>
            <p:spPr>
              <a:xfrm>
                <a:off x="7462987" y="19448"/>
                <a:ext cx="0" cy="3860100"/>
              </a:xfrm>
              <a:prstGeom prst="straightConnector1">
                <a:avLst/>
              </a:prstGeom>
              <a:noFill/>
              <a:ln cap="rnd" cmpd="sng" w="19050">
                <a:solidFill>
                  <a:schemeClr val="lt2"/>
                </a:solidFill>
                <a:prstDash val="solid"/>
                <a:round/>
                <a:headEnd len="med" w="med" type="none"/>
                <a:tailEnd len="med" w="med" type="none"/>
              </a:ln>
            </p:spPr>
          </p:cxnSp>
          <p:cxnSp>
            <p:nvCxnSpPr>
              <p:cNvPr id="656" name="Google Shape;656;p22"/>
              <p:cNvCxnSpPr/>
              <p:nvPr/>
            </p:nvCxnSpPr>
            <p:spPr>
              <a:xfrm>
                <a:off x="6918012" y="19448"/>
                <a:ext cx="0" cy="1490400"/>
              </a:xfrm>
              <a:prstGeom prst="straightConnector1">
                <a:avLst/>
              </a:prstGeom>
              <a:noFill/>
              <a:ln cap="rnd" cmpd="sng" w="19050">
                <a:solidFill>
                  <a:schemeClr val="lt2"/>
                </a:solidFill>
                <a:prstDash val="solid"/>
                <a:round/>
                <a:headEnd len="med" w="med" type="none"/>
                <a:tailEnd len="med" w="med" type="none"/>
              </a:ln>
            </p:spPr>
          </p:cxnSp>
          <p:cxnSp>
            <p:nvCxnSpPr>
              <p:cNvPr id="657" name="Google Shape;657;p22"/>
              <p:cNvCxnSpPr/>
              <p:nvPr/>
            </p:nvCxnSpPr>
            <p:spPr>
              <a:xfrm rot="5400000">
                <a:off x="5981176" y="2591200"/>
                <a:ext cx="5143500" cy="0"/>
              </a:xfrm>
              <a:prstGeom prst="straightConnector1">
                <a:avLst/>
              </a:prstGeom>
              <a:noFill/>
              <a:ln cap="rnd" cmpd="sng" w="19050">
                <a:solidFill>
                  <a:schemeClr val="lt2"/>
                </a:solidFill>
                <a:prstDash val="solid"/>
                <a:round/>
                <a:headEnd len="med" w="med" type="none"/>
                <a:tailEnd len="med" w="med" type="none"/>
              </a:ln>
            </p:spPr>
          </p:cxnSp>
        </p:grpSp>
      </p:grpSp>
      <p:sp>
        <p:nvSpPr>
          <p:cNvPr id="658" name="Google Shape;658;p22"/>
          <p:cNvSpPr/>
          <p:nvPr/>
        </p:nvSpPr>
        <p:spPr>
          <a:xfrm flipH="1">
            <a:off x="-14891" y="2984152"/>
            <a:ext cx="3836662" cy="2174218"/>
          </a:xfrm>
          <a:custGeom>
            <a:rect b="b" l="l" r="r" t="t"/>
            <a:pathLst>
              <a:path extrusionOk="0" h="33898" w="59817">
                <a:moveTo>
                  <a:pt x="59816" y="0"/>
                </a:moveTo>
                <a:lnTo>
                  <a:pt x="1" y="33898"/>
                </a:lnTo>
                <a:lnTo>
                  <a:pt x="21543" y="33898"/>
                </a:lnTo>
                <a:lnTo>
                  <a:pt x="59816" y="16734"/>
                </a:lnTo>
                <a:lnTo>
                  <a:pt x="598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2"/>
          <p:cNvSpPr/>
          <p:nvPr/>
        </p:nvSpPr>
        <p:spPr>
          <a:xfrm rot="-5400000">
            <a:off x="6218992" y="2228193"/>
            <a:ext cx="5153165" cy="696899"/>
          </a:xfrm>
          <a:custGeom>
            <a:rect b="b" l="l" r="r" t="t"/>
            <a:pathLst>
              <a:path extrusionOk="0" h="24595" w="95376">
                <a:moveTo>
                  <a:pt x="1" y="0"/>
                </a:moveTo>
                <a:lnTo>
                  <a:pt x="1" y="24595"/>
                </a:lnTo>
                <a:lnTo>
                  <a:pt x="95375" y="24595"/>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2"/>
          <p:cNvSpPr txBox="1"/>
          <p:nvPr>
            <p:ph hasCustomPrompt="1" type="title"/>
          </p:nvPr>
        </p:nvSpPr>
        <p:spPr>
          <a:xfrm>
            <a:off x="2869018" y="614650"/>
            <a:ext cx="4033200" cy="786600"/>
          </a:xfrm>
          <a:prstGeom prst="rect">
            <a:avLst/>
          </a:prstGeom>
          <a:ln>
            <a:noFill/>
          </a:ln>
        </p:spPr>
        <p:txBody>
          <a:bodyPr anchorCtr="0" anchor="ctr" bIns="91425" lIns="91425" spcFirstLastPara="1" rIns="91425" wrap="square" tIns="91425">
            <a:noAutofit/>
          </a:bodyPr>
          <a:lstStyle>
            <a:lvl1pPr lvl="0" rtl="0" algn="r">
              <a:spcBef>
                <a:spcPts val="0"/>
              </a:spcBef>
              <a:spcAft>
                <a:spcPts val="0"/>
              </a:spcAft>
              <a:buSzPts val="4500"/>
              <a:buNone/>
              <a:defRPr sz="4500">
                <a:highlight>
                  <a:schemeClr val="lt2"/>
                </a:highlight>
              </a:defRPr>
            </a:lvl1pPr>
            <a:lvl2pPr lvl="1" rtl="0">
              <a:spcBef>
                <a:spcPts val="0"/>
              </a:spcBef>
              <a:spcAft>
                <a:spcPts val="0"/>
              </a:spcAft>
              <a:buSzPts val="4500"/>
              <a:buNone/>
              <a:defRPr sz="4500"/>
            </a:lvl2pPr>
            <a:lvl3pPr lvl="2" rtl="0">
              <a:spcBef>
                <a:spcPts val="0"/>
              </a:spcBef>
              <a:spcAft>
                <a:spcPts val="0"/>
              </a:spcAft>
              <a:buSzPts val="4500"/>
              <a:buNone/>
              <a:defRPr sz="4500"/>
            </a:lvl3pPr>
            <a:lvl4pPr lvl="3" rtl="0">
              <a:spcBef>
                <a:spcPts val="0"/>
              </a:spcBef>
              <a:spcAft>
                <a:spcPts val="0"/>
              </a:spcAft>
              <a:buSzPts val="4500"/>
              <a:buNone/>
              <a:defRPr sz="4500"/>
            </a:lvl4pPr>
            <a:lvl5pPr lvl="4" rtl="0">
              <a:spcBef>
                <a:spcPts val="0"/>
              </a:spcBef>
              <a:spcAft>
                <a:spcPts val="0"/>
              </a:spcAft>
              <a:buSzPts val="4500"/>
              <a:buNone/>
              <a:defRPr sz="4500"/>
            </a:lvl5pPr>
            <a:lvl6pPr lvl="5" rtl="0">
              <a:spcBef>
                <a:spcPts val="0"/>
              </a:spcBef>
              <a:spcAft>
                <a:spcPts val="0"/>
              </a:spcAft>
              <a:buSzPts val="4500"/>
              <a:buNone/>
              <a:defRPr sz="4500"/>
            </a:lvl6pPr>
            <a:lvl7pPr lvl="6" rtl="0">
              <a:spcBef>
                <a:spcPts val="0"/>
              </a:spcBef>
              <a:spcAft>
                <a:spcPts val="0"/>
              </a:spcAft>
              <a:buSzPts val="4500"/>
              <a:buNone/>
              <a:defRPr sz="4500"/>
            </a:lvl7pPr>
            <a:lvl8pPr lvl="7" rtl="0">
              <a:spcBef>
                <a:spcPts val="0"/>
              </a:spcBef>
              <a:spcAft>
                <a:spcPts val="0"/>
              </a:spcAft>
              <a:buSzPts val="4500"/>
              <a:buNone/>
              <a:defRPr sz="4500"/>
            </a:lvl8pPr>
            <a:lvl9pPr lvl="8" rtl="0">
              <a:spcBef>
                <a:spcPts val="0"/>
              </a:spcBef>
              <a:spcAft>
                <a:spcPts val="0"/>
              </a:spcAft>
              <a:buSzPts val="4500"/>
              <a:buNone/>
              <a:defRPr sz="4500"/>
            </a:lvl9pPr>
          </a:lstStyle>
          <a:p>
            <a:r>
              <a:t>xx%</a:t>
            </a:r>
          </a:p>
        </p:txBody>
      </p:sp>
      <p:sp>
        <p:nvSpPr>
          <p:cNvPr id="661" name="Google Shape;661;p22"/>
          <p:cNvSpPr txBox="1"/>
          <p:nvPr>
            <p:ph idx="1" type="subTitle"/>
          </p:nvPr>
        </p:nvSpPr>
        <p:spPr>
          <a:xfrm>
            <a:off x="2869024" y="1310075"/>
            <a:ext cx="4033200" cy="422700"/>
          </a:xfrm>
          <a:prstGeom prst="rect">
            <a:avLst/>
          </a:prstGeom>
          <a:ln>
            <a:noFill/>
          </a:ln>
        </p:spPr>
        <p:txBody>
          <a:bodyPr anchorCtr="0" anchor="t" bIns="91425" lIns="91425" spcFirstLastPara="1" rIns="91425" wrap="square" tIns="91425">
            <a:noAutofit/>
          </a:bodyPr>
          <a:lstStyle>
            <a:lvl1pPr lvl="0" rtl="0" algn="r">
              <a:spcBef>
                <a:spcPts val="0"/>
              </a:spcBef>
              <a:spcAft>
                <a:spcPts val="0"/>
              </a:spcAft>
              <a:buSzPts val="1400"/>
              <a:buFont typeface="Ubuntu"/>
              <a:buNone/>
              <a:defRPr/>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662" name="Google Shape;662;p22"/>
          <p:cNvSpPr txBox="1"/>
          <p:nvPr>
            <p:ph hasCustomPrompt="1" idx="2" type="title"/>
          </p:nvPr>
        </p:nvSpPr>
        <p:spPr>
          <a:xfrm>
            <a:off x="2869018" y="1967100"/>
            <a:ext cx="4033200" cy="786300"/>
          </a:xfrm>
          <a:prstGeom prst="rect">
            <a:avLst/>
          </a:prstGeom>
          <a:ln>
            <a:noFill/>
          </a:ln>
        </p:spPr>
        <p:txBody>
          <a:bodyPr anchorCtr="0" anchor="ctr" bIns="91425" lIns="91425" spcFirstLastPara="1" rIns="91425" wrap="square" tIns="91425">
            <a:noAutofit/>
          </a:bodyPr>
          <a:lstStyle>
            <a:lvl1pPr lvl="0" rtl="0" algn="r">
              <a:spcBef>
                <a:spcPts val="0"/>
              </a:spcBef>
              <a:spcAft>
                <a:spcPts val="0"/>
              </a:spcAft>
              <a:buSzPts val="4500"/>
              <a:buNone/>
              <a:defRPr sz="4500">
                <a:highlight>
                  <a:schemeClr val="lt2"/>
                </a:highlight>
              </a:defRPr>
            </a:lvl1pPr>
            <a:lvl2pPr lvl="1" rtl="0">
              <a:spcBef>
                <a:spcPts val="0"/>
              </a:spcBef>
              <a:spcAft>
                <a:spcPts val="0"/>
              </a:spcAft>
              <a:buSzPts val="4500"/>
              <a:buNone/>
              <a:defRPr sz="4500"/>
            </a:lvl2pPr>
            <a:lvl3pPr lvl="2" rtl="0">
              <a:spcBef>
                <a:spcPts val="0"/>
              </a:spcBef>
              <a:spcAft>
                <a:spcPts val="0"/>
              </a:spcAft>
              <a:buSzPts val="4500"/>
              <a:buNone/>
              <a:defRPr sz="4500"/>
            </a:lvl3pPr>
            <a:lvl4pPr lvl="3" rtl="0">
              <a:spcBef>
                <a:spcPts val="0"/>
              </a:spcBef>
              <a:spcAft>
                <a:spcPts val="0"/>
              </a:spcAft>
              <a:buSzPts val="4500"/>
              <a:buNone/>
              <a:defRPr sz="4500"/>
            </a:lvl4pPr>
            <a:lvl5pPr lvl="4" rtl="0">
              <a:spcBef>
                <a:spcPts val="0"/>
              </a:spcBef>
              <a:spcAft>
                <a:spcPts val="0"/>
              </a:spcAft>
              <a:buSzPts val="4500"/>
              <a:buNone/>
              <a:defRPr sz="4500"/>
            </a:lvl5pPr>
            <a:lvl6pPr lvl="5" rtl="0">
              <a:spcBef>
                <a:spcPts val="0"/>
              </a:spcBef>
              <a:spcAft>
                <a:spcPts val="0"/>
              </a:spcAft>
              <a:buSzPts val="4500"/>
              <a:buNone/>
              <a:defRPr sz="4500"/>
            </a:lvl6pPr>
            <a:lvl7pPr lvl="6" rtl="0">
              <a:spcBef>
                <a:spcPts val="0"/>
              </a:spcBef>
              <a:spcAft>
                <a:spcPts val="0"/>
              </a:spcAft>
              <a:buSzPts val="4500"/>
              <a:buNone/>
              <a:defRPr sz="4500"/>
            </a:lvl7pPr>
            <a:lvl8pPr lvl="7" rtl="0">
              <a:spcBef>
                <a:spcPts val="0"/>
              </a:spcBef>
              <a:spcAft>
                <a:spcPts val="0"/>
              </a:spcAft>
              <a:buSzPts val="4500"/>
              <a:buNone/>
              <a:defRPr sz="4500"/>
            </a:lvl8pPr>
            <a:lvl9pPr lvl="8" rtl="0">
              <a:spcBef>
                <a:spcPts val="0"/>
              </a:spcBef>
              <a:spcAft>
                <a:spcPts val="0"/>
              </a:spcAft>
              <a:buSzPts val="4500"/>
              <a:buNone/>
              <a:defRPr sz="4500"/>
            </a:lvl9pPr>
          </a:lstStyle>
          <a:p>
            <a:r>
              <a:t>xx%</a:t>
            </a:r>
          </a:p>
        </p:txBody>
      </p:sp>
      <p:sp>
        <p:nvSpPr>
          <p:cNvPr id="663" name="Google Shape;663;p22"/>
          <p:cNvSpPr txBox="1"/>
          <p:nvPr>
            <p:ph idx="3" type="subTitle"/>
          </p:nvPr>
        </p:nvSpPr>
        <p:spPr>
          <a:xfrm>
            <a:off x="2869018" y="2659057"/>
            <a:ext cx="4033200" cy="420600"/>
          </a:xfrm>
          <a:prstGeom prst="rect">
            <a:avLst/>
          </a:prstGeom>
          <a:ln>
            <a:noFill/>
          </a:ln>
        </p:spPr>
        <p:txBody>
          <a:bodyPr anchorCtr="0" anchor="t" bIns="91425" lIns="91425" spcFirstLastPara="1" rIns="91425" wrap="square" tIns="91425">
            <a:noAutofit/>
          </a:bodyPr>
          <a:lstStyle>
            <a:lvl1pPr lvl="0" rtl="0" algn="r">
              <a:spcBef>
                <a:spcPts val="0"/>
              </a:spcBef>
              <a:spcAft>
                <a:spcPts val="0"/>
              </a:spcAft>
              <a:buSzPts val="1400"/>
              <a:buFont typeface="Ubuntu"/>
              <a:buNone/>
              <a:defRPr/>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sp>
        <p:nvSpPr>
          <p:cNvPr id="664" name="Google Shape;664;p22"/>
          <p:cNvSpPr txBox="1"/>
          <p:nvPr>
            <p:ph hasCustomPrompt="1" idx="4" type="title"/>
          </p:nvPr>
        </p:nvSpPr>
        <p:spPr>
          <a:xfrm>
            <a:off x="2869018" y="3319550"/>
            <a:ext cx="4033200" cy="786300"/>
          </a:xfrm>
          <a:prstGeom prst="rect">
            <a:avLst/>
          </a:prstGeom>
          <a:ln>
            <a:noFill/>
          </a:ln>
        </p:spPr>
        <p:txBody>
          <a:bodyPr anchorCtr="0" anchor="ctr" bIns="91425" lIns="91425" spcFirstLastPara="1" rIns="91425" wrap="square" tIns="91425">
            <a:noAutofit/>
          </a:bodyPr>
          <a:lstStyle>
            <a:lvl1pPr lvl="0" rtl="0" algn="r">
              <a:spcBef>
                <a:spcPts val="0"/>
              </a:spcBef>
              <a:spcAft>
                <a:spcPts val="0"/>
              </a:spcAft>
              <a:buSzPts val="4500"/>
              <a:buNone/>
              <a:defRPr sz="4500">
                <a:highlight>
                  <a:schemeClr val="lt2"/>
                </a:highlight>
              </a:defRPr>
            </a:lvl1pPr>
            <a:lvl2pPr lvl="1" rtl="0">
              <a:spcBef>
                <a:spcPts val="0"/>
              </a:spcBef>
              <a:spcAft>
                <a:spcPts val="0"/>
              </a:spcAft>
              <a:buSzPts val="4500"/>
              <a:buNone/>
              <a:defRPr sz="4500"/>
            </a:lvl2pPr>
            <a:lvl3pPr lvl="2" rtl="0">
              <a:spcBef>
                <a:spcPts val="0"/>
              </a:spcBef>
              <a:spcAft>
                <a:spcPts val="0"/>
              </a:spcAft>
              <a:buSzPts val="4500"/>
              <a:buNone/>
              <a:defRPr sz="4500"/>
            </a:lvl3pPr>
            <a:lvl4pPr lvl="3" rtl="0">
              <a:spcBef>
                <a:spcPts val="0"/>
              </a:spcBef>
              <a:spcAft>
                <a:spcPts val="0"/>
              </a:spcAft>
              <a:buSzPts val="4500"/>
              <a:buNone/>
              <a:defRPr sz="4500"/>
            </a:lvl4pPr>
            <a:lvl5pPr lvl="4" rtl="0">
              <a:spcBef>
                <a:spcPts val="0"/>
              </a:spcBef>
              <a:spcAft>
                <a:spcPts val="0"/>
              </a:spcAft>
              <a:buSzPts val="4500"/>
              <a:buNone/>
              <a:defRPr sz="4500"/>
            </a:lvl5pPr>
            <a:lvl6pPr lvl="5" rtl="0">
              <a:spcBef>
                <a:spcPts val="0"/>
              </a:spcBef>
              <a:spcAft>
                <a:spcPts val="0"/>
              </a:spcAft>
              <a:buSzPts val="4500"/>
              <a:buNone/>
              <a:defRPr sz="4500"/>
            </a:lvl6pPr>
            <a:lvl7pPr lvl="6" rtl="0">
              <a:spcBef>
                <a:spcPts val="0"/>
              </a:spcBef>
              <a:spcAft>
                <a:spcPts val="0"/>
              </a:spcAft>
              <a:buSzPts val="4500"/>
              <a:buNone/>
              <a:defRPr sz="4500"/>
            </a:lvl7pPr>
            <a:lvl8pPr lvl="7" rtl="0">
              <a:spcBef>
                <a:spcPts val="0"/>
              </a:spcBef>
              <a:spcAft>
                <a:spcPts val="0"/>
              </a:spcAft>
              <a:buSzPts val="4500"/>
              <a:buNone/>
              <a:defRPr sz="4500"/>
            </a:lvl8pPr>
            <a:lvl9pPr lvl="8" rtl="0">
              <a:spcBef>
                <a:spcPts val="0"/>
              </a:spcBef>
              <a:spcAft>
                <a:spcPts val="0"/>
              </a:spcAft>
              <a:buSzPts val="4500"/>
              <a:buNone/>
              <a:defRPr sz="4500"/>
            </a:lvl9pPr>
          </a:lstStyle>
          <a:p>
            <a:r>
              <a:t>xx%</a:t>
            </a:r>
          </a:p>
        </p:txBody>
      </p:sp>
      <p:sp>
        <p:nvSpPr>
          <p:cNvPr id="665" name="Google Shape;665;p22"/>
          <p:cNvSpPr txBox="1"/>
          <p:nvPr>
            <p:ph idx="5" type="subTitle"/>
          </p:nvPr>
        </p:nvSpPr>
        <p:spPr>
          <a:xfrm>
            <a:off x="2869018" y="4014218"/>
            <a:ext cx="4033200" cy="420600"/>
          </a:xfrm>
          <a:prstGeom prst="rect">
            <a:avLst/>
          </a:prstGeom>
          <a:ln>
            <a:noFill/>
          </a:ln>
        </p:spPr>
        <p:txBody>
          <a:bodyPr anchorCtr="0" anchor="t" bIns="91425" lIns="91425" spcFirstLastPara="1" rIns="91425" wrap="square" tIns="91425">
            <a:noAutofit/>
          </a:bodyPr>
          <a:lstStyle>
            <a:lvl1pPr lvl="0" rtl="0" algn="r">
              <a:spcBef>
                <a:spcPts val="0"/>
              </a:spcBef>
              <a:spcAft>
                <a:spcPts val="0"/>
              </a:spcAft>
              <a:buSzPts val="1400"/>
              <a:buFont typeface="Ubuntu"/>
              <a:buNone/>
              <a:defRPr/>
            </a:lvl1pPr>
            <a:lvl2pPr lvl="1" rtl="0" algn="ctr">
              <a:spcBef>
                <a:spcPts val="0"/>
              </a:spcBef>
              <a:spcAft>
                <a:spcPts val="0"/>
              </a:spcAft>
              <a:buSzPts val="1400"/>
              <a:buFont typeface="Ubuntu"/>
              <a:buNone/>
              <a:defRPr>
                <a:latin typeface="Ubuntu"/>
                <a:ea typeface="Ubuntu"/>
                <a:cs typeface="Ubuntu"/>
                <a:sym typeface="Ubuntu"/>
              </a:defRPr>
            </a:lvl2pPr>
            <a:lvl3pPr lvl="2" rtl="0" algn="ctr">
              <a:spcBef>
                <a:spcPts val="0"/>
              </a:spcBef>
              <a:spcAft>
                <a:spcPts val="0"/>
              </a:spcAft>
              <a:buSzPts val="1400"/>
              <a:buFont typeface="Ubuntu"/>
              <a:buNone/>
              <a:defRPr>
                <a:latin typeface="Ubuntu"/>
                <a:ea typeface="Ubuntu"/>
                <a:cs typeface="Ubuntu"/>
                <a:sym typeface="Ubuntu"/>
              </a:defRPr>
            </a:lvl3pPr>
            <a:lvl4pPr lvl="3" rtl="0" algn="ctr">
              <a:spcBef>
                <a:spcPts val="0"/>
              </a:spcBef>
              <a:spcAft>
                <a:spcPts val="0"/>
              </a:spcAft>
              <a:buSzPts val="1400"/>
              <a:buFont typeface="Ubuntu"/>
              <a:buNone/>
              <a:defRPr>
                <a:latin typeface="Ubuntu"/>
                <a:ea typeface="Ubuntu"/>
                <a:cs typeface="Ubuntu"/>
                <a:sym typeface="Ubuntu"/>
              </a:defRPr>
            </a:lvl4pPr>
            <a:lvl5pPr lvl="4" rtl="0" algn="ctr">
              <a:spcBef>
                <a:spcPts val="0"/>
              </a:spcBef>
              <a:spcAft>
                <a:spcPts val="0"/>
              </a:spcAft>
              <a:buSzPts val="1400"/>
              <a:buFont typeface="Ubuntu"/>
              <a:buNone/>
              <a:defRPr>
                <a:latin typeface="Ubuntu"/>
                <a:ea typeface="Ubuntu"/>
                <a:cs typeface="Ubuntu"/>
                <a:sym typeface="Ubuntu"/>
              </a:defRPr>
            </a:lvl5pPr>
            <a:lvl6pPr lvl="5" rtl="0" algn="ctr">
              <a:spcBef>
                <a:spcPts val="0"/>
              </a:spcBef>
              <a:spcAft>
                <a:spcPts val="0"/>
              </a:spcAft>
              <a:buSzPts val="1400"/>
              <a:buFont typeface="Ubuntu"/>
              <a:buNone/>
              <a:defRPr>
                <a:latin typeface="Ubuntu"/>
                <a:ea typeface="Ubuntu"/>
                <a:cs typeface="Ubuntu"/>
                <a:sym typeface="Ubuntu"/>
              </a:defRPr>
            </a:lvl6pPr>
            <a:lvl7pPr lvl="6" rtl="0" algn="ctr">
              <a:spcBef>
                <a:spcPts val="0"/>
              </a:spcBef>
              <a:spcAft>
                <a:spcPts val="0"/>
              </a:spcAft>
              <a:buSzPts val="1400"/>
              <a:buFont typeface="Ubuntu"/>
              <a:buNone/>
              <a:defRPr>
                <a:latin typeface="Ubuntu"/>
                <a:ea typeface="Ubuntu"/>
                <a:cs typeface="Ubuntu"/>
                <a:sym typeface="Ubuntu"/>
              </a:defRPr>
            </a:lvl7pPr>
            <a:lvl8pPr lvl="7" rtl="0" algn="ctr">
              <a:spcBef>
                <a:spcPts val="0"/>
              </a:spcBef>
              <a:spcAft>
                <a:spcPts val="0"/>
              </a:spcAft>
              <a:buSzPts val="1400"/>
              <a:buFont typeface="Ubuntu"/>
              <a:buNone/>
              <a:defRPr>
                <a:latin typeface="Ubuntu"/>
                <a:ea typeface="Ubuntu"/>
                <a:cs typeface="Ubuntu"/>
                <a:sym typeface="Ubuntu"/>
              </a:defRPr>
            </a:lvl8pPr>
            <a:lvl9pPr lvl="8" rtl="0" algn="ctr">
              <a:spcBef>
                <a:spcPts val="0"/>
              </a:spcBef>
              <a:spcAft>
                <a:spcPts val="0"/>
              </a:spcAft>
              <a:buSzPts val="1400"/>
              <a:buFont typeface="Ubuntu"/>
              <a:buNone/>
              <a:defRPr>
                <a:latin typeface="Ubuntu"/>
                <a:ea typeface="Ubuntu"/>
                <a:cs typeface="Ubuntu"/>
                <a:sym typeface="Ubuntu"/>
              </a:defRPr>
            </a:lvl9pPr>
          </a:lstStyle>
          <a:p/>
        </p:txBody>
      </p:sp>
      <p:grpSp>
        <p:nvGrpSpPr>
          <p:cNvPr id="666" name="Google Shape;666;p22"/>
          <p:cNvGrpSpPr/>
          <p:nvPr/>
        </p:nvGrpSpPr>
        <p:grpSpPr>
          <a:xfrm flipH="1" rot="5400000">
            <a:off x="7765335" y="3796457"/>
            <a:ext cx="1276820" cy="1417268"/>
            <a:chOff x="777100" y="158663"/>
            <a:chExt cx="707850" cy="785712"/>
          </a:xfrm>
        </p:grpSpPr>
        <p:cxnSp>
          <p:nvCxnSpPr>
            <p:cNvPr id="667" name="Google Shape;667;p22"/>
            <p:cNvCxnSpPr/>
            <p:nvPr/>
          </p:nvCxnSpPr>
          <p:spPr>
            <a:xfrm flipH="1" rot="10800000">
              <a:off x="777100" y="158675"/>
              <a:ext cx="416700" cy="482100"/>
            </a:xfrm>
            <a:prstGeom prst="straightConnector1">
              <a:avLst/>
            </a:prstGeom>
            <a:noFill/>
            <a:ln cap="flat" cmpd="sng" w="19050">
              <a:solidFill>
                <a:schemeClr val="dk2"/>
              </a:solidFill>
              <a:prstDash val="solid"/>
              <a:round/>
              <a:headEnd len="med" w="med" type="none"/>
              <a:tailEnd len="med" w="med" type="none"/>
            </a:ln>
          </p:spPr>
        </p:cxnSp>
        <p:cxnSp>
          <p:nvCxnSpPr>
            <p:cNvPr id="668" name="Google Shape;668;p22"/>
            <p:cNvCxnSpPr/>
            <p:nvPr/>
          </p:nvCxnSpPr>
          <p:spPr>
            <a:xfrm flipH="1">
              <a:off x="809503" y="158663"/>
              <a:ext cx="384300" cy="774900"/>
            </a:xfrm>
            <a:prstGeom prst="straightConnector1">
              <a:avLst/>
            </a:prstGeom>
            <a:noFill/>
            <a:ln cap="flat" cmpd="sng" w="19050">
              <a:solidFill>
                <a:schemeClr val="dk2"/>
              </a:solidFill>
              <a:prstDash val="solid"/>
              <a:round/>
              <a:headEnd len="med" w="med" type="none"/>
              <a:tailEnd len="med" w="med" type="none"/>
            </a:ln>
          </p:spPr>
        </p:cxnSp>
        <p:cxnSp>
          <p:nvCxnSpPr>
            <p:cNvPr id="669" name="Google Shape;669;p22"/>
            <p:cNvCxnSpPr/>
            <p:nvPr/>
          </p:nvCxnSpPr>
          <p:spPr>
            <a:xfrm flipH="1" rot="10800000">
              <a:off x="807425" y="293075"/>
              <a:ext cx="527700" cy="651300"/>
            </a:xfrm>
            <a:prstGeom prst="straightConnector1">
              <a:avLst/>
            </a:prstGeom>
            <a:noFill/>
            <a:ln cap="flat" cmpd="sng" w="19050">
              <a:solidFill>
                <a:schemeClr val="dk2"/>
              </a:solidFill>
              <a:prstDash val="solid"/>
              <a:round/>
              <a:headEnd len="med" w="med" type="none"/>
              <a:tailEnd len="med" w="med" type="none"/>
            </a:ln>
          </p:spPr>
        </p:cxnSp>
        <p:cxnSp>
          <p:nvCxnSpPr>
            <p:cNvPr id="670" name="Google Shape;670;p22"/>
            <p:cNvCxnSpPr/>
            <p:nvPr/>
          </p:nvCxnSpPr>
          <p:spPr>
            <a:xfrm flipH="1">
              <a:off x="1087625" y="293075"/>
              <a:ext cx="247500" cy="618600"/>
            </a:xfrm>
            <a:prstGeom prst="straightConnector1">
              <a:avLst/>
            </a:prstGeom>
            <a:noFill/>
            <a:ln cap="flat" cmpd="sng" w="19050">
              <a:solidFill>
                <a:schemeClr val="dk2"/>
              </a:solidFill>
              <a:prstDash val="solid"/>
              <a:round/>
              <a:headEnd len="med" w="med" type="none"/>
              <a:tailEnd len="med" w="med" type="none"/>
            </a:ln>
          </p:spPr>
        </p:cxnSp>
        <p:cxnSp>
          <p:nvCxnSpPr>
            <p:cNvPr id="671" name="Google Shape;671;p22"/>
            <p:cNvCxnSpPr/>
            <p:nvPr/>
          </p:nvCxnSpPr>
          <p:spPr>
            <a:xfrm flipH="1" rot="10800000">
              <a:off x="1100675" y="547000"/>
              <a:ext cx="312600" cy="364800"/>
            </a:xfrm>
            <a:prstGeom prst="straightConnector1">
              <a:avLst/>
            </a:prstGeom>
            <a:noFill/>
            <a:ln cap="flat" cmpd="sng" w="19050">
              <a:solidFill>
                <a:schemeClr val="dk2"/>
              </a:solidFill>
              <a:prstDash val="solid"/>
              <a:round/>
              <a:headEnd len="med" w="med" type="none"/>
              <a:tailEnd len="med" w="med" type="none"/>
            </a:ln>
          </p:spPr>
        </p:cxnSp>
        <p:cxnSp>
          <p:nvCxnSpPr>
            <p:cNvPr id="672" name="Google Shape;672;p22"/>
            <p:cNvCxnSpPr/>
            <p:nvPr/>
          </p:nvCxnSpPr>
          <p:spPr>
            <a:xfrm flipH="1">
              <a:off x="1315750" y="547000"/>
              <a:ext cx="91200" cy="364800"/>
            </a:xfrm>
            <a:prstGeom prst="straightConnector1">
              <a:avLst/>
            </a:prstGeom>
            <a:noFill/>
            <a:ln cap="flat" cmpd="sng" w="19050">
              <a:solidFill>
                <a:schemeClr val="dk2"/>
              </a:solidFill>
              <a:prstDash val="solid"/>
              <a:round/>
              <a:headEnd len="med" w="med" type="none"/>
              <a:tailEnd len="med" w="med" type="none"/>
            </a:ln>
          </p:spPr>
        </p:cxnSp>
        <p:cxnSp>
          <p:nvCxnSpPr>
            <p:cNvPr id="673" name="Google Shape;673;p22"/>
            <p:cNvCxnSpPr/>
            <p:nvPr/>
          </p:nvCxnSpPr>
          <p:spPr>
            <a:xfrm flipH="1" rot="10800000">
              <a:off x="1315750" y="703175"/>
              <a:ext cx="169200" cy="208500"/>
            </a:xfrm>
            <a:prstGeom prst="straightConnector1">
              <a:avLst/>
            </a:prstGeom>
            <a:noFill/>
            <a:ln cap="flat" cmpd="sng" w="19050">
              <a:solidFill>
                <a:schemeClr val="dk2"/>
              </a:solidFill>
              <a:prstDash val="solid"/>
              <a:round/>
              <a:headEnd len="med" w="med" type="none"/>
              <a:tailEnd len="med" w="med" type="none"/>
            </a:ln>
          </p:spPr>
        </p:cxn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7_1">
    <p:spTree>
      <p:nvGrpSpPr>
        <p:cNvPr id="674" name="Shape 674"/>
        <p:cNvGrpSpPr/>
        <p:nvPr/>
      </p:nvGrpSpPr>
      <p:grpSpPr>
        <a:xfrm>
          <a:off x="0" y="0"/>
          <a:ext cx="0" cy="0"/>
          <a:chOff x="0" y="0"/>
          <a:chExt cx="0" cy="0"/>
        </a:xfrm>
      </p:grpSpPr>
      <p:sp>
        <p:nvSpPr>
          <p:cNvPr id="675" name="Google Shape;675;p23"/>
          <p:cNvSpPr/>
          <p:nvPr/>
        </p:nvSpPr>
        <p:spPr>
          <a:xfrm rot="5400000">
            <a:off x="340062" y="-348908"/>
            <a:ext cx="691500" cy="1389300"/>
          </a:xfrm>
          <a:prstGeom prst="rtTriangl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3"/>
          <p:cNvSpPr/>
          <p:nvPr/>
        </p:nvSpPr>
        <p:spPr>
          <a:xfrm flipH="1">
            <a:off x="1489" y="4682725"/>
            <a:ext cx="9143936" cy="460777"/>
          </a:xfrm>
          <a:custGeom>
            <a:rect b="b" l="l" r="r" t="t"/>
            <a:pathLst>
              <a:path extrusionOk="0" h="10628" w="95376">
                <a:moveTo>
                  <a:pt x="95375" y="1"/>
                </a:moveTo>
                <a:lnTo>
                  <a:pt x="1" y="6983"/>
                </a:lnTo>
                <a:lnTo>
                  <a:pt x="1" y="10627"/>
                </a:lnTo>
                <a:lnTo>
                  <a:pt x="95375" y="10627"/>
                </a:lnTo>
                <a:lnTo>
                  <a:pt x="953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3"/>
          <p:cNvSpPr/>
          <p:nvPr/>
        </p:nvSpPr>
        <p:spPr>
          <a:xfrm flipH="1">
            <a:off x="8102866" y="2214438"/>
            <a:ext cx="1039200" cy="29259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3"/>
          <p:cNvSpPr/>
          <p:nvPr/>
        </p:nvSpPr>
        <p:spPr>
          <a:xfrm flipH="1">
            <a:off x="8375801" y="2818563"/>
            <a:ext cx="868225" cy="2394625"/>
          </a:xfrm>
          <a:custGeom>
            <a:rect b="b" l="l" r="r" t="t"/>
            <a:pathLst>
              <a:path extrusionOk="0" h="95785" w="34729">
                <a:moveTo>
                  <a:pt x="1737" y="0"/>
                </a:moveTo>
                <a:cubicBezTo>
                  <a:pt x="727" y="8085"/>
                  <a:pt x="-2576" y="19597"/>
                  <a:pt x="4054" y="24332"/>
                </a:cubicBezTo>
                <a:cubicBezTo>
                  <a:pt x="6464" y="26053"/>
                  <a:pt x="11414" y="26871"/>
                  <a:pt x="12938" y="24332"/>
                </a:cubicBezTo>
                <a:cubicBezTo>
                  <a:pt x="13975" y="22604"/>
                  <a:pt x="12189" y="18437"/>
                  <a:pt x="10234" y="18925"/>
                </a:cubicBezTo>
                <a:cubicBezTo>
                  <a:pt x="2478" y="20863"/>
                  <a:pt x="1857" y="34412"/>
                  <a:pt x="4054" y="42099"/>
                </a:cubicBezTo>
                <a:cubicBezTo>
                  <a:pt x="5272" y="46359"/>
                  <a:pt x="10907" y="51805"/>
                  <a:pt x="14869" y="49824"/>
                </a:cubicBezTo>
                <a:cubicBezTo>
                  <a:pt x="17201" y="48658"/>
                  <a:pt x="18738" y="44817"/>
                  <a:pt x="17572" y="42485"/>
                </a:cubicBezTo>
                <a:cubicBezTo>
                  <a:pt x="16844" y="41029"/>
                  <a:pt x="14535" y="40620"/>
                  <a:pt x="12938" y="40940"/>
                </a:cubicBezTo>
                <a:cubicBezTo>
                  <a:pt x="8695" y="41790"/>
                  <a:pt x="6908" y="47846"/>
                  <a:pt x="6372" y="52141"/>
                </a:cubicBezTo>
                <a:cubicBezTo>
                  <a:pt x="5536" y="58829"/>
                  <a:pt x="9693" y="67605"/>
                  <a:pt x="16028" y="69908"/>
                </a:cubicBezTo>
                <a:cubicBezTo>
                  <a:pt x="21538" y="71912"/>
                  <a:pt x="33784" y="69863"/>
                  <a:pt x="32635" y="64114"/>
                </a:cubicBezTo>
                <a:cubicBezTo>
                  <a:pt x="31718" y="59526"/>
                  <a:pt x="22625" y="59588"/>
                  <a:pt x="18731" y="62183"/>
                </a:cubicBezTo>
                <a:cubicBezTo>
                  <a:pt x="12401" y="66402"/>
                  <a:pt x="7811" y="75613"/>
                  <a:pt x="9462" y="83039"/>
                </a:cubicBezTo>
                <a:cubicBezTo>
                  <a:pt x="10485" y="87641"/>
                  <a:pt x="16346" y="90814"/>
                  <a:pt x="21049" y="91150"/>
                </a:cubicBezTo>
                <a:cubicBezTo>
                  <a:pt x="26358" y="91529"/>
                  <a:pt x="35860" y="87816"/>
                  <a:pt x="34567" y="82653"/>
                </a:cubicBezTo>
                <a:cubicBezTo>
                  <a:pt x="33647" y="78980"/>
                  <a:pt x="24170" y="82366"/>
                  <a:pt x="23752" y="86129"/>
                </a:cubicBezTo>
                <a:cubicBezTo>
                  <a:pt x="23288" y="90307"/>
                  <a:pt x="27659" y="95785"/>
                  <a:pt x="31863" y="95785"/>
                </a:cubicBezTo>
              </a:path>
            </a:pathLst>
          </a:custGeom>
          <a:noFill/>
          <a:ln cap="flat" cmpd="sng" w="19050">
            <a:solidFill>
              <a:schemeClr val="dk2"/>
            </a:solidFill>
            <a:prstDash val="solid"/>
            <a:round/>
            <a:headEnd len="med" w="med" type="none"/>
            <a:tailEnd len="med" w="med" type="none"/>
          </a:ln>
        </p:spPr>
      </p:sp>
      <p:sp>
        <p:nvSpPr>
          <p:cNvPr id="679" name="Google Shape;679;p23"/>
          <p:cNvSpPr txBox="1"/>
          <p:nvPr>
            <p:ph idx="1" type="subTitle"/>
          </p:nvPr>
        </p:nvSpPr>
        <p:spPr>
          <a:xfrm>
            <a:off x="970650" y="3467963"/>
            <a:ext cx="2267700" cy="392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000"/>
              <a:buFont typeface="Oswald"/>
              <a:buNone/>
              <a:defRPr sz="2400">
                <a:latin typeface="Bangers"/>
                <a:ea typeface="Bangers"/>
                <a:cs typeface="Bangers"/>
                <a:sym typeface="Bangers"/>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680" name="Google Shape;680;p23"/>
          <p:cNvSpPr txBox="1"/>
          <p:nvPr>
            <p:ph idx="2" type="subTitle"/>
          </p:nvPr>
        </p:nvSpPr>
        <p:spPr>
          <a:xfrm>
            <a:off x="3437506" y="3467963"/>
            <a:ext cx="2271900" cy="392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000"/>
              <a:buFont typeface="Oswald"/>
              <a:buNone/>
              <a:defRPr sz="2400">
                <a:latin typeface="Bangers"/>
                <a:ea typeface="Bangers"/>
                <a:cs typeface="Bangers"/>
                <a:sym typeface="Bangers"/>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681" name="Google Shape;681;p23"/>
          <p:cNvSpPr txBox="1"/>
          <p:nvPr>
            <p:ph idx="3" type="subTitle"/>
          </p:nvPr>
        </p:nvSpPr>
        <p:spPr>
          <a:xfrm>
            <a:off x="5897025" y="3467963"/>
            <a:ext cx="2271900" cy="392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000"/>
              <a:buFont typeface="Oswald"/>
              <a:buNone/>
              <a:defRPr sz="2400">
                <a:latin typeface="Bangers"/>
                <a:ea typeface="Bangers"/>
                <a:cs typeface="Bangers"/>
                <a:sym typeface="Bangers"/>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682" name="Google Shape;682;p23"/>
          <p:cNvSpPr txBox="1"/>
          <p:nvPr>
            <p:ph idx="4" type="subTitle"/>
          </p:nvPr>
        </p:nvSpPr>
        <p:spPr>
          <a:xfrm>
            <a:off x="971700" y="3798501"/>
            <a:ext cx="2265600" cy="630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683" name="Google Shape;683;p23"/>
          <p:cNvSpPr txBox="1"/>
          <p:nvPr>
            <p:ph idx="5" type="subTitle"/>
          </p:nvPr>
        </p:nvSpPr>
        <p:spPr>
          <a:xfrm>
            <a:off x="3440656" y="3796701"/>
            <a:ext cx="2265600" cy="630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684" name="Google Shape;684;p23"/>
          <p:cNvSpPr txBox="1"/>
          <p:nvPr>
            <p:ph idx="6" type="subTitle"/>
          </p:nvPr>
        </p:nvSpPr>
        <p:spPr>
          <a:xfrm>
            <a:off x="5900175" y="3798501"/>
            <a:ext cx="2265600" cy="630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p:txBody>
      </p:sp>
      <p:sp>
        <p:nvSpPr>
          <p:cNvPr id="685" name="Google Shape;685;p23"/>
          <p:cNvSpPr txBox="1"/>
          <p:nvPr>
            <p:ph hasCustomPrompt="1" type="title"/>
          </p:nvPr>
        </p:nvSpPr>
        <p:spPr>
          <a:xfrm>
            <a:off x="1656750" y="2876588"/>
            <a:ext cx="895500" cy="4395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000"/>
              <a:buNone/>
              <a:defRPr/>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a:r>
              <a:t>xx%</a:t>
            </a:r>
          </a:p>
        </p:txBody>
      </p:sp>
      <p:sp>
        <p:nvSpPr>
          <p:cNvPr id="686" name="Google Shape;686;p23"/>
          <p:cNvSpPr txBox="1"/>
          <p:nvPr>
            <p:ph hasCustomPrompt="1" idx="7" type="title"/>
          </p:nvPr>
        </p:nvSpPr>
        <p:spPr>
          <a:xfrm>
            <a:off x="4125706" y="2876588"/>
            <a:ext cx="895500" cy="4395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000"/>
              <a:buNone/>
              <a:defRPr/>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a:r>
              <a:t>xx%</a:t>
            </a:r>
          </a:p>
        </p:txBody>
      </p:sp>
      <p:sp>
        <p:nvSpPr>
          <p:cNvPr id="687" name="Google Shape;687;p23"/>
          <p:cNvSpPr txBox="1"/>
          <p:nvPr>
            <p:ph hasCustomPrompt="1" idx="8" type="title"/>
          </p:nvPr>
        </p:nvSpPr>
        <p:spPr>
          <a:xfrm>
            <a:off x="6585225" y="2876588"/>
            <a:ext cx="895500" cy="4395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2000"/>
              <a:buNone/>
              <a:defRPr/>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a:r>
              <a:t>xx%</a:t>
            </a:r>
          </a:p>
        </p:txBody>
      </p:sp>
      <p:sp>
        <p:nvSpPr>
          <p:cNvPr id="688" name="Google Shape;688;p23"/>
          <p:cNvSpPr txBox="1"/>
          <p:nvPr>
            <p:ph idx="9"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8">
    <p:spTree>
      <p:nvGrpSpPr>
        <p:cNvPr id="689" name="Shape 689"/>
        <p:cNvGrpSpPr/>
        <p:nvPr/>
      </p:nvGrpSpPr>
      <p:grpSpPr>
        <a:xfrm>
          <a:off x="0" y="0"/>
          <a:ext cx="0" cy="0"/>
          <a:chOff x="0" y="0"/>
          <a:chExt cx="0" cy="0"/>
        </a:xfrm>
      </p:grpSpPr>
      <p:grpSp>
        <p:nvGrpSpPr>
          <p:cNvPr id="690" name="Google Shape;690;p24"/>
          <p:cNvGrpSpPr/>
          <p:nvPr/>
        </p:nvGrpSpPr>
        <p:grpSpPr>
          <a:xfrm flipH="1">
            <a:off x="-6525" y="-9725"/>
            <a:ext cx="2812370" cy="5162950"/>
            <a:chOff x="3114900" y="202775"/>
            <a:chExt cx="2812370" cy="5162950"/>
          </a:xfrm>
        </p:grpSpPr>
        <p:sp>
          <p:nvSpPr>
            <p:cNvPr id="691" name="Google Shape;691;p24"/>
            <p:cNvSpPr/>
            <p:nvPr/>
          </p:nvSpPr>
          <p:spPr>
            <a:xfrm>
              <a:off x="3114900" y="202775"/>
              <a:ext cx="2806463" cy="5162950"/>
            </a:xfrm>
            <a:custGeom>
              <a:rect b="b" l="l" r="r" t="t"/>
              <a:pathLst>
                <a:path extrusionOk="0" h="206518" w="139625">
                  <a:moveTo>
                    <a:pt x="0" y="0"/>
                  </a:moveTo>
                  <a:lnTo>
                    <a:pt x="139625" y="389"/>
                  </a:lnTo>
                  <a:lnTo>
                    <a:pt x="139236" y="206518"/>
                  </a:lnTo>
                  <a:lnTo>
                    <a:pt x="71546" y="205778"/>
                  </a:lnTo>
                  <a:close/>
                </a:path>
              </a:pathLst>
            </a:custGeom>
            <a:solidFill>
              <a:schemeClr val="accent5"/>
            </a:solidFill>
            <a:ln>
              <a:noFill/>
            </a:ln>
          </p:spPr>
        </p:sp>
        <p:grpSp>
          <p:nvGrpSpPr>
            <p:cNvPr id="692" name="Google Shape;692;p24"/>
            <p:cNvGrpSpPr/>
            <p:nvPr/>
          </p:nvGrpSpPr>
          <p:grpSpPr>
            <a:xfrm>
              <a:off x="3155225" y="202775"/>
              <a:ext cx="2772045" cy="5143502"/>
              <a:chOff x="6409225" y="0"/>
              <a:chExt cx="2772045" cy="5143502"/>
            </a:xfrm>
          </p:grpSpPr>
          <p:cxnSp>
            <p:nvCxnSpPr>
              <p:cNvPr id="693" name="Google Shape;693;p24"/>
              <p:cNvCxnSpPr/>
              <p:nvPr/>
            </p:nvCxnSpPr>
            <p:spPr>
              <a:xfrm>
                <a:off x="6718570" y="1209275"/>
                <a:ext cx="2462700" cy="0"/>
              </a:xfrm>
              <a:prstGeom prst="straightConnector1">
                <a:avLst/>
              </a:prstGeom>
              <a:noFill/>
              <a:ln cap="rnd" cmpd="sng" w="19050">
                <a:solidFill>
                  <a:schemeClr val="lt2"/>
                </a:solidFill>
                <a:prstDash val="solid"/>
                <a:round/>
                <a:headEnd len="med" w="med" type="none"/>
                <a:tailEnd len="med" w="med" type="none"/>
              </a:ln>
            </p:spPr>
          </p:cxnSp>
          <p:cxnSp>
            <p:nvCxnSpPr>
              <p:cNvPr id="694" name="Google Shape;694;p24"/>
              <p:cNvCxnSpPr/>
              <p:nvPr/>
            </p:nvCxnSpPr>
            <p:spPr>
              <a:xfrm>
                <a:off x="6871289" y="1754250"/>
                <a:ext cx="2307900" cy="0"/>
              </a:xfrm>
              <a:prstGeom prst="straightConnector1">
                <a:avLst/>
              </a:prstGeom>
              <a:noFill/>
              <a:ln cap="rnd" cmpd="sng" w="19050">
                <a:solidFill>
                  <a:schemeClr val="lt2"/>
                </a:solidFill>
                <a:prstDash val="solid"/>
                <a:round/>
                <a:headEnd len="med" w="med" type="none"/>
                <a:tailEnd len="med" w="med" type="none"/>
              </a:ln>
            </p:spPr>
          </p:cxnSp>
          <p:cxnSp>
            <p:nvCxnSpPr>
              <p:cNvPr id="695" name="Google Shape;695;p24"/>
              <p:cNvCxnSpPr/>
              <p:nvPr/>
            </p:nvCxnSpPr>
            <p:spPr>
              <a:xfrm>
                <a:off x="7024008" y="2299225"/>
                <a:ext cx="2155200" cy="0"/>
              </a:xfrm>
              <a:prstGeom prst="straightConnector1">
                <a:avLst/>
              </a:prstGeom>
              <a:noFill/>
              <a:ln cap="rnd" cmpd="sng" w="19050">
                <a:solidFill>
                  <a:schemeClr val="lt2"/>
                </a:solidFill>
                <a:prstDash val="solid"/>
                <a:round/>
                <a:headEnd len="med" w="med" type="none"/>
                <a:tailEnd len="med" w="med" type="none"/>
              </a:ln>
            </p:spPr>
          </p:cxnSp>
          <p:cxnSp>
            <p:nvCxnSpPr>
              <p:cNvPr id="696" name="Google Shape;696;p24"/>
              <p:cNvCxnSpPr/>
              <p:nvPr/>
            </p:nvCxnSpPr>
            <p:spPr>
              <a:xfrm>
                <a:off x="7176726" y="2844200"/>
                <a:ext cx="2002800" cy="0"/>
              </a:xfrm>
              <a:prstGeom prst="straightConnector1">
                <a:avLst/>
              </a:prstGeom>
              <a:noFill/>
              <a:ln cap="rnd" cmpd="sng" w="19050">
                <a:solidFill>
                  <a:schemeClr val="lt2"/>
                </a:solidFill>
                <a:prstDash val="solid"/>
                <a:round/>
                <a:headEnd len="med" w="med" type="none"/>
                <a:tailEnd len="med" w="med" type="none"/>
              </a:ln>
            </p:spPr>
          </p:cxnSp>
          <p:cxnSp>
            <p:nvCxnSpPr>
              <p:cNvPr id="697" name="Google Shape;697;p24"/>
              <p:cNvCxnSpPr/>
              <p:nvPr/>
            </p:nvCxnSpPr>
            <p:spPr>
              <a:xfrm>
                <a:off x="7329447" y="3389150"/>
                <a:ext cx="1850100" cy="0"/>
              </a:xfrm>
              <a:prstGeom prst="straightConnector1">
                <a:avLst/>
              </a:prstGeom>
              <a:noFill/>
              <a:ln cap="rnd" cmpd="sng" w="19050">
                <a:solidFill>
                  <a:schemeClr val="lt2"/>
                </a:solidFill>
                <a:prstDash val="solid"/>
                <a:round/>
                <a:headEnd len="med" w="med" type="none"/>
                <a:tailEnd len="med" w="med" type="none"/>
              </a:ln>
            </p:spPr>
          </p:cxnSp>
          <p:cxnSp>
            <p:nvCxnSpPr>
              <p:cNvPr id="698" name="Google Shape;698;p24"/>
              <p:cNvCxnSpPr/>
              <p:nvPr/>
            </p:nvCxnSpPr>
            <p:spPr>
              <a:xfrm>
                <a:off x="7482163" y="3934125"/>
                <a:ext cx="1697100" cy="0"/>
              </a:xfrm>
              <a:prstGeom prst="straightConnector1">
                <a:avLst/>
              </a:prstGeom>
              <a:noFill/>
              <a:ln cap="rnd" cmpd="sng" w="19050">
                <a:solidFill>
                  <a:schemeClr val="lt2"/>
                </a:solidFill>
                <a:prstDash val="solid"/>
                <a:round/>
                <a:headEnd len="med" w="med" type="none"/>
                <a:tailEnd len="med" w="med" type="none"/>
              </a:ln>
            </p:spPr>
          </p:cxnSp>
          <p:cxnSp>
            <p:nvCxnSpPr>
              <p:cNvPr id="699" name="Google Shape;699;p24"/>
              <p:cNvCxnSpPr/>
              <p:nvPr/>
            </p:nvCxnSpPr>
            <p:spPr>
              <a:xfrm>
                <a:off x="7636859" y="4479100"/>
                <a:ext cx="1542900" cy="0"/>
              </a:xfrm>
              <a:prstGeom prst="straightConnector1">
                <a:avLst/>
              </a:prstGeom>
              <a:noFill/>
              <a:ln cap="rnd" cmpd="sng" w="19050">
                <a:solidFill>
                  <a:schemeClr val="lt2"/>
                </a:solidFill>
                <a:prstDash val="solid"/>
                <a:round/>
                <a:headEnd len="med" w="med" type="none"/>
                <a:tailEnd len="med" w="med" type="none"/>
              </a:ln>
            </p:spPr>
          </p:cxnSp>
          <p:cxnSp>
            <p:nvCxnSpPr>
              <p:cNvPr id="700" name="Google Shape;700;p24"/>
              <p:cNvCxnSpPr/>
              <p:nvPr/>
            </p:nvCxnSpPr>
            <p:spPr>
              <a:xfrm>
                <a:off x="7787800" y="5024075"/>
                <a:ext cx="1391400" cy="0"/>
              </a:xfrm>
              <a:prstGeom prst="straightConnector1">
                <a:avLst/>
              </a:prstGeom>
              <a:noFill/>
              <a:ln cap="rnd" cmpd="sng" w="19050">
                <a:solidFill>
                  <a:schemeClr val="lt2"/>
                </a:solidFill>
                <a:prstDash val="solid"/>
                <a:round/>
                <a:headEnd len="med" w="med" type="none"/>
                <a:tailEnd len="med" w="med" type="none"/>
              </a:ln>
            </p:spPr>
          </p:cxnSp>
          <p:cxnSp>
            <p:nvCxnSpPr>
              <p:cNvPr id="701" name="Google Shape;701;p24"/>
              <p:cNvCxnSpPr/>
              <p:nvPr/>
            </p:nvCxnSpPr>
            <p:spPr>
              <a:xfrm>
                <a:off x="6566925" y="664300"/>
                <a:ext cx="2614200" cy="0"/>
              </a:xfrm>
              <a:prstGeom prst="straightConnector1">
                <a:avLst/>
              </a:prstGeom>
              <a:noFill/>
              <a:ln cap="rnd" cmpd="sng" w="19050">
                <a:solidFill>
                  <a:schemeClr val="lt2"/>
                </a:solidFill>
                <a:prstDash val="solid"/>
                <a:round/>
                <a:headEnd len="med" w="med" type="none"/>
                <a:tailEnd len="med" w="med" type="none"/>
              </a:ln>
            </p:spPr>
          </p:cxnSp>
          <p:cxnSp>
            <p:nvCxnSpPr>
              <p:cNvPr id="702" name="Google Shape;702;p24"/>
              <p:cNvCxnSpPr/>
              <p:nvPr/>
            </p:nvCxnSpPr>
            <p:spPr>
              <a:xfrm>
                <a:off x="6409225" y="119325"/>
                <a:ext cx="2770500" cy="0"/>
              </a:xfrm>
              <a:prstGeom prst="straightConnector1">
                <a:avLst/>
              </a:prstGeom>
              <a:noFill/>
              <a:ln cap="rnd" cmpd="sng" w="19050">
                <a:solidFill>
                  <a:schemeClr val="lt2"/>
                </a:solidFill>
                <a:prstDash val="solid"/>
                <a:round/>
                <a:headEnd len="med" w="med" type="none"/>
                <a:tailEnd len="med" w="med" type="none"/>
              </a:ln>
            </p:spPr>
          </p:cxnSp>
          <p:cxnSp>
            <p:nvCxnSpPr>
              <p:cNvPr id="703" name="Google Shape;703;p24"/>
              <p:cNvCxnSpPr/>
              <p:nvPr/>
            </p:nvCxnSpPr>
            <p:spPr>
              <a:xfrm rot="5400000">
                <a:off x="5342616" y="2571752"/>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704" name="Google Shape;704;p24"/>
              <p:cNvCxnSpPr/>
              <p:nvPr/>
            </p:nvCxnSpPr>
            <p:spPr>
              <a:xfrm>
                <a:off x="7369400" y="0"/>
                <a:ext cx="0" cy="3592500"/>
              </a:xfrm>
              <a:prstGeom prst="straightConnector1">
                <a:avLst/>
              </a:prstGeom>
              <a:noFill/>
              <a:ln cap="rnd" cmpd="sng" w="19050">
                <a:solidFill>
                  <a:schemeClr val="lt2"/>
                </a:solidFill>
                <a:prstDash val="solid"/>
                <a:round/>
                <a:headEnd len="med" w="med" type="none"/>
                <a:tailEnd len="med" w="med" type="none"/>
              </a:ln>
            </p:spPr>
          </p:cxnSp>
          <p:cxnSp>
            <p:nvCxnSpPr>
              <p:cNvPr id="705" name="Google Shape;705;p24"/>
              <p:cNvCxnSpPr/>
              <p:nvPr/>
            </p:nvCxnSpPr>
            <p:spPr>
              <a:xfrm>
                <a:off x="6824425" y="0"/>
                <a:ext cx="0" cy="1628400"/>
              </a:xfrm>
              <a:prstGeom prst="straightConnector1">
                <a:avLst/>
              </a:prstGeom>
              <a:noFill/>
              <a:ln cap="rnd" cmpd="sng" w="19050">
                <a:solidFill>
                  <a:schemeClr val="lt2"/>
                </a:solidFill>
                <a:prstDash val="solid"/>
                <a:round/>
                <a:headEnd len="med" w="med" type="none"/>
                <a:tailEnd len="med" w="med" type="none"/>
              </a:ln>
            </p:spPr>
          </p:cxnSp>
          <p:cxnSp>
            <p:nvCxnSpPr>
              <p:cNvPr id="706" name="Google Shape;706;p24"/>
              <p:cNvCxnSpPr/>
              <p:nvPr/>
            </p:nvCxnSpPr>
            <p:spPr>
              <a:xfrm rot="5400000">
                <a:off x="5887589" y="2571752"/>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707" name="Google Shape;707;p24"/>
              <p:cNvCxnSpPr/>
              <p:nvPr/>
            </p:nvCxnSpPr>
            <p:spPr>
              <a:xfrm rot="5400000">
                <a:off x="6432562" y="2571752"/>
                <a:ext cx="5143500" cy="0"/>
              </a:xfrm>
              <a:prstGeom prst="straightConnector1">
                <a:avLst/>
              </a:prstGeom>
              <a:noFill/>
              <a:ln cap="rnd" cmpd="sng" w="19050">
                <a:solidFill>
                  <a:schemeClr val="lt2"/>
                </a:solidFill>
                <a:prstDash val="solid"/>
                <a:round/>
                <a:headEnd len="med" w="med" type="none"/>
                <a:tailEnd len="med" w="med" type="none"/>
              </a:ln>
            </p:spPr>
          </p:cxnSp>
        </p:grpSp>
      </p:grpSp>
      <p:sp>
        <p:nvSpPr>
          <p:cNvPr id="708" name="Google Shape;708;p24"/>
          <p:cNvSpPr/>
          <p:nvPr/>
        </p:nvSpPr>
        <p:spPr>
          <a:xfrm flipH="1">
            <a:off x="1" y="2969287"/>
            <a:ext cx="3836662" cy="2174218"/>
          </a:xfrm>
          <a:custGeom>
            <a:rect b="b" l="l" r="r" t="t"/>
            <a:pathLst>
              <a:path extrusionOk="0" h="33898" w="59817">
                <a:moveTo>
                  <a:pt x="59816" y="0"/>
                </a:moveTo>
                <a:lnTo>
                  <a:pt x="1" y="33898"/>
                </a:lnTo>
                <a:lnTo>
                  <a:pt x="21543" y="33898"/>
                </a:lnTo>
                <a:lnTo>
                  <a:pt x="59816" y="16734"/>
                </a:lnTo>
                <a:lnTo>
                  <a:pt x="598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4"/>
          <p:cNvSpPr/>
          <p:nvPr/>
        </p:nvSpPr>
        <p:spPr>
          <a:xfrm flipH="1">
            <a:off x="8104811" y="2217589"/>
            <a:ext cx="1039200" cy="29259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4"/>
          <p:cNvSpPr/>
          <p:nvPr/>
        </p:nvSpPr>
        <p:spPr>
          <a:xfrm rot="-5400000">
            <a:off x="7743949" y="3687674"/>
            <a:ext cx="2142725" cy="859700"/>
          </a:xfrm>
          <a:custGeom>
            <a:rect b="b" l="l" r="r" t="t"/>
            <a:pathLst>
              <a:path extrusionOk="0" h="34388" w="85709">
                <a:moveTo>
                  <a:pt x="0" y="0"/>
                </a:moveTo>
                <a:cubicBezTo>
                  <a:pt x="0" y="6809"/>
                  <a:pt x="11794" y="17737"/>
                  <a:pt x="16152" y="12505"/>
                </a:cubicBezTo>
                <a:cubicBezTo>
                  <a:pt x="17708" y="10637"/>
                  <a:pt x="18131" y="6623"/>
                  <a:pt x="16152" y="5210"/>
                </a:cubicBezTo>
                <a:cubicBezTo>
                  <a:pt x="14420" y="3973"/>
                  <a:pt x="11405" y="5007"/>
                  <a:pt x="9900" y="6513"/>
                </a:cubicBezTo>
                <a:cubicBezTo>
                  <a:pt x="6245" y="10169"/>
                  <a:pt x="7550" y="19224"/>
                  <a:pt x="11984" y="21883"/>
                </a:cubicBezTo>
                <a:cubicBezTo>
                  <a:pt x="15504" y="23994"/>
                  <a:pt x="20492" y="24885"/>
                  <a:pt x="24228" y="23186"/>
                </a:cubicBezTo>
                <a:cubicBezTo>
                  <a:pt x="29250" y="20902"/>
                  <a:pt x="36350" y="12044"/>
                  <a:pt x="32043" y="8597"/>
                </a:cubicBezTo>
                <a:cubicBezTo>
                  <a:pt x="28828" y="6024"/>
                  <a:pt x="24728" y="15739"/>
                  <a:pt x="26312" y="19539"/>
                </a:cubicBezTo>
                <a:cubicBezTo>
                  <a:pt x="28016" y="23626"/>
                  <a:pt x="33898" y="24753"/>
                  <a:pt x="38296" y="25270"/>
                </a:cubicBezTo>
                <a:cubicBezTo>
                  <a:pt x="42360" y="25748"/>
                  <a:pt x="46310" y="23353"/>
                  <a:pt x="50019" y="21623"/>
                </a:cubicBezTo>
                <a:cubicBezTo>
                  <a:pt x="52428" y="20499"/>
                  <a:pt x="56646" y="19305"/>
                  <a:pt x="56271" y="16673"/>
                </a:cubicBezTo>
                <a:cubicBezTo>
                  <a:pt x="55936" y="14325"/>
                  <a:pt x="52025" y="13110"/>
                  <a:pt x="49758" y="13807"/>
                </a:cubicBezTo>
                <a:cubicBezTo>
                  <a:pt x="46900" y="14686"/>
                  <a:pt x="44614" y="19160"/>
                  <a:pt x="45851" y="21883"/>
                </a:cubicBezTo>
                <a:cubicBezTo>
                  <a:pt x="50131" y="31303"/>
                  <a:pt x="66625" y="21873"/>
                  <a:pt x="76852" y="23446"/>
                </a:cubicBezTo>
                <a:cubicBezTo>
                  <a:pt x="81490" y="24159"/>
                  <a:pt x="83610" y="30191"/>
                  <a:pt x="85709" y="34388"/>
                </a:cubicBezTo>
              </a:path>
            </a:pathLst>
          </a:custGeom>
          <a:noFill/>
          <a:ln cap="flat" cmpd="sng" w="19050">
            <a:solidFill>
              <a:schemeClr val="lt2"/>
            </a:solidFill>
            <a:prstDash val="solid"/>
            <a:round/>
            <a:headEnd len="med" w="med" type="none"/>
            <a:tailEnd len="med" w="med" type="none"/>
          </a:ln>
        </p:spPr>
      </p:sp>
      <p:sp>
        <p:nvSpPr>
          <p:cNvPr id="711" name="Google Shape;711;p24"/>
          <p:cNvSpPr txBox="1"/>
          <p:nvPr>
            <p:ph type="title"/>
          </p:nvPr>
        </p:nvSpPr>
        <p:spPr>
          <a:xfrm>
            <a:off x="2325000" y="2605125"/>
            <a:ext cx="4494000" cy="6480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600"/>
              <a:buNone/>
              <a:defRPr sz="4000"/>
            </a:lvl1pPr>
            <a:lvl2pPr lvl="1" rtl="0" algn="ctr">
              <a:spcBef>
                <a:spcPts val="0"/>
              </a:spcBef>
              <a:spcAft>
                <a:spcPts val="0"/>
              </a:spcAft>
              <a:buSzPts val="3600"/>
              <a:buNone/>
              <a:defRPr sz="3600">
                <a:highlight>
                  <a:schemeClr val="dk2"/>
                </a:highlight>
              </a:defRPr>
            </a:lvl2pPr>
            <a:lvl3pPr lvl="2" rtl="0" algn="ctr">
              <a:spcBef>
                <a:spcPts val="0"/>
              </a:spcBef>
              <a:spcAft>
                <a:spcPts val="0"/>
              </a:spcAft>
              <a:buSzPts val="3600"/>
              <a:buNone/>
              <a:defRPr sz="3600">
                <a:highlight>
                  <a:schemeClr val="dk2"/>
                </a:highlight>
              </a:defRPr>
            </a:lvl3pPr>
            <a:lvl4pPr lvl="3" rtl="0" algn="ctr">
              <a:spcBef>
                <a:spcPts val="0"/>
              </a:spcBef>
              <a:spcAft>
                <a:spcPts val="0"/>
              </a:spcAft>
              <a:buSzPts val="3600"/>
              <a:buNone/>
              <a:defRPr sz="3600">
                <a:highlight>
                  <a:schemeClr val="dk2"/>
                </a:highlight>
              </a:defRPr>
            </a:lvl4pPr>
            <a:lvl5pPr lvl="4" rtl="0" algn="ctr">
              <a:spcBef>
                <a:spcPts val="0"/>
              </a:spcBef>
              <a:spcAft>
                <a:spcPts val="0"/>
              </a:spcAft>
              <a:buSzPts val="3600"/>
              <a:buNone/>
              <a:defRPr sz="3600">
                <a:highlight>
                  <a:schemeClr val="dk2"/>
                </a:highlight>
              </a:defRPr>
            </a:lvl5pPr>
            <a:lvl6pPr lvl="5" rtl="0" algn="ctr">
              <a:spcBef>
                <a:spcPts val="0"/>
              </a:spcBef>
              <a:spcAft>
                <a:spcPts val="0"/>
              </a:spcAft>
              <a:buSzPts val="3600"/>
              <a:buNone/>
              <a:defRPr sz="3600">
                <a:highlight>
                  <a:schemeClr val="dk2"/>
                </a:highlight>
              </a:defRPr>
            </a:lvl6pPr>
            <a:lvl7pPr lvl="6" rtl="0" algn="ctr">
              <a:spcBef>
                <a:spcPts val="0"/>
              </a:spcBef>
              <a:spcAft>
                <a:spcPts val="0"/>
              </a:spcAft>
              <a:buSzPts val="3600"/>
              <a:buNone/>
              <a:defRPr sz="3600">
                <a:highlight>
                  <a:schemeClr val="dk2"/>
                </a:highlight>
              </a:defRPr>
            </a:lvl7pPr>
            <a:lvl8pPr lvl="7" rtl="0" algn="ctr">
              <a:spcBef>
                <a:spcPts val="0"/>
              </a:spcBef>
              <a:spcAft>
                <a:spcPts val="0"/>
              </a:spcAft>
              <a:buSzPts val="3600"/>
              <a:buNone/>
              <a:defRPr sz="3600">
                <a:highlight>
                  <a:schemeClr val="dk2"/>
                </a:highlight>
              </a:defRPr>
            </a:lvl8pPr>
            <a:lvl9pPr lvl="8" rtl="0" algn="ctr">
              <a:spcBef>
                <a:spcPts val="0"/>
              </a:spcBef>
              <a:spcAft>
                <a:spcPts val="0"/>
              </a:spcAft>
              <a:buSzPts val="3600"/>
              <a:buNone/>
              <a:defRPr sz="3600">
                <a:highlight>
                  <a:schemeClr val="dk2"/>
                </a:highlight>
              </a:defRPr>
            </a:lvl9pPr>
          </a:lstStyle>
          <a:p/>
        </p:txBody>
      </p:sp>
      <p:sp>
        <p:nvSpPr>
          <p:cNvPr id="712" name="Google Shape;712;p24"/>
          <p:cNvSpPr txBox="1"/>
          <p:nvPr>
            <p:ph hasCustomPrompt="1" idx="2" type="title"/>
          </p:nvPr>
        </p:nvSpPr>
        <p:spPr>
          <a:xfrm>
            <a:off x="4035000" y="1397350"/>
            <a:ext cx="1074000" cy="984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8000"/>
              <a:buNone/>
              <a:defRPr sz="5500"/>
            </a:lvl1pPr>
            <a:lvl2pPr lvl="1" rtl="0" algn="ctr">
              <a:spcBef>
                <a:spcPts val="0"/>
              </a:spcBef>
              <a:spcAft>
                <a:spcPts val="0"/>
              </a:spcAft>
              <a:buSzPts val="8000"/>
              <a:buNone/>
              <a:defRPr sz="8000"/>
            </a:lvl2pPr>
            <a:lvl3pPr lvl="2" rtl="0" algn="ctr">
              <a:spcBef>
                <a:spcPts val="0"/>
              </a:spcBef>
              <a:spcAft>
                <a:spcPts val="0"/>
              </a:spcAft>
              <a:buSzPts val="8000"/>
              <a:buNone/>
              <a:defRPr sz="8000"/>
            </a:lvl3pPr>
            <a:lvl4pPr lvl="3" rtl="0" algn="ctr">
              <a:spcBef>
                <a:spcPts val="0"/>
              </a:spcBef>
              <a:spcAft>
                <a:spcPts val="0"/>
              </a:spcAft>
              <a:buSzPts val="8000"/>
              <a:buNone/>
              <a:defRPr sz="8000"/>
            </a:lvl4pPr>
            <a:lvl5pPr lvl="4" rtl="0" algn="ctr">
              <a:spcBef>
                <a:spcPts val="0"/>
              </a:spcBef>
              <a:spcAft>
                <a:spcPts val="0"/>
              </a:spcAft>
              <a:buSzPts val="8000"/>
              <a:buNone/>
              <a:defRPr sz="8000"/>
            </a:lvl5pPr>
            <a:lvl6pPr lvl="5" rtl="0" algn="ctr">
              <a:spcBef>
                <a:spcPts val="0"/>
              </a:spcBef>
              <a:spcAft>
                <a:spcPts val="0"/>
              </a:spcAft>
              <a:buSzPts val="8000"/>
              <a:buNone/>
              <a:defRPr sz="8000"/>
            </a:lvl6pPr>
            <a:lvl7pPr lvl="6" rtl="0" algn="ctr">
              <a:spcBef>
                <a:spcPts val="0"/>
              </a:spcBef>
              <a:spcAft>
                <a:spcPts val="0"/>
              </a:spcAft>
              <a:buSzPts val="8000"/>
              <a:buNone/>
              <a:defRPr sz="8000"/>
            </a:lvl7pPr>
            <a:lvl8pPr lvl="7" rtl="0" algn="ctr">
              <a:spcBef>
                <a:spcPts val="0"/>
              </a:spcBef>
              <a:spcAft>
                <a:spcPts val="0"/>
              </a:spcAft>
              <a:buSzPts val="8000"/>
              <a:buNone/>
              <a:defRPr sz="8000"/>
            </a:lvl8pPr>
            <a:lvl9pPr lvl="8" rtl="0" algn="ctr">
              <a:spcBef>
                <a:spcPts val="0"/>
              </a:spcBef>
              <a:spcAft>
                <a:spcPts val="0"/>
              </a:spcAft>
              <a:buSzPts val="8000"/>
              <a:buNone/>
              <a:defRPr sz="8000"/>
            </a:lvl9pPr>
          </a:lstStyle>
          <a:p>
            <a:r>
              <a:t>xx%</a:t>
            </a:r>
          </a:p>
        </p:txBody>
      </p:sp>
      <p:sp>
        <p:nvSpPr>
          <p:cNvPr id="713" name="Google Shape;713;p24"/>
          <p:cNvSpPr txBox="1"/>
          <p:nvPr>
            <p:ph idx="3" type="title"/>
          </p:nvPr>
        </p:nvSpPr>
        <p:spPr>
          <a:xfrm>
            <a:off x="2325000" y="3176150"/>
            <a:ext cx="4494000" cy="5700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Font typeface="Ubuntu"/>
              <a:buNone/>
              <a:defRPr b="0" sz="1800">
                <a:latin typeface="Actor"/>
                <a:ea typeface="Actor"/>
                <a:cs typeface="Actor"/>
                <a:sym typeface="Actor"/>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8_1">
    <p:spTree>
      <p:nvGrpSpPr>
        <p:cNvPr id="714" name="Shape 714"/>
        <p:cNvGrpSpPr/>
        <p:nvPr/>
      </p:nvGrpSpPr>
      <p:grpSpPr>
        <a:xfrm>
          <a:off x="0" y="0"/>
          <a:ext cx="0" cy="0"/>
          <a:chOff x="0" y="0"/>
          <a:chExt cx="0" cy="0"/>
        </a:xfrm>
      </p:grpSpPr>
      <p:sp>
        <p:nvSpPr>
          <p:cNvPr id="715" name="Google Shape;715;p25"/>
          <p:cNvSpPr/>
          <p:nvPr/>
        </p:nvSpPr>
        <p:spPr>
          <a:xfrm>
            <a:off x="-3" y="0"/>
            <a:ext cx="1517400" cy="51435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5"/>
          <p:cNvSpPr/>
          <p:nvPr/>
        </p:nvSpPr>
        <p:spPr>
          <a:xfrm flipH="1">
            <a:off x="0" y="2129125"/>
            <a:ext cx="5231000" cy="3014375"/>
          </a:xfrm>
          <a:custGeom>
            <a:rect b="b" l="l" r="r" t="t"/>
            <a:pathLst>
              <a:path extrusionOk="0" h="120575" w="209240">
                <a:moveTo>
                  <a:pt x="0" y="120446"/>
                </a:moveTo>
                <a:lnTo>
                  <a:pt x="209240" y="0"/>
                </a:lnTo>
                <a:lnTo>
                  <a:pt x="209240" y="70819"/>
                </a:lnTo>
                <a:lnTo>
                  <a:pt x="90481" y="120575"/>
                </a:lnTo>
                <a:close/>
              </a:path>
            </a:pathLst>
          </a:custGeom>
          <a:solidFill>
            <a:srgbClr val="FCF7BD"/>
          </a:solidFill>
          <a:ln>
            <a:noFill/>
          </a:ln>
        </p:spPr>
      </p:sp>
      <p:grpSp>
        <p:nvGrpSpPr>
          <p:cNvPr id="717" name="Google Shape;717;p25"/>
          <p:cNvGrpSpPr/>
          <p:nvPr/>
        </p:nvGrpSpPr>
        <p:grpSpPr>
          <a:xfrm>
            <a:off x="7032009" y="0"/>
            <a:ext cx="2112000" cy="6064800"/>
            <a:chOff x="7031988" y="0"/>
            <a:chExt cx="2112000" cy="6064800"/>
          </a:xfrm>
        </p:grpSpPr>
        <p:sp>
          <p:nvSpPr>
            <p:cNvPr id="718" name="Google Shape;718;p25"/>
            <p:cNvSpPr/>
            <p:nvPr/>
          </p:nvSpPr>
          <p:spPr>
            <a:xfrm flipH="1" rot="-5400000">
              <a:off x="5055588" y="1976400"/>
              <a:ext cx="6064800" cy="2112000"/>
            </a:xfrm>
            <a:prstGeom prst="rtTriangl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 name="Google Shape;719;p25"/>
            <p:cNvGrpSpPr/>
            <p:nvPr/>
          </p:nvGrpSpPr>
          <p:grpSpPr>
            <a:xfrm>
              <a:off x="7094975" y="0"/>
              <a:ext cx="2049000" cy="5156877"/>
              <a:chOff x="6440903" y="-13375"/>
              <a:chExt cx="2049000" cy="5156877"/>
            </a:xfrm>
          </p:grpSpPr>
          <p:cxnSp>
            <p:nvCxnSpPr>
              <p:cNvPr id="720" name="Google Shape;720;p25"/>
              <p:cNvCxnSpPr/>
              <p:nvPr/>
            </p:nvCxnSpPr>
            <p:spPr>
              <a:xfrm>
                <a:off x="6820103" y="1209275"/>
                <a:ext cx="1669800" cy="0"/>
              </a:xfrm>
              <a:prstGeom prst="straightConnector1">
                <a:avLst/>
              </a:prstGeom>
              <a:noFill/>
              <a:ln cap="rnd" cmpd="sng" w="19050">
                <a:solidFill>
                  <a:schemeClr val="accent2"/>
                </a:solidFill>
                <a:prstDash val="solid"/>
                <a:round/>
                <a:headEnd len="med" w="med" type="none"/>
                <a:tailEnd len="med" w="med" type="none"/>
              </a:ln>
            </p:spPr>
          </p:cxnSp>
          <p:cxnSp>
            <p:nvCxnSpPr>
              <p:cNvPr id="721" name="Google Shape;721;p25"/>
              <p:cNvCxnSpPr/>
              <p:nvPr/>
            </p:nvCxnSpPr>
            <p:spPr>
              <a:xfrm>
                <a:off x="7009678" y="1754250"/>
                <a:ext cx="1478700" cy="0"/>
              </a:xfrm>
              <a:prstGeom prst="straightConnector1">
                <a:avLst/>
              </a:prstGeom>
              <a:noFill/>
              <a:ln cap="rnd" cmpd="sng" w="19050">
                <a:solidFill>
                  <a:schemeClr val="accent2"/>
                </a:solidFill>
                <a:prstDash val="solid"/>
                <a:round/>
                <a:headEnd len="med" w="med" type="none"/>
                <a:tailEnd len="med" w="med" type="none"/>
              </a:ln>
            </p:spPr>
          </p:cxnSp>
          <p:cxnSp>
            <p:nvCxnSpPr>
              <p:cNvPr id="722" name="Google Shape;722;p25"/>
              <p:cNvCxnSpPr/>
              <p:nvPr/>
            </p:nvCxnSpPr>
            <p:spPr>
              <a:xfrm>
                <a:off x="7199278" y="2299225"/>
                <a:ext cx="1289100" cy="0"/>
              </a:xfrm>
              <a:prstGeom prst="straightConnector1">
                <a:avLst/>
              </a:prstGeom>
              <a:noFill/>
              <a:ln cap="rnd" cmpd="sng" w="19050">
                <a:solidFill>
                  <a:schemeClr val="accent2"/>
                </a:solidFill>
                <a:prstDash val="solid"/>
                <a:round/>
                <a:headEnd len="med" w="med" type="none"/>
                <a:tailEnd len="med" w="med" type="none"/>
              </a:ln>
            </p:spPr>
          </p:cxnSp>
          <p:cxnSp>
            <p:nvCxnSpPr>
              <p:cNvPr id="723" name="Google Shape;723;p25"/>
              <p:cNvCxnSpPr/>
              <p:nvPr/>
            </p:nvCxnSpPr>
            <p:spPr>
              <a:xfrm>
                <a:off x="7374278" y="2844200"/>
                <a:ext cx="1114200" cy="0"/>
              </a:xfrm>
              <a:prstGeom prst="straightConnector1">
                <a:avLst/>
              </a:prstGeom>
              <a:noFill/>
              <a:ln cap="rnd" cmpd="sng" w="19050">
                <a:solidFill>
                  <a:schemeClr val="accent2"/>
                </a:solidFill>
                <a:prstDash val="solid"/>
                <a:round/>
                <a:headEnd len="med" w="med" type="none"/>
                <a:tailEnd len="med" w="med" type="none"/>
              </a:ln>
            </p:spPr>
          </p:cxnSp>
          <p:cxnSp>
            <p:nvCxnSpPr>
              <p:cNvPr id="724" name="Google Shape;724;p25"/>
              <p:cNvCxnSpPr/>
              <p:nvPr/>
            </p:nvCxnSpPr>
            <p:spPr>
              <a:xfrm>
                <a:off x="7578453" y="3389150"/>
                <a:ext cx="910200" cy="0"/>
              </a:xfrm>
              <a:prstGeom prst="straightConnector1">
                <a:avLst/>
              </a:prstGeom>
              <a:noFill/>
              <a:ln cap="rnd" cmpd="sng" w="19050">
                <a:solidFill>
                  <a:schemeClr val="accent2"/>
                </a:solidFill>
                <a:prstDash val="solid"/>
                <a:round/>
                <a:headEnd len="med" w="med" type="none"/>
                <a:tailEnd len="med" w="med" type="none"/>
              </a:ln>
            </p:spPr>
          </p:cxnSp>
          <p:cxnSp>
            <p:nvCxnSpPr>
              <p:cNvPr id="725" name="Google Shape;725;p25"/>
              <p:cNvCxnSpPr/>
              <p:nvPr/>
            </p:nvCxnSpPr>
            <p:spPr>
              <a:xfrm>
                <a:off x="7753453" y="3934125"/>
                <a:ext cx="735000" cy="0"/>
              </a:xfrm>
              <a:prstGeom prst="straightConnector1">
                <a:avLst/>
              </a:prstGeom>
              <a:noFill/>
              <a:ln cap="rnd" cmpd="sng" w="19050">
                <a:solidFill>
                  <a:schemeClr val="accent2"/>
                </a:solidFill>
                <a:prstDash val="solid"/>
                <a:round/>
                <a:headEnd len="med" w="med" type="none"/>
                <a:tailEnd len="med" w="med" type="none"/>
              </a:ln>
            </p:spPr>
          </p:cxnSp>
          <p:cxnSp>
            <p:nvCxnSpPr>
              <p:cNvPr id="726" name="Google Shape;726;p25"/>
              <p:cNvCxnSpPr/>
              <p:nvPr/>
            </p:nvCxnSpPr>
            <p:spPr>
              <a:xfrm>
                <a:off x="7943028" y="4479100"/>
                <a:ext cx="545700" cy="0"/>
              </a:xfrm>
              <a:prstGeom prst="straightConnector1">
                <a:avLst/>
              </a:prstGeom>
              <a:noFill/>
              <a:ln cap="rnd" cmpd="sng" w="19050">
                <a:solidFill>
                  <a:schemeClr val="accent2"/>
                </a:solidFill>
                <a:prstDash val="solid"/>
                <a:round/>
                <a:headEnd len="med" w="med" type="none"/>
                <a:tailEnd len="med" w="med" type="none"/>
              </a:ln>
            </p:spPr>
          </p:cxnSp>
          <p:cxnSp>
            <p:nvCxnSpPr>
              <p:cNvPr id="727" name="Google Shape;727;p25"/>
              <p:cNvCxnSpPr/>
              <p:nvPr/>
            </p:nvCxnSpPr>
            <p:spPr>
              <a:xfrm>
                <a:off x="8147203" y="5024075"/>
                <a:ext cx="341400" cy="0"/>
              </a:xfrm>
              <a:prstGeom prst="straightConnector1">
                <a:avLst/>
              </a:prstGeom>
              <a:noFill/>
              <a:ln cap="rnd" cmpd="sng" w="19050">
                <a:solidFill>
                  <a:schemeClr val="accent2"/>
                </a:solidFill>
                <a:prstDash val="solid"/>
                <a:round/>
                <a:headEnd len="med" w="med" type="none"/>
                <a:tailEnd len="med" w="med" type="none"/>
              </a:ln>
            </p:spPr>
          </p:cxnSp>
          <p:cxnSp>
            <p:nvCxnSpPr>
              <p:cNvPr id="728" name="Google Shape;728;p25"/>
              <p:cNvCxnSpPr/>
              <p:nvPr/>
            </p:nvCxnSpPr>
            <p:spPr>
              <a:xfrm>
                <a:off x="6630503" y="664300"/>
                <a:ext cx="1859400" cy="0"/>
              </a:xfrm>
              <a:prstGeom prst="straightConnector1">
                <a:avLst/>
              </a:prstGeom>
              <a:noFill/>
              <a:ln cap="rnd" cmpd="sng" w="19050">
                <a:solidFill>
                  <a:schemeClr val="accent2"/>
                </a:solidFill>
                <a:prstDash val="solid"/>
                <a:round/>
                <a:headEnd len="med" w="med" type="none"/>
                <a:tailEnd len="med" w="med" type="none"/>
              </a:ln>
            </p:spPr>
          </p:cxnSp>
          <p:cxnSp>
            <p:nvCxnSpPr>
              <p:cNvPr id="729" name="Google Shape;729;p25"/>
              <p:cNvCxnSpPr/>
              <p:nvPr/>
            </p:nvCxnSpPr>
            <p:spPr>
              <a:xfrm>
                <a:off x="6440903" y="119325"/>
                <a:ext cx="2047800" cy="0"/>
              </a:xfrm>
              <a:prstGeom prst="straightConnector1">
                <a:avLst/>
              </a:prstGeom>
              <a:noFill/>
              <a:ln cap="rnd" cmpd="sng" w="19050">
                <a:solidFill>
                  <a:schemeClr val="accent2"/>
                </a:solidFill>
                <a:prstDash val="solid"/>
                <a:round/>
                <a:headEnd len="med" w="med" type="none"/>
                <a:tailEnd len="med" w="med" type="none"/>
              </a:ln>
            </p:spPr>
          </p:cxnSp>
          <p:cxnSp>
            <p:nvCxnSpPr>
              <p:cNvPr id="730" name="Google Shape;730;p25"/>
              <p:cNvCxnSpPr/>
              <p:nvPr/>
            </p:nvCxnSpPr>
            <p:spPr>
              <a:xfrm>
                <a:off x="7914366" y="2"/>
                <a:ext cx="0" cy="4398300"/>
              </a:xfrm>
              <a:prstGeom prst="straightConnector1">
                <a:avLst/>
              </a:prstGeom>
              <a:noFill/>
              <a:ln cap="rnd" cmpd="sng" w="19050">
                <a:solidFill>
                  <a:schemeClr val="accent2"/>
                </a:solidFill>
                <a:prstDash val="solid"/>
                <a:round/>
                <a:headEnd len="med" w="med" type="none"/>
                <a:tailEnd len="med" w="med" type="none"/>
              </a:ln>
            </p:spPr>
          </p:cxnSp>
          <p:cxnSp>
            <p:nvCxnSpPr>
              <p:cNvPr id="731" name="Google Shape;731;p25"/>
              <p:cNvCxnSpPr/>
              <p:nvPr/>
            </p:nvCxnSpPr>
            <p:spPr>
              <a:xfrm>
                <a:off x="7369400" y="-13375"/>
                <a:ext cx="0" cy="2865600"/>
              </a:xfrm>
              <a:prstGeom prst="straightConnector1">
                <a:avLst/>
              </a:prstGeom>
              <a:noFill/>
              <a:ln cap="rnd" cmpd="sng" w="19050">
                <a:solidFill>
                  <a:schemeClr val="accent2"/>
                </a:solidFill>
                <a:prstDash val="solid"/>
                <a:round/>
                <a:headEnd len="med" w="med" type="none"/>
                <a:tailEnd len="med" w="med" type="none"/>
              </a:ln>
            </p:spPr>
          </p:cxnSp>
          <p:cxnSp>
            <p:nvCxnSpPr>
              <p:cNvPr id="732" name="Google Shape;732;p25"/>
              <p:cNvCxnSpPr/>
              <p:nvPr/>
            </p:nvCxnSpPr>
            <p:spPr>
              <a:xfrm>
                <a:off x="6824425" y="0"/>
                <a:ext cx="0" cy="1211700"/>
              </a:xfrm>
              <a:prstGeom prst="straightConnector1">
                <a:avLst/>
              </a:prstGeom>
              <a:noFill/>
              <a:ln cap="rnd" cmpd="sng" w="19050">
                <a:solidFill>
                  <a:schemeClr val="accent2"/>
                </a:solidFill>
                <a:prstDash val="solid"/>
                <a:round/>
                <a:headEnd len="med" w="med" type="none"/>
                <a:tailEnd len="med" w="med" type="none"/>
              </a:ln>
            </p:spPr>
          </p:cxnSp>
          <p:cxnSp>
            <p:nvCxnSpPr>
              <p:cNvPr id="733" name="Google Shape;733;p25"/>
              <p:cNvCxnSpPr/>
              <p:nvPr/>
            </p:nvCxnSpPr>
            <p:spPr>
              <a:xfrm rot="5400000">
                <a:off x="5887589" y="2571752"/>
                <a:ext cx="5143500" cy="0"/>
              </a:xfrm>
              <a:prstGeom prst="straightConnector1">
                <a:avLst/>
              </a:prstGeom>
              <a:noFill/>
              <a:ln cap="rnd" cmpd="sng" w="19050">
                <a:solidFill>
                  <a:schemeClr val="accent2"/>
                </a:solidFill>
                <a:prstDash val="solid"/>
                <a:round/>
                <a:headEnd len="med" w="med" type="none"/>
                <a:tailEnd len="med" w="med" type="none"/>
              </a:ln>
            </p:spPr>
          </p:cxnSp>
        </p:grpSp>
      </p:grpSp>
      <p:sp>
        <p:nvSpPr>
          <p:cNvPr id="734" name="Google Shape;734;p25"/>
          <p:cNvSpPr txBox="1"/>
          <p:nvPr>
            <p:ph type="title"/>
          </p:nvPr>
        </p:nvSpPr>
        <p:spPr>
          <a:xfrm>
            <a:off x="2423100" y="2605125"/>
            <a:ext cx="4689900" cy="648000"/>
          </a:xfrm>
          <a:prstGeom prst="rect">
            <a:avLst/>
          </a:prstGeom>
          <a:noFill/>
        </p:spPr>
        <p:txBody>
          <a:bodyPr anchorCtr="0" anchor="b" bIns="91425" lIns="91425" spcFirstLastPara="1" rIns="91425" wrap="square" tIns="91425">
            <a:noAutofit/>
          </a:bodyPr>
          <a:lstStyle>
            <a:lvl1pPr lvl="0" rtl="0" algn="r">
              <a:spcBef>
                <a:spcPts val="0"/>
              </a:spcBef>
              <a:spcAft>
                <a:spcPts val="0"/>
              </a:spcAft>
              <a:buSzPts val="3600"/>
              <a:buNone/>
              <a:defRPr sz="4000"/>
            </a:lvl1pPr>
            <a:lvl2pPr lvl="1" rtl="0" algn="ctr">
              <a:spcBef>
                <a:spcPts val="0"/>
              </a:spcBef>
              <a:spcAft>
                <a:spcPts val="0"/>
              </a:spcAft>
              <a:buSzPts val="3600"/>
              <a:buNone/>
              <a:defRPr sz="3600">
                <a:highlight>
                  <a:schemeClr val="dk2"/>
                </a:highlight>
              </a:defRPr>
            </a:lvl2pPr>
            <a:lvl3pPr lvl="2" rtl="0" algn="ctr">
              <a:spcBef>
                <a:spcPts val="0"/>
              </a:spcBef>
              <a:spcAft>
                <a:spcPts val="0"/>
              </a:spcAft>
              <a:buSzPts val="3600"/>
              <a:buNone/>
              <a:defRPr sz="3600">
                <a:highlight>
                  <a:schemeClr val="dk2"/>
                </a:highlight>
              </a:defRPr>
            </a:lvl3pPr>
            <a:lvl4pPr lvl="3" rtl="0" algn="ctr">
              <a:spcBef>
                <a:spcPts val="0"/>
              </a:spcBef>
              <a:spcAft>
                <a:spcPts val="0"/>
              </a:spcAft>
              <a:buSzPts val="3600"/>
              <a:buNone/>
              <a:defRPr sz="3600">
                <a:highlight>
                  <a:schemeClr val="dk2"/>
                </a:highlight>
              </a:defRPr>
            </a:lvl4pPr>
            <a:lvl5pPr lvl="4" rtl="0" algn="ctr">
              <a:spcBef>
                <a:spcPts val="0"/>
              </a:spcBef>
              <a:spcAft>
                <a:spcPts val="0"/>
              </a:spcAft>
              <a:buSzPts val="3600"/>
              <a:buNone/>
              <a:defRPr sz="3600">
                <a:highlight>
                  <a:schemeClr val="dk2"/>
                </a:highlight>
              </a:defRPr>
            </a:lvl5pPr>
            <a:lvl6pPr lvl="5" rtl="0" algn="ctr">
              <a:spcBef>
                <a:spcPts val="0"/>
              </a:spcBef>
              <a:spcAft>
                <a:spcPts val="0"/>
              </a:spcAft>
              <a:buSzPts val="3600"/>
              <a:buNone/>
              <a:defRPr sz="3600">
                <a:highlight>
                  <a:schemeClr val="dk2"/>
                </a:highlight>
              </a:defRPr>
            </a:lvl6pPr>
            <a:lvl7pPr lvl="6" rtl="0" algn="ctr">
              <a:spcBef>
                <a:spcPts val="0"/>
              </a:spcBef>
              <a:spcAft>
                <a:spcPts val="0"/>
              </a:spcAft>
              <a:buSzPts val="3600"/>
              <a:buNone/>
              <a:defRPr sz="3600">
                <a:highlight>
                  <a:schemeClr val="dk2"/>
                </a:highlight>
              </a:defRPr>
            </a:lvl7pPr>
            <a:lvl8pPr lvl="7" rtl="0" algn="ctr">
              <a:spcBef>
                <a:spcPts val="0"/>
              </a:spcBef>
              <a:spcAft>
                <a:spcPts val="0"/>
              </a:spcAft>
              <a:buSzPts val="3600"/>
              <a:buNone/>
              <a:defRPr sz="3600">
                <a:highlight>
                  <a:schemeClr val="dk2"/>
                </a:highlight>
              </a:defRPr>
            </a:lvl8pPr>
            <a:lvl9pPr lvl="8" rtl="0" algn="ctr">
              <a:spcBef>
                <a:spcPts val="0"/>
              </a:spcBef>
              <a:spcAft>
                <a:spcPts val="0"/>
              </a:spcAft>
              <a:buSzPts val="3600"/>
              <a:buNone/>
              <a:defRPr sz="3600">
                <a:highlight>
                  <a:schemeClr val="dk2"/>
                </a:highlight>
              </a:defRPr>
            </a:lvl9pPr>
          </a:lstStyle>
          <a:p/>
        </p:txBody>
      </p:sp>
      <p:sp>
        <p:nvSpPr>
          <p:cNvPr id="735" name="Google Shape;735;p25"/>
          <p:cNvSpPr txBox="1"/>
          <p:nvPr>
            <p:ph hasCustomPrompt="1" idx="2" type="title"/>
          </p:nvPr>
        </p:nvSpPr>
        <p:spPr>
          <a:xfrm>
            <a:off x="6038976" y="1397350"/>
            <a:ext cx="1074000" cy="9843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8000"/>
              <a:buNone/>
              <a:defRPr sz="5500"/>
            </a:lvl1pPr>
            <a:lvl2pPr lvl="1" rtl="0" algn="ctr">
              <a:spcBef>
                <a:spcPts val="0"/>
              </a:spcBef>
              <a:spcAft>
                <a:spcPts val="0"/>
              </a:spcAft>
              <a:buSzPts val="8000"/>
              <a:buNone/>
              <a:defRPr sz="8000"/>
            </a:lvl2pPr>
            <a:lvl3pPr lvl="2" rtl="0" algn="ctr">
              <a:spcBef>
                <a:spcPts val="0"/>
              </a:spcBef>
              <a:spcAft>
                <a:spcPts val="0"/>
              </a:spcAft>
              <a:buSzPts val="8000"/>
              <a:buNone/>
              <a:defRPr sz="8000"/>
            </a:lvl3pPr>
            <a:lvl4pPr lvl="3" rtl="0" algn="ctr">
              <a:spcBef>
                <a:spcPts val="0"/>
              </a:spcBef>
              <a:spcAft>
                <a:spcPts val="0"/>
              </a:spcAft>
              <a:buSzPts val="8000"/>
              <a:buNone/>
              <a:defRPr sz="8000"/>
            </a:lvl4pPr>
            <a:lvl5pPr lvl="4" rtl="0" algn="ctr">
              <a:spcBef>
                <a:spcPts val="0"/>
              </a:spcBef>
              <a:spcAft>
                <a:spcPts val="0"/>
              </a:spcAft>
              <a:buSzPts val="8000"/>
              <a:buNone/>
              <a:defRPr sz="8000"/>
            </a:lvl5pPr>
            <a:lvl6pPr lvl="5" rtl="0" algn="ctr">
              <a:spcBef>
                <a:spcPts val="0"/>
              </a:spcBef>
              <a:spcAft>
                <a:spcPts val="0"/>
              </a:spcAft>
              <a:buSzPts val="8000"/>
              <a:buNone/>
              <a:defRPr sz="8000"/>
            </a:lvl6pPr>
            <a:lvl7pPr lvl="6" rtl="0" algn="ctr">
              <a:spcBef>
                <a:spcPts val="0"/>
              </a:spcBef>
              <a:spcAft>
                <a:spcPts val="0"/>
              </a:spcAft>
              <a:buSzPts val="8000"/>
              <a:buNone/>
              <a:defRPr sz="8000"/>
            </a:lvl7pPr>
            <a:lvl8pPr lvl="7" rtl="0" algn="ctr">
              <a:spcBef>
                <a:spcPts val="0"/>
              </a:spcBef>
              <a:spcAft>
                <a:spcPts val="0"/>
              </a:spcAft>
              <a:buSzPts val="8000"/>
              <a:buNone/>
              <a:defRPr sz="8000"/>
            </a:lvl8pPr>
            <a:lvl9pPr lvl="8" rtl="0" algn="ctr">
              <a:spcBef>
                <a:spcPts val="0"/>
              </a:spcBef>
              <a:spcAft>
                <a:spcPts val="0"/>
              </a:spcAft>
              <a:buSzPts val="8000"/>
              <a:buNone/>
              <a:defRPr sz="8000"/>
            </a:lvl9pPr>
          </a:lstStyle>
          <a:p>
            <a:r>
              <a:t>xx%</a:t>
            </a:r>
          </a:p>
        </p:txBody>
      </p:sp>
      <p:sp>
        <p:nvSpPr>
          <p:cNvPr id="736" name="Google Shape;736;p25"/>
          <p:cNvSpPr txBox="1"/>
          <p:nvPr>
            <p:ph idx="3" type="title"/>
          </p:nvPr>
        </p:nvSpPr>
        <p:spPr>
          <a:xfrm>
            <a:off x="2423100" y="3176150"/>
            <a:ext cx="4689900" cy="5700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Font typeface="Ubuntu"/>
              <a:buNone/>
              <a:defRPr b="0" sz="1800">
                <a:latin typeface="Actor"/>
                <a:ea typeface="Actor"/>
                <a:cs typeface="Actor"/>
                <a:sym typeface="Actor"/>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9">
    <p:spTree>
      <p:nvGrpSpPr>
        <p:cNvPr id="737" name="Shape 737"/>
        <p:cNvGrpSpPr/>
        <p:nvPr/>
      </p:nvGrpSpPr>
      <p:grpSpPr>
        <a:xfrm>
          <a:off x="0" y="0"/>
          <a:ext cx="0" cy="0"/>
          <a:chOff x="0" y="0"/>
          <a:chExt cx="0" cy="0"/>
        </a:xfrm>
      </p:grpSpPr>
      <p:sp>
        <p:nvSpPr>
          <p:cNvPr id="738" name="Google Shape;738;p26"/>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739" name="Google Shape;739;p26"/>
          <p:cNvSpPr/>
          <p:nvPr/>
        </p:nvSpPr>
        <p:spPr>
          <a:xfrm flipH="1" rot="5400000">
            <a:off x="340038" y="4126739"/>
            <a:ext cx="691500" cy="1389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6"/>
          <p:cNvSpPr/>
          <p:nvPr/>
        </p:nvSpPr>
        <p:spPr>
          <a:xfrm rot="10800000">
            <a:off x="27" y="-771"/>
            <a:ext cx="9143936" cy="460777"/>
          </a:xfrm>
          <a:custGeom>
            <a:rect b="b" l="l" r="r" t="t"/>
            <a:pathLst>
              <a:path extrusionOk="0" h="10628" w="95376">
                <a:moveTo>
                  <a:pt x="95375" y="1"/>
                </a:moveTo>
                <a:lnTo>
                  <a:pt x="1" y="6983"/>
                </a:lnTo>
                <a:lnTo>
                  <a:pt x="1" y="10627"/>
                </a:lnTo>
                <a:lnTo>
                  <a:pt x="95375" y="10627"/>
                </a:lnTo>
                <a:lnTo>
                  <a:pt x="953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6"/>
          <p:cNvSpPr/>
          <p:nvPr/>
        </p:nvSpPr>
        <p:spPr>
          <a:xfrm rot="-5400000">
            <a:off x="7171095" y="3169202"/>
            <a:ext cx="1039200" cy="2925900"/>
          </a:xfrm>
          <a:prstGeom prst="rtTriangl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6"/>
          <p:cNvSpPr/>
          <p:nvPr/>
        </p:nvSpPr>
        <p:spPr>
          <a:xfrm>
            <a:off x="6727814" y="4534652"/>
            <a:ext cx="2416250" cy="748975"/>
          </a:xfrm>
          <a:custGeom>
            <a:rect b="b" l="l" r="r" t="t"/>
            <a:pathLst>
              <a:path extrusionOk="0" h="29959" w="96650">
                <a:moveTo>
                  <a:pt x="0" y="29959"/>
                </a:moveTo>
                <a:cubicBezTo>
                  <a:pt x="0" y="22320"/>
                  <a:pt x="10207" y="12694"/>
                  <a:pt x="17454" y="15110"/>
                </a:cubicBezTo>
                <a:cubicBezTo>
                  <a:pt x="22045" y="16640"/>
                  <a:pt x="24001" y="27036"/>
                  <a:pt x="19799" y="29438"/>
                </a:cubicBezTo>
                <a:cubicBezTo>
                  <a:pt x="17983" y="30476"/>
                  <a:pt x="14970" y="26733"/>
                  <a:pt x="15631" y="24749"/>
                </a:cubicBezTo>
                <a:cubicBezTo>
                  <a:pt x="17378" y="19506"/>
                  <a:pt x="22111" y="14774"/>
                  <a:pt x="27354" y="13026"/>
                </a:cubicBezTo>
                <a:cubicBezTo>
                  <a:pt x="31269" y="11721"/>
                  <a:pt x="36680" y="11932"/>
                  <a:pt x="39598" y="14850"/>
                </a:cubicBezTo>
                <a:cubicBezTo>
                  <a:pt x="42928" y="18180"/>
                  <a:pt x="44068" y="25433"/>
                  <a:pt x="40900" y="28917"/>
                </a:cubicBezTo>
                <a:cubicBezTo>
                  <a:pt x="39341" y="30631"/>
                  <a:pt x="35086" y="29463"/>
                  <a:pt x="34127" y="27354"/>
                </a:cubicBezTo>
                <a:cubicBezTo>
                  <a:pt x="31850" y="22346"/>
                  <a:pt x="34742" y="15954"/>
                  <a:pt x="37514" y="11202"/>
                </a:cubicBezTo>
                <a:cubicBezTo>
                  <a:pt x="42260" y="3066"/>
                  <a:pt x="55601" y="-1153"/>
                  <a:pt x="64346" y="2345"/>
                </a:cubicBezTo>
                <a:cubicBezTo>
                  <a:pt x="68930" y="4179"/>
                  <a:pt x="72191" y="9676"/>
                  <a:pt x="72683" y="14589"/>
                </a:cubicBezTo>
                <a:cubicBezTo>
                  <a:pt x="73007" y="17828"/>
                  <a:pt x="69087" y="22329"/>
                  <a:pt x="65910" y="21623"/>
                </a:cubicBezTo>
                <a:cubicBezTo>
                  <a:pt x="60897" y="20509"/>
                  <a:pt x="63135" y="9688"/>
                  <a:pt x="66952" y="6253"/>
                </a:cubicBezTo>
                <a:cubicBezTo>
                  <a:pt x="72264" y="1473"/>
                  <a:pt x="82824" y="-146"/>
                  <a:pt x="88314" y="4429"/>
                </a:cubicBezTo>
                <a:cubicBezTo>
                  <a:pt x="90970" y="6642"/>
                  <a:pt x="93735" y="10496"/>
                  <a:pt x="92742" y="13808"/>
                </a:cubicBezTo>
                <a:cubicBezTo>
                  <a:pt x="92071" y="16047"/>
                  <a:pt x="88076" y="17848"/>
                  <a:pt x="86230" y="16413"/>
                </a:cubicBezTo>
                <a:cubicBezTo>
                  <a:pt x="81114" y="12436"/>
                  <a:pt x="90170" y="0"/>
                  <a:pt x="96650" y="0"/>
                </a:cubicBezTo>
              </a:path>
            </a:pathLst>
          </a:custGeom>
          <a:noFill/>
          <a:ln cap="flat" cmpd="sng" w="19050">
            <a:solidFill>
              <a:schemeClr val="lt2"/>
            </a:solidFill>
            <a:prstDash val="solid"/>
            <a:round/>
            <a:headEnd len="med" w="med" type="none"/>
            <a:tailEnd len="med" w="med" type="none"/>
          </a:ln>
        </p:spPr>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0">
    <p:spTree>
      <p:nvGrpSpPr>
        <p:cNvPr id="743" name="Shape 743"/>
        <p:cNvGrpSpPr/>
        <p:nvPr/>
      </p:nvGrpSpPr>
      <p:grpSpPr>
        <a:xfrm>
          <a:off x="0" y="0"/>
          <a:ext cx="0" cy="0"/>
          <a:chOff x="0" y="0"/>
          <a:chExt cx="0" cy="0"/>
        </a:xfrm>
      </p:grpSpPr>
      <p:sp>
        <p:nvSpPr>
          <p:cNvPr id="744" name="Google Shape;744;p27"/>
          <p:cNvSpPr/>
          <p:nvPr/>
        </p:nvSpPr>
        <p:spPr>
          <a:xfrm flipH="1" rot="5400000">
            <a:off x="-289043" y="272547"/>
            <a:ext cx="2538081" cy="1983157"/>
          </a:xfrm>
          <a:custGeom>
            <a:rect b="b" l="l" r="r" t="t"/>
            <a:pathLst>
              <a:path extrusionOk="0" h="120575" w="209240">
                <a:moveTo>
                  <a:pt x="0" y="120446"/>
                </a:moveTo>
                <a:lnTo>
                  <a:pt x="209240" y="0"/>
                </a:lnTo>
                <a:lnTo>
                  <a:pt x="209240" y="70819"/>
                </a:lnTo>
                <a:lnTo>
                  <a:pt x="90481" y="120575"/>
                </a:lnTo>
                <a:close/>
              </a:path>
            </a:pathLst>
          </a:custGeom>
          <a:solidFill>
            <a:schemeClr val="accent5"/>
          </a:solidFill>
          <a:ln>
            <a:noFill/>
          </a:ln>
        </p:spPr>
      </p:sp>
      <p:sp>
        <p:nvSpPr>
          <p:cNvPr id="745" name="Google Shape;745;p27"/>
          <p:cNvSpPr/>
          <p:nvPr/>
        </p:nvSpPr>
        <p:spPr>
          <a:xfrm>
            <a:off x="-14802" y="2220950"/>
            <a:ext cx="1039200" cy="2925900"/>
          </a:xfrm>
          <a:prstGeom prst="rtTriangl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7"/>
          <p:cNvSpPr/>
          <p:nvPr/>
        </p:nvSpPr>
        <p:spPr>
          <a:xfrm>
            <a:off x="-91177" y="2825075"/>
            <a:ext cx="868225" cy="2394625"/>
          </a:xfrm>
          <a:custGeom>
            <a:rect b="b" l="l" r="r" t="t"/>
            <a:pathLst>
              <a:path extrusionOk="0" h="95785" w="34729">
                <a:moveTo>
                  <a:pt x="1737" y="0"/>
                </a:moveTo>
                <a:cubicBezTo>
                  <a:pt x="727" y="8085"/>
                  <a:pt x="-2576" y="19597"/>
                  <a:pt x="4054" y="24332"/>
                </a:cubicBezTo>
                <a:cubicBezTo>
                  <a:pt x="6464" y="26053"/>
                  <a:pt x="11414" y="26871"/>
                  <a:pt x="12938" y="24332"/>
                </a:cubicBezTo>
                <a:cubicBezTo>
                  <a:pt x="13975" y="22604"/>
                  <a:pt x="12189" y="18437"/>
                  <a:pt x="10234" y="18925"/>
                </a:cubicBezTo>
                <a:cubicBezTo>
                  <a:pt x="2478" y="20863"/>
                  <a:pt x="1857" y="34412"/>
                  <a:pt x="4054" y="42099"/>
                </a:cubicBezTo>
                <a:cubicBezTo>
                  <a:pt x="5272" y="46359"/>
                  <a:pt x="10907" y="51805"/>
                  <a:pt x="14869" y="49824"/>
                </a:cubicBezTo>
                <a:cubicBezTo>
                  <a:pt x="17201" y="48658"/>
                  <a:pt x="18738" y="44817"/>
                  <a:pt x="17572" y="42485"/>
                </a:cubicBezTo>
                <a:cubicBezTo>
                  <a:pt x="16844" y="41029"/>
                  <a:pt x="14535" y="40620"/>
                  <a:pt x="12938" y="40940"/>
                </a:cubicBezTo>
                <a:cubicBezTo>
                  <a:pt x="8695" y="41790"/>
                  <a:pt x="6908" y="47846"/>
                  <a:pt x="6372" y="52141"/>
                </a:cubicBezTo>
                <a:cubicBezTo>
                  <a:pt x="5536" y="58829"/>
                  <a:pt x="9693" y="67605"/>
                  <a:pt x="16028" y="69908"/>
                </a:cubicBezTo>
                <a:cubicBezTo>
                  <a:pt x="21538" y="71912"/>
                  <a:pt x="33784" y="69863"/>
                  <a:pt x="32635" y="64114"/>
                </a:cubicBezTo>
                <a:cubicBezTo>
                  <a:pt x="31718" y="59526"/>
                  <a:pt x="22625" y="59588"/>
                  <a:pt x="18731" y="62183"/>
                </a:cubicBezTo>
                <a:cubicBezTo>
                  <a:pt x="12401" y="66402"/>
                  <a:pt x="7811" y="75613"/>
                  <a:pt x="9462" y="83039"/>
                </a:cubicBezTo>
                <a:cubicBezTo>
                  <a:pt x="10485" y="87641"/>
                  <a:pt x="16346" y="90814"/>
                  <a:pt x="21049" y="91150"/>
                </a:cubicBezTo>
                <a:cubicBezTo>
                  <a:pt x="26358" y="91529"/>
                  <a:pt x="35860" y="87816"/>
                  <a:pt x="34567" y="82653"/>
                </a:cubicBezTo>
                <a:cubicBezTo>
                  <a:pt x="33647" y="78980"/>
                  <a:pt x="24170" y="82366"/>
                  <a:pt x="23752" y="86129"/>
                </a:cubicBezTo>
                <a:cubicBezTo>
                  <a:pt x="23288" y="90307"/>
                  <a:pt x="27659" y="95785"/>
                  <a:pt x="31863" y="95785"/>
                </a:cubicBezTo>
              </a:path>
            </a:pathLst>
          </a:custGeom>
          <a:noFill/>
          <a:ln cap="flat" cmpd="sng" w="19050">
            <a:solidFill>
              <a:schemeClr val="dk2"/>
            </a:solidFill>
            <a:prstDash val="solid"/>
            <a:round/>
            <a:headEnd len="med" w="med" type="none"/>
            <a:tailEnd len="med" w="med" type="none"/>
          </a:ln>
        </p:spPr>
      </p:sp>
      <p:sp>
        <p:nvSpPr>
          <p:cNvPr id="747" name="Google Shape;747;p27"/>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748" name="Google Shape;748;p27"/>
          <p:cNvGrpSpPr/>
          <p:nvPr/>
        </p:nvGrpSpPr>
        <p:grpSpPr>
          <a:xfrm>
            <a:off x="7868350" y="0"/>
            <a:ext cx="1275794" cy="5145600"/>
            <a:chOff x="7868350" y="0"/>
            <a:chExt cx="1275794" cy="5145600"/>
          </a:xfrm>
        </p:grpSpPr>
        <p:sp>
          <p:nvSpPr>
            <p:cNvPr id="749" name="Google Shape;749;p27"/>
            <p:cNvSpPr/>
            <p:nvPr/>
          </p:nvSpPr>
          <p:spPr>
            <a:xfrm flipH="1" rot="-5400000">
              <a:off x="5933350" y="1935000"/>
              <a:ext cx="5145600" cy="1275600"/>
            </a:xfrm>
            <a:prstGeom prst="rtTriangl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0" name="Google Shape;750;p27"/>
            <p:cNvGrpSpPr/>
            <p:nvPr/>
          </p:nvGrpSpPr>
          <p:grpSpPr>
            <a:xfrm>
              <a:off x="7904450" y="9535"/>
              <a:ext cx="1239694" cy="4014300"/>
              <a:chOff x="7904450" y="9535"/>
              <a:chExt cx="1239694" cy="4014300"/>
            </a:xfrm>
          </p:grpSpPr>
          <p:cxnSp>
            <p:nvCxnSpPr>
              <p:cNvPr id="751" name="Google Shape;751;p27"/>
              <p:cNvCxnSpPr/>
              <p:nvPr/>
            </p:nvCxnSpPr>
            <p:spPr>
              <a:xfrm>
                <a:off x="8171425" y="1218800"/>
                <a:ext cx="972300" cy="0"/>
              </a:xfrm>
              <a:prstGeom prst="straightConnector1">
                <a:avLst/>
              </a:prstGeom>
              <a:noFill/>
              <a:ln cap="rnd" cmpd="sng" w="19050">
                <a:solidFill>
                  <a:schemeClr val="accent2"/>
                </a:solidFill>
                <a:prstDash val="solid"/>
                <a:round/>
                <a:headEnd len="med" w="med" type="none"/>
                <a:tailEnd len="med" w="med" type="none"/>
              </a:ln>
            </p:spPr>
          </p:cxnSp>
          <p:cxnSp>
            <p:nvCxnSpPr>
              <p:cNvPr id="752" name="Google Shape;752;p27"/>
              <p:cNvCxnSpPr/>
              <p:nvPr/>
            </p:nvCxnSpPr>
            <p:spPr>
              <a:xfrm>
                <a:off x="8295400" y="1763775"/>
                <a:ext cx="847800" cy="0"/>
              </a:xfrm>
              <a:prstGeom prst="straightConnector1">
                <a:avLst/>
              </a:prstGeom>
              <a:noFill/>
              <a:ln cap="rnd" cmpd="sng" w="19050">
                <a:solidFill>
                  <a:schemeClr val="accent2"/>
                </a:solidFill>
                <a:prstDash val="solid"/>
                <a:round/>
                <a:headEnd len="med" w="med" type="none"/>
                <a:tailEnd len="med" w="med" type="none"/>
              </a:ln>
            </p:spPr>
          </p:cxnSp>
          <p:cxnSp>
            <p:nvCxnSpPr>
              <p:cNvPr id="753" name="Google Shape;753;p27"/>
              <p:cNvCxnSpPr/>
              <p:nvPr/>
            </p:nvCxnSpPr>
            <p:spPr>
              <a:xfrm>
                <a:off x="8467025" y="2308750"/>
                <a:ext cx="676200" cy="0"/>
              </a:xfrm>
              <a:prstGeom prst="straightConnector1">
                <a:avLst/>
              </a:prstGeom>
              <a:noFill/>
              <a:ln cap="rnd" cmpd="sng" w="19050">
                <a:solidFill>
                  <a:schemeClr val="accent2"/>
                </a:solidFill>
                <a:prstDash val="solid"/>
                <a:round/>
                <a:headEnd len="med" w="med" type="none"/>
                <a:tailEnd len="med" w="med" type="none"/>
              </a:ln>
            </p:spPr>
          </p:cxnSp>
          <p:cxnSp>
            <p:nvCxnSpPr>
              <p:cNvPr id="754" name="Google Shape;754;p27"/>
              <p:cNvCxnSpPr/>
              <p:nvPr/>
            </p:nvCxnSpPr>
            <p:spPr>
              <a:xfrm>
                <a:off x="8600500" y="2853725"/>
                <a:ext cx="542700" cy="0"/>
              </a:xfrm>
              <a:prstGeom prst="straightConnector1">
                <a:avLst/>
              </a:prstGeom>
              <a:noFill/>
              <a:ln cap="rnd" cmpd="sng" w="19050">
                <a:solidFill>
                  <a:schemeClr val="accent2"/>
                </a:solidFill>
                <a:prstDash val="solid"/>
                <a:round/>
                <a:headEnd len="med" w="med" type="none"/>
                <a:tailEnd len="med" w="med" type="none"/>
              </a:ln>
            </p:spPr>
          </p:cxnSp>
          <p:cxnSp>
            <p:nvCxnSpPr>
              <p:cNvPr id="755" name="Google Shape;755;p27"/>
              <p:cNvCxnSpPr/>
              <p:nvPr/>
            </p:nvCxnSpPr>
            <p:spPr>
              <a:xfrm>
                <a:off x="8714925" y="3398675"/>
                <a:ext cx="428400" cy="0"/>
              </a:xfrm>
              <a:prstGeom prst="straightConnector1">
                <a:avLst/>
              </a:prstGeom>
              <a:noFill/>
              <a:ln cap="rnd" cmpd="sng" w="19050">
                <a:solidFill>
                  <a:schemeClr val="accent2"/>
                </a:solidFill>
                <a:prstDash val="solid"/>
                <a:round/>
                <a:headEnd len="med" w="med" type="none"/>
                <a:tailEnd len="med" w="med" type="none"/>
              </a:ln>
            </p:spPr>
          </p:cxnSp>
          <p:cxnSp>
            <p:nvCxnSpPr>
              <p:cNvPr id="756" name="Google Shape;756;p27"/>
              <p:cNvCxnSpPr/>
              <p:nvPr/>
            </p:nvCxnSpPr>
            <p:spPr>
              <a:xfrm>
                <a:off x="8857950" y="3943650"/>
                <a:ext cx="285000" cy="0"/>
              </a:xfrm>
              <a:prstGeom prst="straightConnector1">
                <a:avLst/>
              </a:prstGeom>
              <a:noFill/>
              <a:ln cap="rnd" cmpd="sng" w="19050">
                <a:solidFill>
                  <a:schemeClr val="accent2"/>
                </a:solidFill>
                <a:prstDash val="solid"/>
                <a:round/>
                <a:headEnd len="med" w="med" type="none"/>
                <a:tailEnd len="med" w="med" type="none"/>
              </a:ln>
            </p:spPr>
          </p:cxnSp>
          <p:cxnSp>
            <p:nvCxnSpPr>
              <p:cNvPr id="757" name="Google Shape;757;p27"/>
              <p:cNvCxnSpPr/>
              <p:nvPr/>
            </p:nvCxnSpPr>
            <p:spPr>
              <a:xfrm>
                <a:off x="8043744" y="673826"/>
                <a:ext cx="1100400" cy="0"/>
              </a:xfrm>
              <a:prstGeom prst="straightConnector1">
                <a:avLst/>
              </a:prstGeom>
              <a:noFill/>
              <a:ln cap="rnd" cmpd="sng" w="19050">
                <a:solidFill>
                  <a:schemeClr val="accent2"/>
                </a:solidFill>
                <a:prstDash val="solid"/>
                <a:round/>
                <a:headEnd len="med" w="med" type="none"/>
                <a:tailEnd len="med" w="med" type="none"/>
              </a:ln>
            </p:spPr>
          </p:cxnSp>
          <p:cxnSp>
            <p:nvCxnSpPr>
              <p:cNvPr id="758" name="Google Shape;758;p27"/>
              <p:cNvCxnSpPr/>
              <p:nvPr/>
            </p:nvCxnSpPr>
            <p:spPr>
              <a:xfrm>
                <a:off x="7904450" y="128850"/>
                <a:ext cx="1238700" cy="0"/>
              </a:xfrm>
              <a:prstGeom prst="straightConnector1">
                <a:avLst/>
              </a:prstGeom>
              <a:noFill/>
              <a:ln cap="rnd" cmpd="sng" w="19050">
                <a:solidFill>
                  <a:schemeClr val="accent2"/>
                </a:solidFill>
                <a:prstDash val="solid"/>
                <a:round/>
                <a:headEnd len="med" w="med" type="none"/>
                <a:tailEnd len="med" w="med" type="none"/>
              </a:ln>
            </p:spPr>
          </p:cxnSp>
          <p:cxnSp>
            <p:nvCxnSpPr>
              <p:cNvPr id="759" name="Google Shape;759;p27"/>
              <p:cNvCxnSpPr/>
              <p:nvPr/>
            </p:nvCxnSpPr>
            <p:spPr>
              <a:xfrm>
                <a:off x="8861340" y="9535"/>
                <a:ext cx="0" cy="4014300"/>
              </a:xfrm>
              <a:prstGeom prst="straightConnector1">
                <a:avLst/>
              </a:prstGeom>
              <a:noFill/>
              <a:ln cap="rnd" cmpd="sng" w="19050">
                <a:solidFill>
                  <a:schemeClr val="accent2"/>
                </a:solidFill>
                <a:prstDash val="solid"/>
                <a:round/>
                <a:headEnd len="med" w="med" type="none"/>
                <a:tailEnd len="med" w="med" type="none"/>
              </a:ln>
            </p:spPr>
          </p:cxnSp>
          <p:cxnSp>
            <p:nvCxnSpPr>
              <p:cNvPr id="760" name="Google Shape;760;p27"/>
              <p:cNvCxnSpPr/>
              <p:nvPr/>
            </p:nvCxnSpPr>
            <p:spPr>
              <a:xfrm>
                <a:off x="8316365" y="9535"/>
                <a:ext cx="0" cy="1773600"/>
              </a:xfrm>
              <a:prstGeom prst="straightConnector1">
                <a:avLst/>
              </a:prstGeom>
              <a:noFill/>
              <a:ln cap="rnd" cmpd="sng" w="19050">
                <a:solidFill>
                  <a:schemeClr val="accent2"/>
                </a:solidFill>
                <a:prstDash val="solid"/>
                <a:round/>
                <a:headEnd len="med" w="med" type="none"/>
                <a:tailEnd len="med" w="med" type="none"/>
              </a:ln>
            </p:spPr>
          </p:cxn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0_1">
    <p:spTree>
      <p:nvGrpSpPr>
        <p:cNvPr id="761" name="Shape 761"/>
        <p:cNvGrpSpPr/>
        <p:nvPr/>
      </p:nvGrpSpPr>
      <p:grpSpPr>
        <a:xfrm>
          <a:off x="0" y="0"/>
          <a:ext cx="0" cy="0"/>
          <a:chOff x="0" y="0"/>
          <a:chExt cx="0" cy="0"/>
        </a:xfrm>
      </p:grpSpPr>
      <p:sp>
        <p:nvSpPr>
          <p:cNvPr id="762" name="Google Shape;762;p28"/>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763" name="Google Shape;763;p28"/>
          <p:cNvSpPr/>
          <p:nvPr/>
        </p:nvSpPr>
        <p:spPr>
          <a:xfrm rot="5400000">
            <a:off x="340038" y="-349671"/>
            <a:ext cx="691500" cy="1389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8"/>
          <p:cNvSpPr/>
          <p:nvPr/>
        </p:nvSpPr>
        <p:spPr>
          <a:xfrm flipH="1">
            <a:off x="27" y="4706362"/>
            <a:ext cx="9143936" cy="460777"/>
          </a:xfrm>
          <a:custGeom>
            <a:rect b="b" l="l" r="r" t="t"/>
            <a:pathLst>
              <a:path extrusionOk="0" h="10628" w="95376">
                <a:moveTo>
                  <a:pt x="95375" y="1"/>
                </a:moveTo>
                <a:lnTo>
                  <a:pt x="1" y="6983"/>
                </a:lnTo>
                <a:lnTo>
                  <a:pt x="1" y="10627"/>
                </a:lnTo>
                <a:lnTo>
                  <a:pt x="95375" y="10627"/>
                </a:lnTo>
                <a:lnTo>
                  <a:pt x="953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8"/>
          <p:cNvSpPr/>
          <p:nvPr/>
        </p:nvSpPr>
        <p:spPr>
          <a:xfrm flipH="1" rot="10800000">
            <a:off x="5883500" y="-9"/>
            <a:ext cx="3260482" cy="1878860"/>
          </a:xfrm>
          <a:custGeom>
            <a:rect b="b" l="l" r="r" t="t"/>
            <a:pathLst>
              <a:path extrusionOk="0" h="120575" w="209240">
                <a:moveTo>
                  <a:pt x="0" y="120446"/>
                </a:moveTo>
                <a:lnTo>
                  <a:pt x="209240" y="0"/>
                </a:lnTo>
                <a:lnTo>
                  <a:pt x="209240" y="70819"/>
                </a:lnTo>
                <a:lnTo>
                  <a:pt x="90481" y="120575"/>
                </a:lnTo>
                <a:close/>
              </a:path>
            </a:pathLst>
          </a:custGeom>
          <a:solidFill>
            <a:srgbClr val="FCF7BD"/>
          </a:solidFill>
          <a:ln>
            <a:noFill/>
          </a:ln>
        </p:spPr>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0_1_1">
    <p:spTree>
      <p:nvGrpSpPr>
        <p:cNvPr id="766" name="Shape 766"/>
        <p:cNvGrpSpPr/>
        <p:nvPr/>
      </p:nvGrpSpPr>
      <p:grpSpPr>
        <a:xfrm>
          <a:off x="0" y="0"/>
          <a:ext cx="0" cy="0"/>
          <a:chOff x="0" y="0"/>
          <a:chExt cx="0" cy="0"/>
        </a:xfrm>
      </p:grpSpPr>
      <p:sp>
        <p:nvSpPr>
          <p:cNvPr id="767" name="Google Shape;767;p29"/>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768" name="Google Shape;768;p29"/>
          <p:cNvSpPr/>
          <p:nvPr/>
        </p:nvSpPr>
        <p:spPr>
          <a:xfrm>
            <a:off x="5883525" y="3264641"/>
            <a:ext cx="3260482" cy="1878860"/>
          </a:xfrm>
          <a:custGeom>
            <a:rect b="b" l="l" r="r" t="t"/>
            <a:pathLst>
              <a:path extrusionOk="0" h="120575" w="209240">
                <a:moveTo>
                  <a:pt x="0" y="120446"/>
                </a:moveTo>
                <a:lnTo>
                  <a:pt x="209240" y="0"/>
                </a:lnTo>
                <a:lnTo>
                  <a:pt x="209240" y="70819"/>
                </a:lnTo>
                <a:lnTo>
                  <a:pt x="90481" y="120575"/>
                </a:lnTo>
                <a:close/>
              </a:path>
            </a:pathLst>
          </a:custGeom>
          <a:solidFill>
            <a:srgbClr val="FCF7BD"/>
          </a:solidFill>
          <a:ln>
            <a:noFill/>
          </a:ln>
        </p:spPr>
      </p:sp>
      <p:sp>
        <p:nvSpPr>
          <p:cNvPr id="769" name="Google Shape;769;p29"/>
          <p:cNvSpPr/>
          <p:nvPr/>
        </p:nvSpPr>
        <p:spPr>
          <a:xfrm rot="5400000">
            <a:off x="340038" y="-349671"/>
            <a:ext cx="691500" cy="1389300"/>
          </a:xfrm>
          <a:prstGeom prst="rtTriangl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9"/>
          <p:cNvSpPr/>
          <p:nvPr/>
        </p:nvSpPr>
        <p:spPr>
          <a:xfrm>
            <a:off x="-2699" y="2924042"/>
            <a:ext cx="789300" cy="2222700"/>
          </a:xfrm>
          <a:prstGeom prst="rtTriangl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9"/>
          <p:cNvSpPr/>
          <p:nvPr/>
        </p:nvSpPr>
        <p:spPr>
          <a:xfrm>
            <a:off x="-57427" y="3375673"/>
            <a:ext cx="659591" cy="1818957"/>
          </a:xfrm>
          <a:custGeom>
            <a:rect b="b" l="l" r="r" t="t"/>
            <a:pathLst>
              <a:path extrusionOk="0" h="95785" w="34729">
                <a:moveTo>
                  <a:pt x="1737" y="0"/>
                </a:moveTo>
                <a:cubicBezTo>
                  <a:pt x="727" y="8085"/>
                  <a:pt x="-2576" y="19597"/>
                  <a:pt x="4054" y="24332"/>
                </a:cubicBezTo>
                <a:cubicBezTo>
                  <a:pt x="6464" y="26053"/>
                  <a:pt x="11414" y="26871"/>
                  <a:pt x="12938" y="24332"/>
                </a:cubicBezTo>
                <a:cubicBezTo>
                  <a:pt x="13975" y="22604"/>
                  <a:pt x="12189" y="18437"/>
                  <a:pt x="10234" y="18925"/>
                </a:cubicBezTo>
                <a:cubicBezTo>
                  <a:pt x="2478" y="20863"/>
                  <a:pt x="1857" y="34412"/>
                  <a:pt x="4054" y="42099"/>
                </a:cubicBezTo>
                <a:cubicBezTo>
                  <a:pt x="5272" y="46359"/>
                  <a:pt x="10907" y="51805"/>
                  <a:pt x="14869" y="49824"/>
                </a:cubicBezTo>
                <a:cubicBezTo>
                  <a:pt x="17201" y="48658"/>
                  <a:pt x="18738" y="44817"/>
                  <a:pt x="17572" y="42485"/>
                </a:cubicBezTo>
                <a:cubicBezTo>
                  <a:pt x="16844" y="41029"/>
                  <a:pt x="14535" y="40620"/>
                  <a:pt x="12938" y="40940"/>
                </a:cubicBezTo>
                <a:cubicBezTo>
                  <a:pt x="8695" y="41790"/>
                  <a:pt x="6908" y="47846"/>
                  <a:pt x="6372" y="52141"/>
                </a:cubicBezTo>
                <a:cubicBezTo>
                  <a:pt x="5536" y="58829"/>
                  <a:pt x="9693" y="67605"/>
                  <a:pt x="16028" y="69908"/>
                </a:cubicBezTo>
                <a:cubicBezTo>
                  <a:pt x="21538" y="71912"/>
                  <a:pt x="33784" y="69863"/>
                  <a:pt x="32635" y="64114"/>
                </a:cubicBezTo>
                <a:cubicBezTo>
                  <a:pt x="31718" y="59526"/>
                  <a:pt x="22625" y="59588"/>
                  <a:pt x="18731" y="62183"/>
                </a:cubicBezTo>
                <a:cubicBezTo>
                  <a:pt x="12401" y="66402"/>
                  <a:pt x="7811" y="75613"/>
                  <a:pt x="9462" y="83039"/>
                </a:cubicBezTo>
                <a:cubicBezTo>
                  <a:pt x="10485" y="87641"/>
                  <a:pt x="16346" y="90814"/>
                  <a:pt x="21049" y="91150"/>
                </a:cubicBezTo>
                <a:cubicBezTo>
                  <a:pt x="26358" y="91529"/>
                  <a:pt x="35860" y="87816"/>
                  <a:pt x="34567" y="82653"/>
                </a:cubicBezTo>
                <a:cubicBezTo>
                  <a:pt x="33647" y="78980"/>
                  <a:pt x="24170" y="82366"/>
                  <a:pt x="23752" y="86129"/>
                </a:cubicBezTo>
                <a:cubicBezTo>
                  <a:pt x="23288" y="90307"/>
                  <a:pt x="27659" y="95785"/>
                  <a:pt x="31863" y="95785"/>
                </a:cubicBezTo>
              </a:path>
            </a:pathLst>
          </a:custGeom>
          <a:noFill/>
          <a:ln cap="flat" cmpd="sng" w="19050">
            <a:solidFill>
              <a:schemeClr val="dk2"/>
            </a:solidFill>
            <a:prstDash val="solid"/>
            <a:round/>
            <a:headEnd len="med" w="med" type="none"/>
            <a:tailEnd len="med" w="med" type="none"/>
          </a:ln>
        </p:spPr>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10_1_1_1">
    <p:spTree>
      <p:nvGrpSpPr>
        <p:cNvPr id="772" name="Shape 772"/>
        <p:cNvGrpSpPr/>
        <p:nvPr/>
      </p:nvGrpSpPr>
      <p:grpSpPr>
        <a:xfrm>
          <a:off x="0" y="0"/>
          <a:ext cx="0" cy="0"/>
          <a:chOff x="0" y="0"/>
          <a:chExt cx="0" cy="0"/>
        </a:xfrm>
      </p:grpSpPr>
      <p:sp>
        <p:nvSpPr>
          <p:cNvPr id="773" name="Google Shape;773;p30"/>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774" name="Google Shape;774;p30"/>
          <p:cNvSpPr/>
          <p:nvPr/>
        </p:nvSpPr>
        <p:spPr>
          <a:xfrm>
            <a:off x="-8" y="4448501"/>
            <a:ext cx="5153165" cy="696899"/>
          </a:xfrm>
          <a:custGeom>
            <a:rect b="b" l="l" r="r" t="t"/>
            <a:pathLst>
              <a:path extrusionOk="0" h="24595" w="95376">
                <a:moveTo>
                  <a:pt x="1" y="0"/>
                </a:moveTo>
                <a:lnTo>
                  <a:pt x="1" y="24595"/>
                </a:lnTo>
                <a:lnTo>
                  <a:pt x="95375" y="24595"/>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0"/>
          <p:cNvSpPr/>
          <p:nvPr/>
        </p:nvSpPr>
        <p:spPr>
          <a:xfrm flipH="1" rot="10800000">
            <a:off x="102756" y="4619792"/>
            <a:ext cx="2841050" cy="641300"/>
          </a:xfrm>
          <a:custGeom>
            <a:rect b="b" l="l" r="r" t="t"/>
            <a:pathLst>
              <a:path extrusionOk="0" h="25652" w="113642">
                <a:moveTo>
                  <a:pt x="1361" y="981"/>
                </a:moveTo>
                <a:cubicBezTo>
                  <a:pt x="-1859" y="8060"/>
                  <a:pt x="918" y="19907"/>
                  <a:pt x="7874" y="23385"/>
                </a:cubicBezTo>
                <a:cubicBezTo>
                  <a:pt x="17220" y="28058"/>
                  <a:pt x="37149" y="25455"/>
                  <a:pt x="38093" y="15049"/>
                </a:cubicBezTo>
                <a:cubicBezTo>
                  <a:pt x="38462" y="10983"/>
                  <a:pt x="37146" y="4647"/>
                  <a:pt x="33143" y="3846"/>
                </a:cubicBezTo>
                <a:cubicBezTo>
                  <a:pt x="29930" y="3203"/>
                  <a:pt x="27008" y="9039"/>
                  <a:pt x="27933" y="12183"/>
                </a:cubicBezTo>
                <a:cubicBezTo>
                  <a:pt x="32421" y="27436"/>
                  <a:pt x="65842" y="26294"/>
                  <a:pt x="75607" y="13746"/>
                </a:cubicBezTo>
                <a:cubicBezTo>
                  <a:pt x="78388" y="10172"/>
                  <a:pt x="78805" y="1790"/>
                  <a:pt x="74565" y="199"/>
                </a:cubicBezTo>
                <a:cubicBezTo>
                  <a:pt x="70323" y="-1393"/>
                  <a:pt x="68290" y="10501"/>
                  <a:pt x="71699" y="13485"/>
                </a:cubicBezTo>
                <a:cubicBezTo>
                  <a:pt x="82696" y="23110"/>
                  <a:pt x="107883" y="14152"/>
                  <a:pt x="113642" y="720"/>
                </a:cubicBezTo>
              </a:path>
            </a:pathLst>
          </a:custGeom>
          <a:noFill/>
          <a:ln cap="flat" cmpd="sng" w="19050">
            <a:solidFill>
              <a:schemeClr val="dk2"/>
            </a:solidFill>
            <a:prstDash val="solid"/>
            <a:round/>
            <a:headEnd len="med" w="med" type="none"/>
            <a:tailEnd len="med" w="med" type="none"/>
          </a:ln>
        </p:spPr>
      </p:sp>
      <p:sp>
        <p:nvSpPr>
          <p:cNvPr id="776" name="Google Shape;776;p30"/>
          <p:cNvSpPr/>
          <p:nvPr/>
        </p:nvSpPr>
        <p:spPr>
          <a:xfrm rot="5400000">
            <a:off x="348913" y="-348908"/>
            <a:ext cx="691500" cy="1389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0"/>
          <p:cNvSpPr/>
          <p:nvPr/>
        </p:nvSpPr>
        <p:spPr>
          <a:xfrm flipH="1" rot="-5400000">
            <a:off x="7170310" y="-948196"/>
            <a:ext cx="1039200" cy="29259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 name="Google Shape;778;p30"/>
          <p:cNvGrpSpPr/>
          <p:nvPr/>
        </p:nvGrpSpPr>
        <p:grpSpPr>
          <a:xfrm rot="1951989">
            <a:off x="8482039" y="3896827"/>
            <a:ext cx="320305" cy="1198305"/>
            <a:chOff x="8182874" y="2117588"/>
            <a:chExt cx="320297" cy="1198277"/>
          </a:xfrm>
        </p:grpSpPr>
        <p:sp>
          <p:nvSpPr>
            <p:cNvPr id="779" name="Google Shape;779;p30"/>
            <p:cNvSpPr/>
            <p:nvPr/>
          </p:nvSpPr>
          <p:spPr>
            <a:xfrm>
              <a:off x="8209739" y="2494127"/>
              <a:ext cx="208975" cy="804175"/>
            </a:xfrm>
            <a:custGeom>
              <a:rect b="b" l="l" r="r" t="t"/>
              <a:pathLst>
                <a:path extrusionOk="0" h="32167" w="8359">
                  <a:moveTo>
                    <a:pt x="5489" y="0"/>
                  </a:moveTo>
                  <a:cubicBezTo>
                    <a:pt x="4608" y="36"/>
                    <a:pt x="3739" y="703"/>
                    <a:pt x="3263" y="1703"/>
                  </a:cubicBezTo>
                  <a:cubicBezTo>
                    <a:pt x="2941" y="2381"/>
                    <a:pt x="2810" y="3131"/>
                    <a:pt x="2727" y="3882"/>
                  </a:cubicBezTo>
                  <a:cubicBezTo>
                    <a:pt x="2691" y="4191"/>
                    <a:pt x="2668" y="4489"/>
                    <a:pt x="2644" y="4786"/>
                  </a:cubicBezTo>
                  <a:cubicBezTo>
                    <a:pt x="2489" y="6787"/>
                    <a:pt x="2179" y="9787"/>
                    <a:pt x="1846" y="12966"/>
                  </a:cubicBezTo>
                  <a:cubicBezTo>
                    <a:pt x="1108" y="19943"/>
                    <a:pt x="1" y="30492"/>
                    <a:pt x="643" y="31337"/>
                  </a:cubicBezTo>
                  <a:cubicBezTo>
                    <a:pt x="870" y="31623"/>
                    <a:pt x="1084" y="31837"/>
                    <a:pt x="1310" y="31968"/>
                  </a:cubicBezTo>
                  <a:cubicBezTo>
                    <a:pt x="1513" y="32103"/>
                    <a:pt x="1721" y="32167"/>
                    <a:pt x="1931" y="32167"/>
                  </a:cubicBezTo>
                  <a:cubicBezTo>
                    <a:pt x="2018" y="32167"/>
                    <a:pt x="2104" y="32156"/>
                    <a:pt x="2191" y="32135"/>
                  </a:cubicBezTo>
                  <a:cubicBezTo>
                    <a:pt x="3418" y="31825"/>
                    <a:pt x="4489" y="29504"/>
                    <a:pt x="4656" y="28337"/>
                  </a:cubicBezTo>
                  <a:lnTo>
                    <a:pt x="7978" y="5894"/>
                  </a:lnTo>
                  <a:lnTo>
                    <a:pt x="7978" y="5906"/>
                  </a:lnTo>
                  <a:cubicBezTo>
                    <a:pt x="8156" y="4703"/>
                    <a:pt x="8359" y="3346"/>
                    <a:pt x="7990" y="2131"/>
                  </a:cubicBezTo>
                  <a:cubicBezTo>
                    <a:pt x="7716" y="1191"/>
                    <a:pt x="6906" y="214"/>
                    <a:pt x="5882" y="36"/>
                  </a:cubicBezTo>
                  <a:cubicBezTo>
                    <a:pt x="5763" y="12"/>
                    <a:pt x="5632" y="0"/>
                    <a:pt x="5489" y="0"/>
                  </a:cubicBezTo>
                  <a:close/>
                </a:path>
              </a:pathLst>
            </a:custGeom>
            <a:solidFill>
              <a:srgbClr val="FBE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0"/>
            <p:cNvSpPr/>
            <p:nvPr/>
          </p:nvSpPr>
          <p:spPr>
            <a:xfrm rot="-60166">
              <a:off x="8292624" y="2152246"/>
              <a:ext cx="166692" cy="282487"/>
            </a:xfrm>
            <a:custGeom>
              <a:rect b="b" l="l" r="r" t="t"/>
              <a:pathLst>
                <a:path extrusionOk="0" h="11300" w="6668">
                  <a:moveTo>
                    <a:pt x="4239" y="1"/>
                  </a:moveTo>
                  <a:lnTo>
                    <a:pt x="3905" y="501"/>
                  </a:lnTo>
                  <a:lnTo>
                    <a:pt x="1595" y="3978"/>
                  </a:lnTo>
                  <a:cubicBezTo>
                    <a:pt x="905" y="5025"/>
                    <a:pt x="119" y="6216"/>
                    <a:pt x="60" y="7526"/>
                  </a:cubicBezTo>
                  <a:cubicBezTo>
                    <a:pt x="0" y="8645"/>
                    <a:pt x="452" y="10205"/>
                    <a:pt x="1262" y="10919"/>
                  </a:cubicBezTo>
                  <a:cubicBezTo>
                    <a:pt x="1601" y="10777"/>
                    <a:pt x="1970" y="10715"/>
                    <a:pt x="2341" y="10715"/>
                  </a:cubicBezTo>
                  <a:cubicBezTo>
                    <a:pt x="2374" y="10715"/>
                    <a:pt x="2408" y="10715"/>
                    <a:pt x="2441" y="10716"/>
                  </a:cubicBezTo>
                  <a:cubicBezTo>
                    <a:pt x="3036" y="10740"/>
                    <a:pt x="3643" y="10943"/>
                    <a:pt x="4167" y="11300"/>
                  </a:cubicBezTo>
                  <a:cubicBezTo>
                    <a:pt x="6668" y="7549"/>
                    <a:pt x="5227" y="2501"/>
                    <a:pt x="4239" y="1"/>
                  </a:cubicBezTo>
                  <a:close/>
                </a:path>
              </a:pathLst>
            </a:custGeom>
            <a:solidFill>
              <a:srgbClr val="E87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0"/>
            <p:cNvSpPr/>
            <p:nvPr/>
          </p:nvSpPr>
          <p:spPr>
            <a:xfrm rot="-60166">
              <a:off x="8193292" y="2120117"/>
              <a:ext cx="299461" cy="1193219"/>
            </a:xfrm>
            <a:custGeom>
              <a:rect b="b" l="l" r="r" t="t"/>
              <a:pathLst>
                <a:path extrusionOk="0" h="47731" w="11979">
                  <a:moveTo>
                    <a:pt x="8669" y="1275"/>
                  </a:moveTo>
                  <a:cubicBezTo>
                    <a:pt x="9657" y="3775"/>
                    <a:pt x="11098" y="8823"/>
                    <a:pt x="8597" y="12574"/>
                  </a:cubicBezTo>
                  <a:cubicBezTo>
                    <a:pt x="8047" y="12189"/>
                    <a:pt x="7396" y="11991"/>
                    <a:pt x="6760" y="11991"/>
                  </a:cubicBezTo>
                  <a:cubicBezTo>
                    <a:pt x="6392" y="11991"/>
                    <a:pt x="6028" y="12058"/>
                    <a:pt x="5692" y="12193"/>
                  </a:cubicBezTo>
                  <a:cubicBezTo>
                    <a:pt x="4882" y="11479"/>
                    <a:pt x="4430" y="9931"/>
                    <a:pt x="4490" y="8812"/>
                  </a:cubicBezTo>
                  <a:cubicBezTo>
                    <a:pt x="4549" y="7490"/>
                    <a:pt x="5335" y="6299"/>
                    <a:pt x="6025" y="5252"/>
                  </a:cubicBezTo>
                  <a:lnTo>
                    <a:pt x="8669" y="1275"/>
                  </a:lnTo>
                  <a:close/>
                  <a:moveTo>
                    <a:pt x="6754" y="12580"/>
                  </a:moveTo>
                  <a:cubicBezTo>
                    <a:pt x="7323" y="12580"/>
                    <a:pt x="7912" y="12778"/>
                    <a:pt x="8395" y="13157"/>
                  </a:cubicBezTo>
                  <a:cubicBezTo>
                    <a:pt x="8704" y="13431"/>
                    <a:pt x="8847" y="13741"/>
                    <a:pt x="8823" y="14098"/>
                  </a:cubicBezTo>
                  <a:cubicBezTo>
                    <a:pt x="8800" y="14574"/>
                    <a:pt x="8478" y="15062"/>
                    <a:pt x="8181" y="15300"/>
                  </a:cubicBezTo>
                  <a:cubicBezTo>
                    <a:pt x="7637" y="14734"/>
                    <a:pt x="6925" y="14347"/>
                    <a:pt x="6110" y="14347"/>
                  </a:cubicBezTo>
                  <a:cubicBezTo>
                    <a:pt x="6086" y="14347"/>
                    <a:pt x="6062" y="14347"/>
                    <a:pt x="6037" y="14348"/>
                  </a:cubicBezTo>
                  <a:cubicBezTo>
                    <a:pt x="5597" y="14372"/>
                    <a:pt x="5168" y="14503"/>
                    <a:pt x="4763" y="14741"/>
                  </a:cubicBezTo>
                  <a:cubicBezTo>
                    <a:pt x="4632" y="14015"/>
                    <a:pt x="5049" y="13169"/>
                    <a:pt x="5775" y="12800"/>
                  </a:cubicBezTo>
                  <a:cubicBezTo>
                    <a:pt x="6075" y="12652"/>
                    <a:pt x="6411" y="12580"/>
                    <a:pt x="6754" y="12580"/>
                  </a:cubicBezTo>
                  <a:close/>
                  <a:moveTo>
                    <a:pt x="6117" y="14954"/>
                  </a:moveTo>
                  <a:cubicBezTo>
                    <a:pt x="7283" y="14954"/>
                    <a:pt x="8245" y="16043"/>
                    <a:pt x="8550" y="17086"/>
                  </a:cubicBezTo>
                  <a:cubicBezTo>
                    <a:pt x="8919" y="18301"/>
                    <a:pt x="8716" y="19658"/>
                    <a:pt x="8538" y="20849"/>
                  </a:cubicBezTo>
                  <a:lnTo>
                    <a:pt x="5216" y="43292"/>
                  </a:lnTo>
                  <a:cubicBezTo>
                    <a:pt x="5049" y="44459"/>
                    <a:pt x="3978" y="46780"/>
                    <a:pt x="2751" y="47090"/>
                  </a:cubicBezTo>
                  <a:cubicBezTo>
                    <a:pt x="2664" y="47112"/>
                    <a:pt x="2577" y="47123"/>
                    <a:pt x="2491" y="47123"/>
                  </a:cubicBezTo>
                  <a:cubicBezTo>
                    <a:pt x="2057" y="47123"/>
                    <a:pt x="1632" y="46848"/>
                    <a:pt x="1215" y="46292"/>
                  </a:cubicBezTo>
                  <a:cubicBezTo>
                    <a:pt x="572" y="45447"/>
                    <a:pt x="1680" y="34898"/>
                    <a:pt x="2406" y="27921"/>
                  </a:cubicBezTo>
                  <a:cubicBezTo>
                    <a:pt x="2739" y="24742"/>
                    <a:pt x="3049" y="21742"/>
                    <a:pt x="3204" y="19730"/>
                  </a:cubicBezTo>
                  <a:cubicBezTo>
                    <a:pt x="3228" y="19432"/>
                    <a:pt x="3251" y="19134"/>
                    <a:pt x="3287" y="18837"/>
                  </a:cubicBezTo>
                  <a:cubicBezTo>
                    <a:pt x="3370" y="18075"/>
                    <a:pt x="3501" y="17324"/>
                    <a:pt x="3823" y="16646"/>
                  </a:cubicBezTo>
                  <a:cubicBezTo>
                    <a:pt x="4299" y="15658"/>
                    <a:pt x="5168" y="14991"/>
                    <a:pt x="6061" y="14955"/>
                  </a:cubicBezTo>
                  <a:cubicBezTo>
                    <a:pt x="6080" y="14955"/>
                    <a:pt x="6099" y="14954"/>
                    <a:pt x="6117" y="14954"/>
                  </a:cubicBezTo>
                  <a:close/>
                  <a:moveTo>
                    <a:pt x="8800" y="1"/>
                  </a:moveTo>
                  <a:lnTo>
                    <a:pt x="5525" y="4918"/>
                  </a:lnTo>
                  <a:cubicBezTo>
                    <a:pt x="4823" y="5978"/>
                    <a:pt x="3942" y="7299"/>
                    <a:pt x="3882" y="8776"/>
                  </a:cubicBezTo>
                  <a:cubicBezTo>
                    <a:pt x="3823" y="9978"/>
                    <a:pt x="4251" y="11586"/>
                    <a:pt x="5133" y="12491"/>
                  </a:cubicBezTo>
                  <a:cubicBezTo>
                    <a:pt x="4323" y="13110"/>
                    <a:pt x="3942" y="14193"/>
                    <a:pt x="4228" y="15122"/>
                  </a:cubicBezTo>
                  <a:cubicBezTo>
                    <a:pt x="3847" y="15455"/>
                    <a:pt x="3513" y="15884"/>
                    <a:pt x="3275" y="16396"/>
                  </a:cubicBezTo>
                  <a:cubicBezTo>
                    <a:pt x="2787" y="17444"/>
                    <a:pt x="2692" y="18634"/>
                    <a:pt x="2608" y="19694"/>
                  </a:cubicBezTo>
                  <a:cubicBezTo>
                    <a:pt x="2525" y="20682"/>
                    <a:pt x="2418" y="21932"/>
                    <a:pt x="2275" y="23325"/>
                  </a:cubicBezTo>
                  <a:cubicBezTo>
                    <a:pt x="2132" y="24730"/>
                    <a:pt x="1965" y="26266"/>
                    <a:pt x="1799" y="27861"/>
                  </a:cubicBezTo>
                  <a:cubicBezTo>
                    <a:pt x="715" y="38256"/>
                    <a:pt x="1" y="45685"/>
                    <a:pt x="727" y="46649"/>
                  </a:cubicBezTo>
                  <a:cubicBezTo>
                    <a:pt x="1299" y="47400"/>
                    <a:pt x="1846" y="47673"/>
                    <a:pt x="2323" y="47721"/>
                  </a:cubicBezTo>
                  <a:cubicBezTo>
                    <a:pt x="2382" y="47728"/>
                    <a:pt x="2440" y="47731"/>
                    <a:pt x="2497" y="47731"/>
                  </a:cubicBezTo>
                  <a:cubicBezTo>
                    <a:pt x="2641" y="47731"/>
                    <a:pt x="2774" y="47711"/>
                    <a:pt x="2894" y="47685"/>
                  </a:cubicBezTo>
                  <a:cubicBezTo>
                    <a:pt x="4454" y="47281"/>
                    <a:pt x="5621" y="44673"/>
                    <a:pt x="5811" y="43387"/>
                  </a:cubicBezTo>
                  <a:lnTo>
                    <a:pt x="9133" y="20944"/>
                  </a:lnTo>
                  <a:cubicBezTo>
                    <a:pt x="9312" y="19682"/>
                    <a:pt x="9526" y="18253"/>
                    <a:pt x="9133" y="16920"/>
                  </a:cubicBezTo>
                  <a:cubicBezTo>
                    <a:pt x="9014" y="16515"/>
                    <a:pt x="8812" y="16122"/>
                    <a:pt x="8562" y="15765"/>
                  </a:cubicBezTo>
                  <a:cubicBezTo>
                    <a:pt x="8966" y="15431"/>
                    <a:pt x="9395" y="14812"/>
                    <a:pt x="9431" y="14134"/>
                  </a:cubicBezTo>
                  <a:cubicBezTo>
                    <a:pt x="9443" y="13717"/>
                    <a:pt x="9312" y="13324"/>
                    <a:pt x="9050" y="12991"/>
                  </a:cubicBezTo>
                  <a:cubicBezTo>
                    <a:pt x="11979" y="8704"/>
                    <a:pt x="10014" y="2870"/>
                    <a:pt x="9014" y="513"/>
                  </a:cubicBezTo>
                  <a:lnTo>
                    <a:pt x="88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782" name="Google Shape;782;p30"/>
            <p:cNvSpPr/>
            <p:nvPr/>
          </p:nvSpPr>
          <p:spPr>
            <a:xfrm>
              <a:off x="8309064" y="2434750"/>
              <a:ext cx="105400" cy="67600"/>
            </a:xfrm>
            <a:custGeom>
              <a:rect b="b" l="l" r="r" t="t"/>
              <a:pathLst>
                <a:path extrusionOk="0" h="2704" w="4216">
                  <a:moveTo>
                    <a:pt x="2155" y="1"/>
                  </a:moveTo>
                  <a:cubicBezTo>
                    <a:pt x="1798" y="1"/>
                    <a:pt x="1453" y="72"/>
                    <a:pt x="1143" y="215"/>
                  </a:cubicBezTo>
                  <a:cubicBezTo>
                    <a:pt x="417" y="584"/>
                    <a:pt x="0" y="1430"/>
                    <a:pt x="131" y="2156"/>
                  </a:cubicBezTo>
                  <a:cubicBezTo>
                    <a:pt x="524" y="1918"/>
                    <a:pt x="965" y="1787"/>
                    <a:pt x="1405" y="1763"/>
                  </a:cubicBezTo>
                  <a:cubicBezTo>
                    <a:pt x="1572" y="1763"/>
                    <a:pt x="1739" y="1775"/>
                    <a:pt x="1894" y="1799"/>
                  </a:cubicBezTo>
                  <a:cubicBezTo>
                    <a:pt x="2536" y="1906"/>
                    <a:pt x="3096" y="2251"/>
                    <a:pt x="3549" y="2703"/>
                  </a:cubicBezTo>
                  <a:cubicBezTo>
                    <a:pt x="3846" y="2465"/>
                    <a:pt x="4168" y="1989"/>
                    <a:pt x="4191" y="1513"/>
                  </a:cubicBezTo>
                  <a:cubicBezTo>
                    <a:pt x="4215" y="1156"/>
                    <a:pt x="4060" y="846"/>
                    <a:pt x="3763" y="572"/>
                  </a:cubicBezTo>
                  <a:cubicBezTo>
                    <a:pt x="3287" y="203"/>
                    <a:pt x="2715" y="1"/>
                    <a:pt x="2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8" name="Shape 68"/>
        <p:cNvGrpSpPr/>
        <p:nvPr/>
      </p:nvGrpSpPr>
      <p:grpSpPr>
        <a:xfrm>
          <a:off x="0" y="0"/>
          <a:ext cx="0" cy="0"/>
          <a:chOff x="0" y="0"/>
          <a:chExt cx="0" cy="0"/>
        </a:xfrm>
      </p:grpSpPr>
      <p:sp>
        <p:nvSpPr>
          <p:cNvPr id="69" name="Google Shape;69;p4"/>
          <p:cNvSpPr/>
          <p:nvPr/>
        </p:nvSpPr>
        <p:spPr>
          <a:xfrm flipH="1" rot="-5400000">
            <a:off x="8112450" y="-348908"/>
            <a:ext cx="691500" cy="1389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4"/>
          <p:cNvSpPr txBox="1"/>
          <p:nvPr>
            <p:ph type="title"/>
          </p:nvPr>
        </p:nvSpPr>
        <p:spPr>
          <a:xfrm>
            <a:off x="731520" y="445025"/>
            <a:ext cx="76857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b="0"/>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1" name="Google Shape;71;p4"/>
          <p:cNvSpPr txBox="1"/>
          <p:nvPr>
            <p:ph idx="1" type="body"/>
          </p:nvPr>
        </p:nvSpPr>
        <p:spPr>
          <a:xfrm>
            <a:off x="729129" y="1054750"/>
            <a:ext cx="7685700" cy="531000"/>
          </a:xfrm>
          <a:prstGeom prst="rect">
            <a:avLst/>
          </a:prstGeom>
        </p:spPr>
        <p:txBody>
          <a:bodyPr anchorCtr="0" anchor="t" bIns="91425" lIns="91425" spcFirstLastPara="1" rIns="91425" wrap="square" tIns="91425">
            <a:noAutofit/>
          </a:bodyPr>
          <a:lstStyle>
            <a:lvl1pPr indent="-342900" lvl="0" marL="457200">
              <a:spcBef>
                <a:spcPts val="0"/>
              </a:spcBef>
              <a:spcAft>
                <a:spcPts val="0"/>
              </a:spcAft>
              <a:buClr>
                <a:schemeClr val="accent2"/>
              </a:buClr>
              <a:buSzPts val="1800"/>
              <a:buChar char="●"/>
              <a:defRPr sz="1600"/>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72" name="Google Shape;72;p4"/>
          <p:cNvSpPr/>
          <p:nvPr/>
        </p:nvSpPr>
        <p:spPr>
          <a:xfrm>
            <a:off x="13" y="4686075"/>
            <a:ext cx="9143936" cy="460777"/>
          </a:xfrm>
          <a:custGeom>
            <a:rect b="b" l="l" r="r" t="t"/>
            <a:pathLst>
              <a:path extrusionOk="0" h="10628" w="95376">
                <a:moveTo>
                  <a:pt x="95375" y="1"/>
                </a:moveTo>
                <a:lnTo>
                  <a:pt x="1" y="6983"/>
                </a:lnTo>
                <a:lnTo>
                  <a:pt x="1" y="10627"/>
                </a:lnTo>
                <a:lnTo>
                  <a:pt x="95375" y="10627"/>
                </a:lnTo>
                <a:lnTo>
                  <a:pt x="953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4"/>
          <p:cNvSpPr/>
          <p:nvPr/>
        </p:nvSpPr>
        <p:spPr>
          <a:xfrm>
            <a:off x="8257775" y="4277450"/>
            <a:ext cx="672325" cy="717881"/>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 name="Google Shape;74;p4"/>
          <p:cNvGrpSpPr/>
          <p:nvPr/>
        </p:nvGrpSpPr>
        <p:grpSpPr>
          <a:xfrm>
            <a:off x="7824398" y="181204"/>
            <a:ext cx="1105700" cy="1100338"/>
            <a:chOff x="7824398" y="181204"/>
            <a:chExt cx="1105700" cy="1100338"/>
          </a:xfrm>
        </p:grpSpPr>
        <p:sp>
          <p:nvSpPr>
            <p:cNvPr id="75" name="Google Shape;75;p4"/>
            <p:cNvSpPr/>
            <p:nvPr/>
          </p:nvSpPr>
          <p:spPr>
            <a:xfrm>
              <a:off x="8681704" y="697458"/>
              <a:ext cx="248393" cy="248767"/>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a:off x="8430665" y="181204"/>
              <a:ext cx="150142" cy="134269"/>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a:off x="8361849" y="862692"/>
              <a:ext cx="158722" cy="166997"/>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4"/>
            <p:cNvSpPr/>
            <p:nvPr/>
          </p:nvSpPr>
          <p:spPr>
            <a:xfrm>
              <a:off x="7824398" y="674362"/>
              <a:ext cx="202337" cy="213088"/>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4"/>
            <p:cNvSpPr/>
            <p:nvPr/>
          </p:nvSpPr>
          <p:spPr>
            <a:xfrm>
              <a:off x="8342147" y="608635"/>
              <a:ext cx="120737" cy="131421"/>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4"/>
            <p:cNvSpPr/>
            <p:nvPr/>
          </p:nvSpPr>
          <p:spPr>
            <a:xfrm>
              <a:off x="8113865" y="369161"/>
              <a:ext cx="117244" cy="131421"/>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a:off x="8706767" y="399447"/>
              <a:ext cx="117515" cy="131421"/>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a:off x="8021037" y="1084055"/>
              <a:ext cx="134100" cy="129114"/>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a:off x="8367105" y="1185088"/>
              <a:ext cx="67050" cy="96454"/>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 name="Google Shape;84;p4"/>
          <p:cNvSpPr/>
          <p:nvPr/>
        </p:nvSpPr>
        <p:spPr>
          <a:xfrm>
            <a:off x="-5578" y="2220950"/>
            <a:ext cx="1039200" cy="29259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4"/>
          <p:cNvSpPr/>
          <p:nvPr/>
        </p:nvSpPr>
        <p:spPr>
          <a:xfrm>
            <a:off x="-107538" y="2825075"/>
            <a:ext cx="868225" cy="2394625"/>
          </a:xfrm>
          <a:custGeom>
            <a:rect b="b" l="l" r="r" t="t"/>
            <a:pathLst>
              <a:path extrusionOk="0" h="95785" w="34729">
                <a:moveTo>
                  <a:pt x="1737" y="0"/>
                </a:moveTo>
                <a:cubicBezTo>
                  <a:pt x="727" y="8085"/>
                  <a:pt x="-2576" y="19597"/>
                  <a:pt x="4054" y="24332"/>
                </a:cubicBezTo>
                <a:cubicBezTo>
                  <a:pt x="6464" y="26053"/>
                  <a:pt x="11414" y="26871"/>
                  <a:pt x="12938" y="24332"/>
                </a:cubicBezTo>
                <a:cubicBezTo>
                  <a:pt x="13975" y="22604"/>
                  <a:pt x="12189" y="18437"/>
                  <a:pt x="10234" y="18925"/>
                </a:cubicBezTo>
                <a:cubicBezTo>
                  <a:pt x="2478" y="20863"/>
                  <a:pt x="1857" y="34412"/>
                  <a:pt x="4054" y="42099"/>
                </a:cubicBezTo>
                <a:cubicBezTo>
                  <a:pt x="5272" y="46359"/>
                  <a:pt x="10907" y="51805"/>
                  <a:pt x="14869" y="49824"/>
                </a:cubicBezTo>
                <a:cubicBezTo>
                  <a:pt x="17201" y="48658"/>
                  <a:pt x="18738" y="44817"/>
                  <a:pt x="17572" y="42485"/>
                </a:cubicBezTo>
                <a:cubicBezTo>
                  <a:pt x="16844" y="41029"/>
                  <a:pt x="14535" y="40620"/>
                  <a:pt x="12938" y="40940"/>
                </a:cubicBezTo>
                <a:cubicBezTo>
                  <a:pt x="8695" y="41790"/>
                  <a:pt x="6908" y="47846"/>
                  <a:pt x="6372" y="52141"/>
                </a:cubicBezTo>
                <a:cubicBezTo>
                  <a:pt x="5536" y="58829"/>
                  <a:pt x="9693" y="67605"/>
                  <a:pt x="16028" y="69908"/>
                </a:cubicBezTo>
                <a:cubicBezTo>
                  <a:pt x="21538" y="71912"/>
                  <a:pt x="33784" y="69863"/>
                  <a:pt x="32635" y="64114"/>
                </a:cubicBezTo>
                <a:cubicBezTo>
                  <a:pt x="31718" y="59526"/>
                  <a:pt x="22625" y="59588"/>
                  <a:pt x="18731" y="62183"/>
                </a:cubicBezTo>
                <a:cubicBezTo>
                  <a:pt x="12401" y="66402"/>
                  <a:pt x="7811" y="75613"/>
                  <a:pt x="9462" y="83039"/>
                </a:cubicBezTo>
                <a:cubicBezTo>
                  <a:pt x="10485" y="87641"/>
                  <a:pt x="16346" y="90814"/>
                  <a:pt x="21049" y="91150"/>
                </a:cubicBezTo>
                <a:cubicBezTo>
                  <a:pt x="26358" y="91529"/>
                  <a:pt x="35860" y="87816"/>
                  <a:pt x="34567" y="82653"/>
                </a:cubicBezTo>
                <a:cubicBezTo>
                  <a:pt x="33647" y="78980"/>
                  <a:pt x="24170" y="82366"/>
                  <a:pt x="23752" y="86129"/>
                </a:cubicBezTo>
                <a:cubicBezTo>
                  <a:pt x="23288" y="90307"/>
                  <a:pt x="27659" y="95785"/>
                  <a:pt x="31863" y="95785"/>
                </a:cubicBezTo>
              </a:path>
            </a:pathLst>
          </a:custGeom>
          <a:noFill/>
          <a:ln cap="flat" cmpd="sng" w="19050">
            <a:solidFill>
              <a:schemeClr val="accent2"/>
            </a:solidFill>
            <a:prstDash val="solid"/>
            <a:round/>
            <a:headEnd len="med" w="med" type="none"/>
            <a:tailEnd len="med" w="med" type="none"/>
          </a:ln>
        </p:spPr>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10_1_1_1_1">
    <p:spTree>
      <p:nvGrpSpPr>
        <p:cNvPr id="783" name="Shape 783"/>
        <p:cNvGrpSpPr/>
        <p:nvPr/>
      </p:nvGrpSpPr>
      <p:grpSpPr>
        <a:xfrm>
          <a:off x="0" y="0"/>
          <a:ext cx="0" cy="0"/>
          <a:chOff x="0" y="0"/>
          <a:chExt cx="0" cy="0"/>
        </a:xfrm>
      </p:grpSpPr>
      <p:sp>
        <p:nvSpPr>
          <p:cNvPr id="784" name="Google Shape;784;p31"/>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785" name="Google Shape;785;p31"/>
          <p:cNvSpPr/>
          <p:nvPr/>
        </p:nvSpPr>
        <p:spPr>
          <a:xfrm rot="-5400000">
            <a:off x="6285602" y="-585521"/>
            <a:ext cx="2272870" cy="3443923"/>
          </a:xfrm>
          <a:custGeom>
            <a:rect b="b" l="l" r="r" t="t"/>
            <a:pathLst>
              <a:path extrusionOk="0" h="120575" w="209240">
                <a:moveTo>
                  <a:pt x="0" y="120446"/>
                </a:moveTo>
                <a:lnTo>
                  <a:pt x="209240" y="0"/>
                </a:lnTo>
                <a:lnTo>
                  <a:pt x="209240" y="70819"/>
                </a:lnTo>
                <a:lnTo>
                  <a:pt x="90481" y="120575"/>
                </a:lnTo>
                <a:close/>
              </a:path>
            </a:pathLst>
          </a:custGeom>
          <a:solidFill>
            <a:schemeClr val="accent2"/>
          </a:solidFill>
          <a:ln>
            <a:noFill/>
          </a:ln>
        </p:spPr>
      </p:sp>
      <p:sp>
        <p:nvSpPr>
          <p:cNvPr id="786" name="Google Shape;786;p31"/>
          <p:cNvSpPr/>
          <p:nvPr/>
        </p:nvSpPr>
        <p:spPr>
          <a:xfrm flipH="1">
            <a:off x="8104802" y="2217600"/>
            <a:ext cx="1039200" cy="29259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1"/>
          <p:cNvSpPr/>
          <p:nvPr/>
        </p:nvSpPr>
        <p:spPr>
          <a:xfrm flipH="1">
            <a:off x="8366962" y="2825075"/>
            <a:ext cx="868225" cy="2394625"/>
          </a:xfrm>
          <a:custGeom>
            <a:rect b="b" l="l" r="r" t="t"/>
            <a:pathLst>
              <a:path extrusionOk="0" h="95785" w="34729">
                <a:moveTo>
                  <a:pt x="1737" y="0"/>
                </a:moveTo>
                <a:cubicBezTo>
                  <a:pt x="727" y="8085"/>
                  <a:pt x="-2576" y="19597"/>
                  <a:pt x="4054" y="24332"/>
                </a:cubicBezTo>
                <a:cubicBezTo>
                  <a:pt x="6464" y="26053"/>
                  <a:pt x="11414" y="26871"/>
                  <a:pt x="12938" y="24332"/>
                </a:cubicBezTo>
                <a:cubicBezTo>
                  <a:pt x="13975" y="22604"/>
                  <a:pt x="12189" y="18437"/>
                  <a:pt x="10234" y="18925"/>
                </a:cubicBezTo>
                <a:cubicBezTo>
                  <a:pt x="2478" y="20863"/>
                  <a:pt x="1857" y="34412"/>
                  <a:pt x="4054" y="42099"/>
                </a:cubicBezTo>
                <a:cubicBezTo>
                  <a:pt x="5272" y="46359"/>
                  <a:pt x="10907" y="51805"/>
                  <a:pt x="14869" y="49824"/>
                </a:cubicBezTo>
                <a:cubicBezTo>
                  <a:pt x="17201" y="48658"/>
                  <a:pt x="18738" y="44817"/>
                  <a:pt x="17572" y="42485"/>
                </a:cubicBezTo>
                <a:cubicBezTo>
                  <a:pt x="16844" y="41029"/>
                  <a:pt x="14535" y="40620"/>
                  <a:pt x="12938" y="40940"/>
                </a:cubicBezTo>
                <a:cubicBezTo>
                  <a:pt x="8695" y="41790"/>
                  <a:pt x="6908" y="47846"/>
                  <a:pt x="6372" y="52141"/>
                </a:cubicBezTo>
                <a:cubicBezTo>
                  <a:pt x="5536" y="58829"/>
                  <a:pt x="9693" y="67605"/>
                  <a:pt x="16028" y="69908"/>
                </a:cubicBezTo>
                <a:cubicBezTo>
                  <a:pt x="21538" y="71912"/>
                  <a:pt x="33784" y="69863"/>
                  <a:pt x="32635" y="64114"/>
                </a:cubicBezTo>
                <a:cubicBezTo>
                  <a:pt x="31718" y="59526"/>
                  <a:pt x="22625" y="59588"/>
                  <a:pt x="18731" y="62183"/>
                </a:cubicBezTo>
                <a:cubicBezTo>
                  <a:pt x="12401" y="66402"/>
                  <a:pt x="7811" y="75613"/>
                  <a:pt x="9462" y="83039"/>
                </a:cubicBezTo>
                <a:cubicBezTo>
                  <a:pt x="10485" y="87641"/>
                  <a:pt x="16346" y="90814"/>
                  <a:pt x="21049" y="91150"/>
                </a:cubicBezTo>
                <a:cubicBezTo>
                  <a:pt x="26358" y="91529"/>
                  <a:pt x="35860" y="87816"/>
                  <a:pt x="34567" y="82653"/>
                </a:cubicBezTo>
                <a:cubicBezTo>
                  <a:pt x="33647" y="78980"/>
                  <a:pt x="24170" y="82366"/>
                  <a:pt x="23752" y="86129"/>
                </a:cubicBezTo>
                <a:cubicBezTo>
                  <a:pt x="23288" y="90307"/>
                  <a:pt x="27659" y="95785"/>
                  <a:pt x="31863" y="95785"/>
                </a:cubicBezTo>
              </a:path>
            </a:pathLst>
          </a:custGeom>
          <a:noFill/>
          <a:ln cap="flat" cmpd="sng" w="19050">
            <a:solidFill>
              <a:schemeClr val="dk2"/>
            </a:solidFill>
            <a:prstDash val="solid"/>
            <a:round/>
            <a:headEnd len="med" w="med" type="none"/>
            <a:tailEnd len="med" w="med" type="none"/>
          </a:ln>
        </p:spPr>
      </p:sp>
      <p:sp>
        <p:nvSpPr>
          <p:cNvPr id="788" name="Google Shape;788;p31"/>
          <p:cNvSpPr/>
          <p:nvPr/>
        </p:nvSpPr>
        <p:spPr>
          <a:xfrm flipH="1" rot="10800000">
            <a:off x="2" y="0"/>
            <a:ext cx="1039200" cy="2925900"/>
          </a:xfrm>
          <a:prstGeom prst="rtTriangl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16">
    <p:spTree>
      <p:nvGrpSpPr>
        <p:cNvPr id="789" name="Shape 789"/>
        <p:cNvGrpSpPr/>
        <p:nvPr/>
      </p:nvGrpSpPr>
      <p:grpSpPr>
        <a:xfrm>
          <a:off x="0" y="0"/>
          <a:ext cx="0" cy="0"/>
          <a:chOff x="0" y="0"/>
          <a:chExt cx="0" cy="0"/>
        </a:xfrm>
      </p:grpSpPr>
      <p:sp>
        <p:nvSpPr>
          <p:cNvPr id="790" name="Google Shape;790;p32"/>
          <p:cNvSpPr txBox="1"/>
          <p:nvPr>
            <p:ph idx="1" type="subTitle"/>
          </p:nvPr>
        </p:nvSpPr>
        <p:spPr>
          <a:xfrm>
            <a:off x="714600" y="1122950"/>
            <a:ext cx="5067900" cy="1575000"/>
          </a:xfrm>
          <a:prstGeom prst="rect">
            <a:avLst/>
          </a:prstGeom>
        </p:spPr>
        <p:txBody>
          <a:bodyPr anchorCtr="0" anchor="t" bIns="91425" lIns="91425" spcFirstLastPara="1" rIns="91425" wrap="square" tIns="91425">
            <a:noAutofit/>
          </a:bodyPr>
          <a:lstStyle>
            <a:lvl1pPr lvl="0">
              <a:spcBef>
                <a:spcPts val="0"/>
              </a:spcBef>
              <a:spcAft>
                <a:spcPts val="0"/>
              </a:spcAft>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91" name="Google Shape;791;p32"/>
          <p:cNvSpPr/>
          <p:nvPr/>
        </p:nvSpPr>
        <p:spPr>
          <a:xfrm rot="5400000">
            <a:off x="348913" y="-348908"/>
            <a:ext cx="691500" cy="1389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2"/>
          <p:cNvSpPr/>
          <p:nvPr/>
        </p:nvSpPr>
        <p:spPr>
          <a:xfrm flipH="1">
            <a:off x="27" y="4682725"/>
            <a:ext cx="9143936" cy="460777"/>
          </a:xfrm>
          <a:custGeom>
            <a:rect b="b" l="l" r="r" t="t"/>
            <a:pathLst>
              <a:path extrusionOk="0" h="10628" w="95376">
                <a:moveTo>
                  <a:pt x="95375" y="1"/>
                </a:moveTo>
                <a:lnTo>
                  <a:pt x="1" y="6983"/>
                </a:lnTo>
                <a:lnTo>
                  <a:pt x="1" y="10627"/>
                </a:lnTo>
                <a:lnTo>
                  <a:pt x="95375" y="10627"/>
                </a:lnTo>
                <a:lnTo>
                  <a:pt x="953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2"/>
          <p:cNvSpPr/>
          <p:nvPr/>
        </p:nvSpPr>
        <p:spPr>
          <a:xfrm flipH="1" rot="-5400000">
            <a:off x="7163018" y="-948196"/>
            <a:ext cx="1039200" cy="2925900"/>
          </a:xfrm>
          <a:prstGeom prst="rtTriangl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2"/>
          <p:cNvSpPr/>
          <p:nvPr/>
        </p:nvSpPr>
        <p:spPr>
          <a:xfrm flipH="1" rot="10800000">
            <a:off x="6735051" y="-136721"/>
            <a:ext cx="2416250" cy="748975"/>
          </a:xfrm>
          <a:custGeom>
            <a:rect b="b" l="l" r="r" t="t"/>
            <a:pathLst>
              <a:path extrusionOk="0" h="29959" w="96650">
                <a:moveTo>
                  <a:pt x="0" y="29959"/>
                </a:moveTo>
                <a:cubicBezTo>
                  <a:pt x="0" y="22320"/>
                  <a:pt x="10207" y="12694"/>
                  <a:pt x="17454" y="15110"/>
                </a:cubicBezTo>
                <a:cubicBezTo>
                  <a:pt x="22045" y="16640"/>
                  <a:pt x="24001" y="27036"/>
                  <a:pt x="19799" y="29438"/>
                </a:cubicBezTo>
                <a:cubicBezTo>
                  <a:pt x="17983" y="30476"/>
                  <a:pt x="14970" y="26733"/>
                  <a:pt x="15631" y="24749"/>
                </a:cubicBezTo>
                <a:cubicBezTo>
                  <a:pt x="17378" y="19506"/>
                  <a:pt x="22111" y="14774"/>
                  <a:pt x="27354" y="13026"/>
                </a:cubicBezTo>
                <a:cubicBezTo>
                  <a:pt x="31269" y="11721"/>
                  <a:pt x="36680" y="11932"/>
                  <a:pt x="39598" y="14850"/>
                </a:cubicBezTo>
                <a:cubicBezTo>
                  <a:pt x="42928" y="18180"/>
                  <a:pt x="44068" y="25433"/>
                  <a:pt x="40900" y="28917"/>
                </a:cubicBezTo>
                <a:cubicBezTo>
                  <a:pt x="39341" y="30631"/>
                  <a:pt x="35086" y="29463"/>
                  <a:pt x="34127" y="27354"/>
                </a:cubicBezTo>
                <a:cubicBezTo>
                  <a:pt x="31850" y="22346"/>
                  <a:pt x="34742" y="15954"/>
                  <a:pt x="37514" y="11202"/>
                </a:cubicBezTo>
                <a:cubicBezTo>
                  <a:pt x="42260" y="3066"/>
                  <a:pt x="55601" y="-1153"/>
                  <a:pt x="64346" y="2345"/>
                </a:cubicBezTo>
                <a:cubicBezTo>
                  <a:pt x="68930" y="4179"/>
                  <a:pt x="72191" y="9676"/>
                  <a:pt x="72683" y="14589"/>
                </a:cubicBezTo>
                <a:cubicBezTo>
                  <a:pt x="73007" y="17828"/>
                  <a:pt x="69087" y="22329"/>
                  <a:pt x="65910" y="21623"/>
                </a:cubicBezTo>
                <a:cubicBezTo>
                  <a:pt x="60897" y="20509"/>
                  <a:pt x="63135" y="9688"/>
                  <a:pt x="66952" y="6253"/>
                </a:cubicBezTo>
                <a:cubicBezTo>
                  <a:pt x="72264" y="1473"/>
                  <a:pt x="82824" y="-146"/>
                  <a:pt x="88314" y="4429"/>
                </a:cubicBezTo>
                <a:cubicBezTo>
                  <a:pt x="90970" y="6642"/>
                  <a:pt x="93735" y="10496"/>
                  <a:pt x="92742" y="13808"/>
                </a:cubicBezTo>
                <a:cubicBezTo>
                  <a:pt x="92071" y="16047"/>
                  <a:pt x="88076" y="17848"/>
                  <a:pt x="86230" y="16413"/>
                </a:cubicBezTo>
                <a:cubicBezTo>
                  <a:pt x="81114" y="12436"/>
                  <a:pt x="90170" y="0"/>
                  <a:pt x="96650" y="0"/>
                </a:cubicBezTo>
              </a:path>
            </a:pathLst>
          </a:custGeom>
          <a:noFill/>
          <a:ln cap="flat" cmpd="sng" w="19050">
            <a:solidFill>
              <a:schemeClr val="lt2"/>
            </a:solidFill>
            <a:prstDash val="solid"/>
            <a:round/>
            <a:headEnd len="med" w="med" type="none"/>
            <a:tailEnd len="med" w="med" type="none"/>
          </a:ln>
        </p:spPr>
      </p:sp>
      <p:sp>
        <p:nvSpPr>
          <p:cNvPr id="795" name="Google Shape;795;p32"/>
          <p:cNvSpPr txBox="1"/>
          <p:nvPr>
            <p:ph type="title"/>
          </p:nvPr>
        </p:nvSpPr>
        <p:spPr>
          <a:xfrm>
            <a:off x="729150" y="464875"/>
            <a:ext cx="7685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96" name="Google Shape;796;p32"/>
          <p:cNvSpPr/>
          <p:nvPr/>
        </p:nvSpPr>
        <p:spPr>
          <a:xfrm>
            <a:off x="215574" y="4379350"/>
            <a:ext cx="513568" cy="565551"/>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 name="Google Shape;797;p32"/>
          <p:cNvGrpSpPr/>
          <p:nvPr/>
        </p:nvGrpSpPr>
        <p:grpSpPr>
          <a:xfrm rot="2363774">
            <a:off x="364260" y="182702"/>
            <a:ext cx="294109" cy="1072709"/>
            <a:chOff x="2983700" y="3292075"/>
            <a:chExt cx="294100" cy="1072675"/>
          </a:xfrm>
        </p:grpSpPr>
        <p:sp>
          <p:nvSpPr>
            <p:cNvPr id="798" name="Google Shape;798;p32"/>
            <p:cNvSpPr/>
            <p:nvPr/>
          </p:nvSpPr>
          <p:spPr>
            <a:xfrm>
              <a:off x="2983700" y="3292075"/>
              <a:ext cx="294100" cy="1072675"/>
            </a:xfrm>
            <a:custGeom>
              <a:rect b="b" l="l" r="r" t="t"/>
              <a:pathLst>
                <a:path extrusionOk="0" h="42907" w="11764">
                  <a:moveTo>
                    <a:pt x="1584" y="1125"/>
                  </a:moveTo>
                  <a:lnTo>
                    <a:pt x="2739" y="3339"/>
                  </a:lnTo>
                  <a:cubicBezTo>
                    <a:pt x="2500" y="3527"/>
                    <a:pt x="2240" y="3619"/>
                    <a:pt x="1970" y="3619"/>
                  </a:cubicBezTo>
                  <a:cubicBezTo>
                    <a:pt x="1743" y="3619"/>
                    <a:pt x="1508" y="3553"/>
                    <a:pt x="1274" y="3423"/>
                  </a:cubicBezTo>
                  <a:lnTo>
                    <a:pt x="1584" y="1125"/>
                  </a:lnTo>
                  <a:close/>
                  <a:moveTo>
                    <a:pt x="3024" y="3875"/>
                  </a:moveTo>
                  <a:lnTo>
                    <a:pt x="5251" y="8114"/>
                  </a:lnTo>
                  <a:lnTo>
                    <a:pt x="2655" y="8602"/>
                  </a:lnTo>
                  <a:lnTo>
                    <a:pt x="548" y="8995"/>
                  </a:lnTo>
                  <a:lnTo>
                    <a:pt x="1203" y="4030"/>
                  </a:lnTo>
                  <a:cubicBezTo>
                    <a:pt x="1468" y="4167"/>
                    <a:pt x="1739" y="4235"/>
                    <a:pt x="2005" y="4235"/>
                  </a:cubicBezTo>
                  <a:cubicBezTo>
                    <a:pt x="2362" y="4235"/>
                    <a:pt x="2711" y="4114"/>
                    <a:pt x="3024" y="3875"/>
                  </a:cubicBezTo>
                  <a:close/>
                  <a:moveTo>
                    <a:pt x="5477" y="8709"/>
                  </a:moveTo>
                  <a:lnTo>
                    <a:pt x="9942" y="33819"/>
                  </a:lnTo>
                  <a:lnTo>
                    <a:pt x="7477" y="34272"/>
                  </a:lnTo>
                  <a:lnTo>
                    <a:pt x="7465" y="34272"/>
                  </a:lnTo>
                  <a:lnTo>
                    <a:pt x="3001" y="9173"/>
                  </a:lnTo>
                  <a:lnTo>
                    <a:pt x="5477" y="8709"/>
                  </a:lnTo>
                  <a:close/>
                  <a:moveTo>
                    <a:pt x="2524" y="9257"/>
                  </a:moveTo>
                  <a:lnTo>
                    <a:pt x="6977" y="34367"/>
                  </a:lnTo>
                  <a:lnTo>
                    <a:pt x="5001" y="34736"/>
                  </a:lnTo>
                  <a:lnTo>
                    <a:pt x="536" y="9626"/>
                  </a:lnTo>
                  <a:lnTo>
                    <a:pt x="2524" y="9257"/>
                  </a:lnTo>
                  <a:close/>
                  <a:moveTo>
                    <a:pt x="10049" y="34426"/>
                  </a:moveTo>
                  <a:lnTo>
                    <a:pt x="10204" y="35272"/>
                  </a:lnTo>
                  <a:lnTo>
                    <a:pt x="5263" y="36189"/>
                  </a:lnTo>
                  <a:lnTo>
                    <a:pt x="5108" y="35343"/>
                  </a:lnTo>
                  <a:lnTo>
                    <a:pt x="7585" y="34891"/>
                  </a:lnTo>
                  <a:lnTo>
                    <a:pt x="10049" y="34426"/>
                  </a:lnTo>
                  <a:close/>
                  <a:moveTo>
                    <a:pt x="10597" y="37486"/>
                  </a:moveTo>
                  <a:lnTo>
                    <a:pt x="11109" y="40332"/>
                  </a:lnTo>
                  <a:cubicBezTo>
                    <a:pt x="11216" y="40999"/>
                    <a:pt x="10894" y="41606"/>
                    <a:pt x="10394" y="41701"/>
                  </a:cubicBezTo>
                  <a:lnTo>
                    <a:pt x="7299" y="42273"/>
                  </a:lnTo>
                  <a:cubicBezTo>
                    <a:pt x="7253" y="42281"/>
                    <a:pt x="7206" y="42286"/>
                    <a:pt x="7160" y="42286"/>
                  </a:cubicBezTo>
                  <a:cubicBezTo>
                    <a:pt x="6958" y="42286"/>
                    <a:pt x="6759" y="42202"/>
                    <a:pt x="6584" y="42046"/>
                  </a:cubicBezTo>
                  <a:cubicBezTo>
                    <a:pt x="6370" y="41856"/>
                    <a:pt x="6215" y="41570"/>
                    <a:pt x="6168" y="41249"/>
                  </a:cubicBezTo>
                  <a:lnTo>
                    <a:pt x="5656" y="38391"/>
                  </a:lnTo>
                  <a:lnTo>
                    <a:pt x="10597" y="37486"/>
                  </a:lnTo>
                  <a:close/>
                  <a:moveTo>
                    <a:pt x="1424" y="0"/>
                  </a:moveTo>
                  <a:cubicBezTo>
                    <a:pt x="1410" y="0"/>
                    <a:pt x="1395" y="2"/>
                    <a:pt x="1381" y="6"/>
                  </a:cubicBezTo>
                  <a:cubicBezTo>
                    <a:pt x="1286" y="17"/>
                    <a:pt x="1203" y="113"/>
                    <a:pt x="1191" y="232"/>
                  </a:cubicBezTo>
                  <a:lnTo>
                    <a:pt x="0" y="9280"/>
                  </a:lnTo>
                  <a:lnTo>
                    <a:pt x="0" y="9292"/>
                  </a:lnTo>
                  <a:cubicBezTo>
                    <a:pt x="0" y="9316"/>
                    <a:pt x="0" y="9328"/>
                    <a:pt x="0" y="9352"/>
                  </a:cubicBezTo>
                  <a:cubicBezTo>
                    <a:pt x="0" y="9364"/>
                    <a:pt x="0" y="9376"/>
                    <a:pt x="0" y="9376"/>
                  </a:cubicBezTo>
                  <a:cubicBezTo>
                    <a:pt x="0" y="9388"/>
                    <a:pt x="0" y="9400"/>
                    <a:pt x="0" y="9411"/>
                  </a:cubicBezTo>
                  <a:lnTo>
                    <a:pt x="4584" y="35129"/>
                  </a:lnTo>
                  <a:lnTo>
                    <a:pt x="4834" y="36581"/>
                  </a:lnTo>
                  <a:cubicBezTo>
                    <a:pt x="4846" y="36605"/>
                    <a:pt x="4846" y="36629"/>
                    <a:pt x="4858" y="36653"/>
                  </a:cubicBezTo>
                  <a:cubicBezTo>
                    <a:pt x="4858" y="36677"/>
                    <a:pt x="4858" y="36701"/>
                    <a:pt x="4858" y="36724"/>
                  </a:cubicBezTo>
                  <a:lnTo>
                    <a:pt x="5120" y="38177"/>
                  </a:lnTo>
                  <a:lnTo>
                    <a:pt x="5680" y="41344"/>
                  </a:lnTo>
                  <a:cubicBezTo>
                    <a:pt x="5775" y="41820"/>
                    <a:pt x="6001" y="42249"/>
                    <a:pt x="6322" y="42546"/>
                  </a:cubicBezTo>
                  <a:cubicBezTo>
                    <a:pt x="6590" y="42784"/>
                    <a:pt x="6907" y="42907"/>
                    <a:pt x="7219" y="42907"/>
                  </a:cubicBezTo>
                  <a:cubicBezTo>
                    <a:pt x="7282" y="42907"/>
                    <a:pt x="7344" y="42902"/>
                    <a:pt x="7406" y="42892"/>
                  </a:cubicBezTo>
                  <a:lnTo>
                    <a:pt x="10502" y="42320"/>
                  </a:lnTo>
                  <a:cubicBezTo>
                    <a:pt x="11275" y="42177"/>
                    <a:pt x="11764" y="41249"/>
                    <a:pt x="11585" y="40249"/>
                  </a:cubicBezTo>
                  <a:lnTo>
                    <a:pt x="11025" y="37093"/>
                  </a:lnTo>
                  <a:lnTo>
                    <a:pt x="10764" y="35629"/>
                  </a:lnTo>
                  <a:cubicBezTo>
                    <a:pt x="10764" y="35605"/>
                    <a:pt x="10752" y="35581"/>
                    <a:pt x="10740" y="35569"/>
                  </a:cubicBezTo>
                  <a:cubicBezTo>
                    <a:pt x="10740" y="35546"/>
                    <a:pt x="10740" y="35522"/>
                    <a:pt x="10740" y="35498"/>
                  </a:cubicBezTo>
                  <a:lnTo>
                    <a:pt x="10478" y="34034"/>
                  </a:lnTo>
                  <a:lnTo>
                    <a:pt x="5906" y="8316"/>
                  </a:lnTo>
                  <a:cubicBezTo>
                    <a:pt x="5906" y="8304"/>
                    <a:pt x="5906" y="8304"/>
                    <a:pt x="5894" y="8292"/>
                  </a:cubicBezTo>
                  <a:cubicBezTo>
                    <a:pt x="5894" y="8280"/>
                    <a:pt x="5894" y="8268"/>
                    <a:pt x="5894" y="8257"/>
                  </a:cubicBezTo>
                  <a:cubicBezTo>
                    <a:pt x="5882" y="8245"/>
                    <a:pt x="5882" y="8233"/>
                    <a:pt x="5870" y="8221"/>
                  </a:cubicBezTo>
                  <a:cubicBezTo>
                    <a:pt x="5870" y="8221"/>
                    <a:pt x="5870" y="8209"/>
                    <a:pt x="5870" y="8209"/>
                  </a:cubicBezTo>
                  <a:lnTo>
                    <a:pt x="1631" y="148"/>
                  </a:lnTo>
                  <a:cubicBezTo>
                    <a:pt x="1591" y="57"/>
                    <a:pt x="1507" y="0"/>
                    <a:pt x="1424" y="0"/>
                  </a:cubicBezTo>
                  <a:close/>
                </a:path>
              </a:pathLst>
            </a:custGeom>
            <a:solidFill>
              <a:srgbClr val="222020"/>
            </a:solidFill>
            <a:ln cap="flat" cmpd="sng" w="1500">
              <a:solidFill>
                <a:srgbClr val="22202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2"/>
            <p:cNvSpPr/>
            <p:nvPr/>
          </p:nvSpPr>
          <p:spPr>
            <a:xfrm>
              <a:off x="3111400" y="4152725"/>
              <a:ext cx="127400" cy="44075"/>
            </a:xfrm>
            <a:custGeom>
              <a:rect b="b" l="l" r="r" t="t"/>
              <a:pathLst>
                <a:path extrusionOk="0" h="1763" w="5096">
                  <a:moveTo>
                    <a:pt x="4953" y="0"/>
                  </a:moveTo>
                  <a:lnTo>
                    <a:pt x="2477" y="465"/>
                  </a:lnTo>
                  <a:lnTo>
                    <a:pt x="0" y="917"/>
                  </a:lnTo>
                  <a:lnTo>
                    <a:pt x="155" y="1763"/>
                  </a:lnTo>
                  <a:lnTo>
                    <a:pt x="5096" y="846"/>
                  </a:lnTo>
                  <a:lnTo>
                    <a:pt x="4953" y="0"/>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2"/>
            <p:cNvSpPr/>
            <p:nvPr/>
          </p:nvSpPr>
          <p:spPr>
            <a:xfrm>
              <a:off x="3015550" y="3320175"/>
              <a:ext cx="36625" cy="62400"/>
            </a:xfrm>
            <a:custGeom>
              <a:rect b="b" l="l" r="r" t="t"/>
              <a:pathLst>
                <a:path extrusionOk="0" h="2496" w="1465">
                  <a:moveTo>
                    <a:pt x="310" y="1"/>
                  </a:moveTo>
                  <a:lnTo>
                    <a:pt x="0" y="2299"/>
                  </a:lnTo>
                  <a:cubicBezTo>
                    <a:pt x="234" y="2429"/>
                    <a:pt x="469" y="2495"/>
                    <a:pt x="696" y="2495"/>
                  </a:cubicBezTo>
                  <a:cubicBezTo>
                    <a:pt x="966" y="2495"/>
                    <a:pt x="1226" y="2403"/>
                    <a:pt x="1465" y="2215"/>
                  </a:cubicBezTo>
                  <a:lnTo>
                    <a:pt x="310" y="1"/>
                  </a:ln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2"/>
            <p:cNvSpPr/>
            <p:nvPr/>
          </p:nvSpPr>
          <p:spPr>
            <a:xfrm>
              <a:off x="2997375" y="3388950"/>
              <a:ext cx="117600" cy="128000"/>
            </a:xfrm>
            <a:custGeom>
              <a:rect b="b" l="l" r="r" t="t"/>
              <a:pathLst>
                <a:path extrusionOk="0" h="5120" w="4704">
                  <a:moveTo>
                    <a:pt x="2477" y="0"/>
                  </a:moveTo>
                  <a:cubicBezTo>
                    <a:pt x="2164" y="239"/>
                    <a:pt x="1815" y="360"/>
                    <a:pt x="1458" y="360"/>
                  </a:cubicBezTo>
                  <a:cubicBezTo>
                    <a:pt x="1192" y="360"/>
                    <a:pt x="921" y="292"/>
                    <a:pt x="656" y="155"/>
                  </a:cubicBezTo>
                  <a:lnTo>
                    <a:pt x="1" y="5120"/>
                  </a:lnTo>
                  <a:lnTo>
                    <a:pt x="2096" y="4727"/>
                  </a:lnTo>
                  <a:lnTo>
                    <a:pt x="4704" y="4239"/>
                  </a:lnTo>
                  <a:lnTo>
                    <a:pt x="24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2"/>
            <p:cNvSpPr/>
            <p:nvPr/>
          </p:nvSpPr>
          <p:spPr>
            <a:xfrm>
              <a:off x="2997100" y="3523475"/>
              <a:ext cx="161050" cy="637000"/>
            </a:xfrm>
            <a:custGeom>
              <a:rect b="b" l="l" r="r" t="t"/>
              <a:pathLst>
                <a:path extrusionOk="0" h="25480" w="6442">
                  <a:moveTo>
                    <a:pt x="1988" y="1"/>
                  </a:moveTo>
                  <a:lnTo>
                    <a:pt x="0" y="370"/>
                  </a:lnTo>
                  <a:lnTo>
                    <a:pt x="4465" y="25480"/>
                  </a:lnTo>
                  <a:lnTo>
                    <a:pt x="6441" y="25111"/>
                  </a:lnTo>
                  <a:lnTo>
                    <a:pt x="1988" y="1"/>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2"/>
            <p:cNvSpPr/>
            <p:nvPr/>
          </p:nvSpPr>
          <p:spPr>
            <a:xfrm>
              <a:off x="3058700" y="3509775"/>
              <a:ext cx="173550" cy="639100"/>
            </a:xfrm>
            <a:custGeom>
              <a:rect b="b" l="l" r="r" t="t"/>
              <a:pathLst>
                <a:path extrusionOk="0" h="25564" w="6942">
                  <a:moveTo>
                    <a:pt x="2477" y="1"/>
                  </a:moveTo>
                  <a:lnTo>
                    <a:pt x="1" y="465"/>
                  </a:lnTo>
                  <a:lnTo>
                    <a:pt x="4465" y="25564"/>
                  </a:lnTo>
                  <a:lnTo>
                    <a:pt x="4477" y="25564"/>
                  </a:lnTo>
                  <a:lnTo>
                    <a:pt x="6942" y="25111"/>
                  </a:lnTo>
                  <a:lnTo>
                    <a:pt x="2477" y="1"/>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2"/>
            <p:cNvSpPr/>
            <p:nvPr/>
          </p:nvSpPr>
          <p:spPr>
            <a:xfrm>
              <a:off x="3118525" y="4192600"/>
              <a:ext cx="127425" cy="44075"/>
            </a:xfrm>
            <a:custGeom>
              <a:rect b="b" l="l" r="r" t="t"/>
              <a:pathLst>
                <a:path extrusionOk="0" h="1763" w="5097">
                  <a:moveTo>
                    <a:pt x="4942" y="1"/>
                  </a:moveTo>
                  <a:lnTo>
                    <a:pt x="1" y="918"/>
                  </a:lnTo>
                  <a:lnTo>
                    <a:pt x="156" y="1763"/>
                  </a:lnTo>
                  <a:lnTo>
                    <a:pt x="5097" y="846"/>
                  </a:lnTo>
                  <a:lnTo>
                    <a:pt x="4942" y="1"/>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2"/>
            <p:cNvSpPr/>
            <p:nvPr/>
          </p:nvSpPr>
          <p:spPr>
            <a:xfrm>
              <a:off x="3125075" y="4229225"/>
              <a:ext cx="139025" cy="120000"/>
            </a:xfrm>
            <a:custGeom>
              <a:rect b="b" l="l" r="r" t="t"/>
              <a:pathLst>
                <a:path extrusionOk="0" h="4800" w="5561">
                  <a:moveTo>
                    <a:pt x="4942" y="0"/>
                  </a:moveTo>
                  <a:lnTo>
                    <a:pt x="2025" y="536"/>
                  </a:lnTo>
                  <a:lnTo>
                    <a:pt x="1" y="917"/>
                  </a:lnTo>
                  <a:lnTo>
                    <a:pt x="513" y="3763"/>
                  </a:lnTo>
                  <a:cubicBezTo>
                    <a:pt x="560" y="4084"/>
                    <a:pt x="715" y="4370"/>
                    <a:pt x="929" y="4560"/>
                  </a:cubicBezTo>
                  <a:cubicBezTo>
                    <a:pt x="1104" y="4716"/>
                    <a:pt x="1303" y="4800"/>
                    <a:pt x="1505" y="4800"/>
                  </a:cubicBezTo>
                  <a:cubicBezTo>
                    <a:pt x="1551" y="4800"/>
                    <a:pt x="1598" y="4795"/>
                    <a:pt x="1644" y="4787"/>
                  </a:cubicBezTo>
                  <a:lnTo>
                    <a:pt x="3061" y="4525"/>
                  </a:lnTo>
                  <a:lnTo>
                    <a:pt x="4739" y="4215"/>
                  </a:lnTo>
                  <a:cubicBezTo>
                    <a:pt x="5239" y="4120"/>
                    <a:pt x="5561" y="3513"/>
                    <a:pt x="5454" y="2858"/>
                  </a:cubicBezTo>
                  <a:lnTo>
                    <a:pt x="4942" y="0"/>
                  </a:lnTo>
                  <a:close/>
                </a:path>
              </a:pathLst>
            </a:custGeom>
            <a:solidFill>
              <a:srgbClr val="F09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 name="Google Shape;806;p32"/>
          <p:cNvGrpSpPr/>
          <p:nvPr/>
        </p:nvGrpSpPr>
        <p:grpSpPr>
          <a:xfrm rot="2363774">
            <a:off x="506771" y="533197"/>
            <a:ext cx="299485" cy="1193313"/>
            <a:chOff x="3419750" y="3170450"/>
            <a:chExt cx="299475" cy="1193275"/>
          </a:xfrm>
        </p:grpSpPr>
        <p:sp>
          <p:nvSpPr>
            <p:cNvPr id="807" name="Google Shape;807;p32"/>
            <p:cNvSpPr/>
            <p:nvPr/>
          </p:nvSpPr>
          <p:spPr>
            <a:xfrm>
              <a:off x="3419750" y="3170450"/>
              <a:ext cx="299475" cy="1193275"/>
            </a:xfrm>
            <a:custGeom>
              <a:rect b="b" l="l" r="r" t="t"/>
              <a:pathLst>
                <a:path extrusionOk="0" h="47731" w="11979">
                  <a:moveTo>
                    <a:pt x="8669" y="1275"/>
                  </a:moveTo>
                  <a:cubicBezTo>
                    <a:pt x="9657" y="3775"/>
                    <a:pt x="11098" y="8823"/>
                    <a:pt x="8597" y="12574"/>
                  </a:cubicBezTo>
                  <a:cubicBezTo>
                    <a:pt x="8047" y="12189"/>
                    <a:pt x="7396" y="11991"/>
                    <a:pt x="6760" y="11991"/>
                  </a:cubicBezTo>
                  <a:cubicBezTo>
                    <a:pt x="6392" y="11991"/>
                    <a:pt x="6028" y="12058"/>
                    <a:pt x="5692" y="12193"/>
                  </a:cubicBezTo>
                  <a:cubicBezTo>
                    <a:pt x="4882" y="11479"/>
                    <a:pt x="4430" y="9931"/>
                    <a:pt x="4490" y="8812"/>
                  </a:cubicBezTo>
                  <a:cubicBezTo>
                    <a:pt x="4549" y="7490"/>
                    <a:pt x="5335" y="6299"/>
                    <a:pt x="6025" y="5252"/>
                  </a:cubicBezTo>
                  <a:lnTo>
                    <a:pt x="8669" y="1275"/>
                  </a:lnTo>
                  <a:close/>
                  <a:moveTo>
                    <a:pt x="6754" y="12580"/>
                  </a:moveTo>
                  <a:cubicBezTo>
                    <a:pt x="7323" y="12580"/>
                    <a:pt x="7912" y="12778"/>
                    <a:pt x="8395" y="13157"/>
                  </a:cubicBezTo>
                  <a:cubicBezTo>
                    <a:pt x="8704" y="13431"/>
                    <a:pt x="8847" y="13741"/>
                    <a:pt x="8823" y="14098"/>
                  </a:cubicBezTo>
                  <a:cubicBezTo>
                    <a:pt x="8800" y="14574"/>
                    <a:pt x="8478" y="15062"/>
                    <a:pt x="8181" y="15300"/>
                  </a:cubicBezTo>
                  <a:cubicBezTo>
                    <a:pt x="7637" y="14734"/>
                    <a:pt x="6925" y="14347"/>
                    <a:pt x="6110" y="14347"/>
                  </a:cubicBezTo>
                  <a:cubicBezTo>
                    <a:pt x="6086" y="14347"/>
                    <a:pt x="6062" y="14347"/>
                    <a:pt x="6037" y="14348"/>
                  </a:cubicBezTo>
                  <a:cubicBezTo>
                    <a:pt x="5597" y="14372"/>
                    <a:pt x="5168" y="14503"/>
                    <a:pt x="4763" y="14741"/>
                  </a:cubicBezTo>
                  <a:cubicBezTo>
                    <a:pt x="4632" y="14015"/>
                    <a:pt x="5049" y="13169"/>
                    <a:pt x="5775" y="12800"/>
                  </a:cubicBezTo>
                  <a:cubicBezTo>
                    <a:pt x="6075" y="12652"/>
                    <a:pt x="6411" y="12580"/>
                    <a:pt x="6754" y="12580"/>
                  </a:cubicBezTo>
                  <a:close/>
                  <a:moveTo>
                    <a:pt x="6117" y="14954"/>
                  </a:moveTo>
                  <a:cubicBezTo>
                    <a:pt x="7283" y="14954"/>
                    <a:pt x="8245" y="16043"/>
                    <a:pt x="8550" y="17086"/>
                  </a:cubicBezTo>
                  <a:cubicBezTo>
                    <a:pt x="8919" y="18301"/>
                    <a:pt x="8716" y="19658"/>
                    <a:pt x="8538" y="20849"/>
                  </a:cubicBezTo>
                  <a:lnTo>
                    <a:pt x="5216" y="43292"/>
                  </a:lnTo>
                  <a:cubicBezTo>
                    <a:pt x="5049" y="44459"/>
                    <a:pt x="3978" y="46780"/>
                    <a:pt x="2751" y="47090"/>
                  </a:cubicBezTo>
                  <a:cubicBezTo>
                    <a:pt x="2664" y="47112"/>
                    <a:pt x="2577" y="47123"/>
                    <a:pt x="2491" y="47123"/>
                  </a:cubicBezTo>
                  <a:cubicBezTo>
                    <a:pt x="2057" y="47123"/>
                    <a:pt x="1632" y="46848"/>
                    <a:pt x="1215" y="46292"/>
                  </a:cubicBezTo>
                  <a:cubicBezTo>
                    <a:pt x="572" y="45447"/>
                    <a:pt x="1680" y="34898"/>
                    <a:pt x="2406" y="27921"/>
                  </a:cubicBezTo>
                  <a:cubicBezTo>
                    <a:pt x="2739" y="24742"/>
                    <a:pt x="3049" y="21742"/>
                    <a:pt x="3204" y="19730"/>
                  </a:cubicBezTo>
                  <a:cubicBezTo>
                    <a:pt x="3228" y="19432"/>
                    <a:pt x="3251" y="19134"/>
                    <a:pt x="3287" y="18837"/>
                  </a:cubicBezTo>
                  <a:cubicBezTo>
                    <a:pt x="3370" y="18075"/>
                    <a:pt x="3501" y="17324"/>
                    <a:pt x="3823" y="16646"/>
                  </a:cubicBezTo>
                  <a:cubicBezTo>
                    <a:pt x="4299" y="15658"/>
                    <a:pt x="5168" y="14991"/>
                    <a:pt x="6061" y="14955"/>
                  </a:cubicBezTo>
                  <a:cubicBezTo>
                    <a:pt x="6080" y="14955"/>
                    <a:pt x="6099" y="14954"/>
                    <a:pt x="6117" y="14954"/>
                  </a:cubicBezTo>
                  <a:close/>
                  <a:moveTo>
                    <a:pt x="8800" y="1"/>
                  </a:moveTo>
                  <a:lnTo>
                    <a:pt x="5525" y="4918"/>
                  </a:lnTo>
                  <a:cubicBezTo>
                    <a:pt x="4823" y="5978"/>
                    <a:pt x="3942" y="7299"/>
                    <a:pt x="3882" y="8776"/>
                  </a:cubicBezTo>
                  <a:cubicBezTo>
                    <a:pt x="3823" y="9978"/>
                    <a:pt x="4251" y="11586"/>
                    <a:pt x="5133" y="12491"/>
                  </a:cubicBezTo>
                  <a:cubicBezTo>
                    <a:pt x="4323" y="13110"/>
                    <a:pt x="3942" y="14193"/>
                    <a:pt x="4228" y="15122"/>
                  </a:cubicBezTo>
                  <a:cubicBezTo>
                    <a:pt x="3847" y="15455"/>
                    <a:pt x="3513" y="15884"/>
                    <a:pt x="3275" y="16396"/>
                  </a:cubicBezTo>
                  <a:cubicBezTo>
                    <a:pt x="2787" y="17444"/>
                    <a:pt x="2692" y="18634"/>
                    <a:pt x="2608" y="19694"/>
                  </a:cubicBezTo>
                  <a:cubicBezTo>
                    <a:pt x="2525" y="20682"/>
                    <a:pt x="2418" y="21932"/>
                    <a:pt x="2275" y="23325"/>
                  </a:cubicBezTo>
                  <a:cubicBezTo>
                    <a:pt x="2132" y="24730"/>
                    <a:pt x="1965" y="26266"/>
                    <a:pt x="1799" y="27861"/>
                  </a:cubicBezTo>
                  <a:cubicBezTo>
                    <a:pt x="715" y="38256"/>
                    <a:pt x="1" y="45685"/>
                    <a:pt x="727" y="46649"/>
                  </a:cubicBezTo>
                  <a:cubicBezTo>
                    <a:pt x="1299" y="47400"/>
                    <a:pt x="1846" y="47673"/>
                    <a:pt x="2323" y="47721"/>
                  </a:cubicBezTo>
                  <a:cubicBezTo>
                    <a:pt x="2382" y="47728"/>
                    <a:pt x="2440" y="47731"/>
                    <a:pt x="2497" y="47731"/>
                  </a:cubicBezTo>
                  <a:cubicBezTo>
                    <a:pt x="2641" y="47731"/>
                    <a:pt x="2774" y="47711"/>
                    <a:pt x="2894" y="47685"/>
                  </a:cubicBezTo>
                  <a:cubicBezTo>
                    <a:pt x="4454" y="47281"/>
                    <a:pt x="5621" y="44673"/>
                    <a:pt x="5811" y="43387"/>
                  </a:cubicBezTo>
                  <a:lnTo>
                    <a:pt x="9133" y="20944"/>
                  </a:lnTo>
                  <a:cubicBezTo>
                    <a:pt x="9312" y="19682"/>
                    <a:pt x="9526" y="18253"/>
                    <a:pt x="9133" y="16920"/>
                  </a:cubicBezTo>
                  <a:cubicBezTo>
                    <a:pt x="9014" y="16515"/>
                    <a:pt x="8812" y="16122"/>
                    <a:pt x="8562" y="15765"/>
                  </a:cubicBezTo>
                  <a:cubicBezTo>
                    <a:pt x="8966" y="15431"/>
                    <a:pt x="9395" y="14812"/>
                    <a:pt x="9431" y="14134"/>
                  </a:cubicBezTo>
                  <a:cubicBezTo>
                    <a:pt x="9443" y="13717"/>
                    <a:pt x="9312" y="13324"/>
                    <a:pt x="9050" y="12991"/>
                  </a:cubicBezTo>
                  <a:cubicBezTo>
                    <a:pt x="11979" y="8704"/>
                    <a:pt x="10014" y="2870"/>
                    <a:pt x="9014" y="513"/>
                  </a:cubicBezTo>
                  <a:lnTo>
                    <a:pt x="8800" y="1"/>
                  </a:ln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2"/>
            <p:cNvSpPr/>
            <p:nvPr/>
          </p:nvSpPr>
          <p:spPr>
            <a:xfrm>
              <a:off x="3433750" y="3544325"/>
              <a:ext cx="208975" cy="804175"/>
            </a:xfrm>
            <a:custGeom>
              <a:rect b="b" l="l" r="r" t="t"/>
              <a:pathLst>
                <a:path extrusionOk="0" h="32167" w="8359">
                  <a:moveTo>
                    <a:pt x="5489" y="0"/>
                  </a:moveTo>
                  <a:cubicBezTo>
                    <a:pt x="4608" y="36"/>
                    <a:pt x="3739" y="703"/>
                    <a:pt x="3263" y="1703"/>
                  </a:cubicBezTo>
                  <a:cubicBezTo>
                    <a:pt x="2941" y="2381"/>
                    <a:pt x="2810" y="3131"/>
                    <a:pt x="2727" y="3882"/>
                  </a:cubicBezTo>
                  <a:cubicBezTo>
                    <a:pt x="2691" y="4191"/>
                    <a:pt x="2668" y="4489"/>
                    <a:pt x="2644" y="4786"/>
                  </a:cubicBezTo>
                  <a:cubicBezTo>
                    <a:pt x="2489" y="6787"/>
                    <a:pt x="2179" y="9787"/>
                    <a:pt x="1846" y="12966"/>
                  </a:cubicBezTo>
                  <a:cubicBezTo>
                    <a:pt x="1108" y="19943"/>
                    <a:pt x="1" y="30492"/>
                    <a:pt x="643" y="31337"/>
                  </a:cubicBezTo>
                  <a:cubicBezTo>
                    <a:pt x="870" y="31623"/>
                    <a:pt x="1084" y="31837"/>
                    <a:pt x="1310" y="31968"/>
                  </a:cubicBezTo>
                  <a:cubicBezTo>
                    <a:pt x="1513" y="32103"/>
                    <a:pt x="1721" y="32167"/>
                    <a:pt x="1931" y="32167"/>
                  </a:cubicBezTo>
                  <a:cubicBezTo>
                    <a:pt x="2018" y="32167"/>
                    <a:pt x="2104" y="32156"/>
                    <a:pt x="2191" y="32135"/>
                  </a:cubicBezTo>
                  <a:cubicBezTo>
                    <a:pt x="3418" y="31825"/>
                    <a:pt x="4489" y="29504"/>
                    <a:pt x="4656" y="28337"/>
                  </a:cubicBezTo>
                  <a:lnTo>
                    <a:pt x="7978" y="5894"/>
                  </a:lnTo>
                  <a:lnTo>
                    <a:pt x="7978" y="5906"/>
                  </a:lnTo>
                  <a:cubicBezTo>
                    <a:pt x="8156" y="4703"/>
                    <a:pt x="8359" y="3346"/>
                    <a:pt x="7990" y="2131"/>
                  </a:cubicBezTo>
                  <a:cubicBezTo>
                    <a:pt x="7716" y="1191"/>
                    <a:pt x="6906" y="214"/>
                    <a:pt x="5882" y="36"/>
                  </a:cubicBezTo>
                  <a:cubicBezTo>
                    <a:pt x="5763" y="12"/>
                    <a:pt x="5632" y="0"/>
                    <a:pt x="5489" y="0"/>
                  </a:cubicBezTo>
                  <a:close/>
                </a:path>
              </a:pathLst>
            </a:custGeom>
            <a:solidFill>
              <a:srgbClr val="FBE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2"/>
            <p:cNvSpPr/>
            <p:nvPr/>
          </p:nvSpPr>
          <p:spPr>
            <a:xfrm>
              <a:off x="3535550" y="3485075"/>
              <a:ext cx="105400" cy="67600"/>
            </a:xfrm>
            <a:custGeom>
              <a:rect b="b" l="l" r="r" t="t"/>
              <a:pathLst>
                <a:path extrusionOk="0" h="2704" w="4216">
                  <a:moveTo>
                    <a:pt x="2155" y="1"/>
                  </a:moveTo>
                  <a:cubicBezTo>
                    <a:pt x="1798" y="1"/>
                    <a:pt x="1453" y="72"/>
                    <a:pt x="1143" y="215"/>
                  </a:cubicBezTo>
                  <a:cubicBezTo>
                    <a:pt x="417" y="584"/>
                    <a:pt x="0" y="1430"/>
                    <a:pt x="131" y="2156"/>
                  </a:cubicBezTo>
                  <a:cubicBezTo>
                    <a:pt x="524" y="1918"/>
                    <a:pt x="965" y="1787"/>
                    <a:pt x="1405" y="1763"/>
                  </a:cubicBezTo>
                  <a:cubicBezTo>
                    <a:pt x="1572" y="1763"/>
                    <a:pt x="1739" y="1775"/>
                    <a:pt x="1894" y="1799"/>
                  </a:cubicBezTo>
                  <a:cubicBezTo>
                    <a:pt x="2536" y="1906"/>
                    <a:pt x="3096" y="2251"/>
                    <a:pt x="3549" y="2703"/>
                  </a:cubicBezTo>
                  <a:cubicBezTo>
                    <a:pt x="3846" y="2465"/>
                    <a:pt x="4168" y="1989"/>
                    <a:pt x="4191" y="1513"/>
                  </a:cubicBezTo>
                  <a:cubicBezTo>
                    <a:pt x="4215" y="1156"/>
                    <a:pt x="4060" y="846"/>
                    <a:pt x="3763" y="572"/>
                  </a:cubicBezTo>
                  <a:cubicBezTo>
                    <a:pt x="3287" y="203"/>
                    <a:pt x="2715" y="1"/>
                    <a:pt x="2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2"/>
            <p:cNvSpPr/>
            <p:nvPr/>
          </p:nvSpPr>
          <p:spPr>
            <a:xfrm>
              <a:off x="3530500" y="3202300"/>
              <a:ext cx="166700" cy="282500"/>
            </a:xfrm>
            <a:custGeom>
              <a:rect b="b" l="l" r="r" t="t"/>
              <a:pathLst>
                <a:path extrusionOk="0" h="11300" w="6668">
                  <a:moveTo>
                    <a:pt x="4239" y="1"/>
                  </a:moveTo>
                  <a:lnTo>
                    <a:pt x="3905" y="501"/>
                  </a:lnTo>
                  <a:lnTo>
                    <a:pt x="1595" y="3978"/>
                  </a:lnTo>
                  <a:cubicBezTo>
                    <a:pt x="905" y="5025"/>
                    <a:pt x="119" y="6216"/>
                    <a:pt x="60" y="7526"/>
                  </a:cubicBezTo>
                  <a:cubicBezTo>
                    <a:pt x="0" y="8645"/>
                    <a:pt x="452" y="10205"/>
                    <a:pt x="1262" y="10919"/>
                  </a:cubicBezTo>
                  <a:cubicBezTo>
                    <a:pt x="1601" y="10777"/>
                    <a:pt x="1970" y="10715"/>
                    <a:pt x="2341" y="10715"/>
                  </a:cubicBezTo>
                  <a:cubicBezTo>
                    <a:pt x="2374" y="10715"/>
                    <a:pt x="2408" y="10715"/>
                    <a:pt x="2441" y="10716"/>
                  </a:cubicBezTo>
                  <a:cubicBezTo>
                    <a:pt x="3036" y="10740"/>
                    <a:pt x="3643" y="10943"/>
                    <a:pt x="4167" y="11300"/>
                  </a:cubicBezTo>
                  <a:cubicBezTo>
                    <a:pt x="6668" y="7549"/>
                    <a:pt x="5227" y="2501"/>
                    <a:pt x="4239" y="1"/>
                  </a:cubicBezTo>
                  <a:close/>
                </a:path>
              </a:pathLst>
            </a:custGeom>
            <a:solidFill>
              <a:srgbClr val="E87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32"/>
          <p:cNvGrpSpPr/>
          <p:nvPr/>
        </p:nvGrpSpPr>
        <p:grpSpPr>
          <a:xfrm>
            <a:off x="7848687" y="4057429"/>
            <a:ext cx="1133221" cy="987403"/>
            <a:chOff x="7846762" y="4057429"/>
            <a:chExt cx="1133221" cy="987403"/>
          </a:xfrm>
        </p:grpSpPr>
        <p:sp>
          <p:nvSpPr>
            <p:cNvPr id="812" name="Google Shape;812;p32"/>
            <p:cNvSpPr/>
            <p:nvPr/>
          </p:nvSpPr>
          <p:spPr>
            <a:xfrm>
              <a:off x="8614079" y="4664633"/>
              <a:ext cx="248393" cy="248767"/>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2"/>
            <p:cNvSpPr/>
            <p:nvPr/>
          </p:nvSpPr>
          <p:spPr>
            <a:xfrm>
              <a:off x="8614065" y="4057429"/>
              <a:ext cx="150142" cy="134269"/>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2"/>
            <p:cNvSpPr/>
            <p:nvPr/>
          </p:nvSpPr>
          <p:spPr>
            <a:xfrm>
              <a:off x="8414849" y="4394979"/>
              <a:ext cx="158722" cy="166997"/>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2"/>
            <p:cNvSpPr/>
            <p:nvPr/>
          </p:nvSpPr>
          <p:spPr>
            <a:xfrm>
              <a:off x="8166765" y="4913411"/>
              <a:ext cx="117244" cy="131421"/>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2"/>
            <p:cNvSpPr/>
            <p:nvPr/>
          </p:nvSpPr>
          <p:spPr>
            <a:xfrm>
              <a:off x="8862467" y="4412772"/>
              <a:ext cx="117515" cy="131421"/>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2"/>
            <p:cNvSpPr/>
            <p:nvPr/>
          </p:nvSpPr>
          <p:spPr>
            <a:xfrm>
              <a:off x="7846762" y="4724455"/>
              <a:ext cx="134100" cy="129114"/>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2"/>
            <p:cNvSpPr/>
            <p:nvPr/>
          </p:nvSpPr>
          <p:spPr>
            <a:xfrm>
              <a:off x="8284005" y="4711438"/>
              <a:ext cx="67050" cy="96454"/>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1">
    <p:spTree>
      <p:nvGrpSpPr>
        <p:cNvPr id="819" name="Shape 819"/>
        <p:cNvGrpSpPr/>
        <p:nvPr/>
      </p:nvGrpSpPr>
      <p:grpSpPr>
        <a:xfrm>
          <a:off x="0" y="0"/>
          <a:ext cx="0" cy="0"/>
          <a:chOff x="0" y="0"/>
          <a:chExt cx="0" cy="0"/>
        </a:xfrm>
      </p:grpSpPr>
      <p:grpSp>
        <p:nvGrpSpPr>
          <p:cNvPr id="820" name="Google Shape;820;p33"/>
          <p:cNvGrpSpPr/>
          <p:nvPr/>
        </p:nvGrpSpPr>
        <p:grpSpPr>
          <a:xfrm flipH="1">
            <a:off x="-7283" y="0"/>
            <a:ext cx="2112000" cy="6064800"/>
            <a:chOff x="7031988" y="0"/>
            <a:chExt cx="2112000" cy="6064800"/>
          </a:xfrm>
        </p:grpSpPr>
        <p:sp>
          <p:nvSpPr>
            <p:cNvPr id="821" name="Google Shape;821;p33"/>
            <p:cNvSpPr/>
            <p:nvPr/>
          </p:nvSpPr>
          <p:spPr>
            <a:xfrm flipH="1" rot="-5400000">
              <a:off x="5055588" y="1976400"/>
              <a:ext cx="6064800" cy="2112000"/>
            </a:xfrm>
            <a:prstGeom prst="rtTriangl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 name="Google Shape;822;p33"/>
            <p:cNvGrpSpPr/>
            <p:nvPr/>
          </p:nvGrpSpPr>
          <p:grpSpPr>
            <a:xfrm>
              <a:off x="7094975" y="0"/>
              <a:ext cx="2049000" cy="5156877"/>
              <a:chOff x="6440903" y="-13375"/>
              <a:chExt cx="2049000" cy="5156877"/>
            </a:xfrm>
          </p:grpSpPr>
          <p:cxnSp>
            <p:nvCxnSpPr>
              <p:cNvPr id="823" name="Google Shape;823;p33"/>
              <p:cNvCxnSpPr/>
              <p:nvPr/>
            </p:nvCxnSpPr>
            <p:spPr>
              <a:xfrm>
                <a:off x="6820103" y="1209275"/>
                <a:ext cx="1669800" cy="0"/>
              </a:xfrm>
              <a:prstGeom prst="straightConnector1">
                <a:avLst/>
              </a:prstGeom>
              <a:noFill/>
              <a:ln cap="rnd" cmpd="sng" w="19050">
                <a:solidFill>
                  <a:schemeClr val="accent2"/>
                </a:solidFill>
                <a:prstDash val="solid"/>
                <a:round/>
                <a:headEnd len="med" w="med" type="none"/>
                <a:tailEnd len="med" w="med" type="none"/>
              </a:ln>
            </p:spPr>
          </p:cxnSp>
          <p:cxnSp>
            <p:nvCxnSpPr>
              <p:cNvPr id="824" name="Google Shape;824;p33"/>
              <p:cNvCxnSpPr/>
              <p:nvPr/>
            </p:nvCxnSpPr>
            <p:spPr>
              <a:xfrm>
                <a:off x="7009678" y="1754250"/>
                <a:ext cx="1478700" cy="0"/>
              </a:xfrm>
              <a:prstGeom prst="straightConnector1">
                <a:avLst/>
              </a:prstGeom>
              <a:noFill/>
              <a:ln cap="rnd" cmpd="sng" w="19050">
                <a:solidFill>
                  <a:schemeClr val="accent2"/>
                </a:solidFill>
                <a:prstDash val="solid"/>
                <a:round/>
                <a:headEnd len="med" w="med" type="none"/>
                <a:tailEnd len="med" w="med" type="none"/>
              </a:ln>
            </p:spPr>
          </p:cxnSp>
          <p:cxnSp>
            <p:nvCxnSpPr>
              <p:cNvPr id="825" name="Google Shape;825;p33"/>
              <p:cNvCxnSpPr/>
              <p:nvPr/>
            </p:nvCxnSpPr>
            <p:spPr>
              <a:xfrm>
                <a:off x="7199278" y="2299225"/>
                <a:ext cx="1289100" cy="0"/>
              </a:xfrm>
              <a:prstGeom prst="straightConnector1">
                <a:avLst/>
              </a:prstGeom>
              <a:noFill/>
              <a:ln cap="rnd" cmpd="sng" w="19050">
                <a:solidFill>
                  <a:schemeClr val="accent2"/>
                </a:solidFill>
                <a:prstDash val="solid"/>
                <a:round/>
                <a:headEnd len="med" w="med" type="none"/>
                <a:tailEnd len="med" w="med" type="none"/>
              </a:ln>
            </p:spPr>
          </p:cxnSp>
          <p:cxnSp>
            <p:nvCxnSpPr>
              <p:cNvPr id="826" name="Google Shape;826;p33"/>
              <p:cNvCxnSpPr/>
              <p:nvPr/>
            </p:nvCxnSpPr>
            <p:spPr>
              <a:xfrm>
                <a:off x="7374278" y="2844200"/>
                <a:ext cx="1114200" cy="0"/>
              </a:xfrm>
              <a:prstGeom prst="straightConnector1">
                <a:avLst/>
              </a:prstGeom>
              <a:noFill/>
              <a:ln cap="rnd" cmpd="sng" w="19050">
                <a:solidFill>
                  <a:schemeClr val="accent2"/>
                </a:solidFill>
                <a:prstDash val="solid"/>
                <a:round/>
                <a:headEnd len="med" w="med" type="none"/>
                <a:tailEnd len="med" w="med" type="none"/>
              </a:ln>
            </p:spPr>
          </p:cxnSp>
          <p:cxnSp>
            <p:nvCxnSpPr>
              <p:cNvPr id="827" name="Google Shape;827;p33"/>
              <p:cNvCxnSpPr/>
              <p:nvPr/>
            </p:nvCxnSpPr>
            <p:spPr>
              <a:xfrm>
                <a:off x="7578453" y="3389150"/>
                <a:ext cx="910200" cy="0"/>
              </a:xfrm>
              <a:prstGeom prst="straightConnector1">
                <a:avLst/>
              </a:prstGeom>
              <a:noFill/>
              <a:ln cap="rnd" cmpd="sng" w="19050">
                <a:solidFill>
                  <a:schemeClr val="accent2"/>
                </a:solidFill>
                <a:prstDash val="solid"/>
                <a:round/>
                <a:headEnd len="med" w="med" type="none"/>
                <a:tailEnd len="med" w="med" type="none"/>
              </a:ln>
            </p:spPr>
          </p:cxnSp>
          <p:cxnSp>
            <p:nvCxnSpPr>
              <p:cNvPr id="828" name="Google Shape;828;p33"/>
              <p:cNvCxnSpPr/>
              <p:nvPr/>
            </p:nvCxnSpPr>
            <p:spPr>
              <a:xfrm>
                <a:off x="7753453" y="3934125"/>
                <a:ext cx="735000" cy="0"/>
              </a:xfrm>
              <a:prstGeom prst="straightConnector1">
                <a:avLst/>
              </a:prstGeom>
              <a:noFill/>
              <a:ln cap="rnd" cmpd="sng" w="19050">
                <a:solidFill>
                  <a:schemeClr val="accent2"/>
                </a:solidFill>
                <a:prstDash val="solid"/>
                <a:round/>
                <a:headEnd len="med" w="med" type="none"/>
                <a:tailEnd len="med" w="med" type="none"/>
              </a:ln>
            </p:spPr>
          </p:cxnSp>
          <p:cxnSp>
            <p:nvCxnSpPr>
              <p:cNvPr id="829" name="Google Shape;829;p33"/>
              <p:cNvCxnSpPr/>
              <p:nvPr/>
            </p:nvCxnSpPr>
            <p:spPr>
              <a:xfrm>
                <a:off x="7943028" y="4479100"/>
                <a:ext cx="545700" cy="0"/>
              </a:xfrm>
              <a:prstGeom prst="straightConnector1">
                <a:avLst/>
              </a:prstGeom>
              <a:noFill/>
              <a:ln cap="rnd" cmpd="sng" w="19050">
                <a:solidFill>
                  <a:schemeClr val="accent2"/>
                </a:solidFill>
                <a:prstDash val="solid"/>
                <a:round/>
                <a:headEnd len="med" w="med" type="none"/>
                <a:tailEnd len="med" w="med" type="none"/>
              </a:ln>
            </p:spPr>
          </p:cxnSp>
          <p:cxnSp>
            <p:nvCxnSpPr>
              <p:cNvPr id="830" name="Google Shape;830;p33"/>
              <p:cNvCxnSpPr/>
              <p:nvPr/>
            </p:nvCxnSpPr>
            <p:spPr>
              <a:xfrm>
                <a:off x="8147203" y="5024075"/>
                <a:ext cx="341400" cy="0"/>
              </a:xfrm>
              <a:prstGeom prst="straightConnector1">
                <a:avLst/>
              </a:prstGeom>
              <a:noFill/>
              <a:ln cap="rnd" cmpd="sng" w="19050">
                <a:solidFill>
                  <a:schemeClr val="accent2"/>
                </a:solidFill>
                <a:prstDash val="solid"/>
                <a:round/>
                <a:headEnd len="med" w="med" type="none"/>
                <a:tailEnd len="med" w="med" type="none"/>
              </a:ln>
            </p:spPr>
          </p:cxnSp>
          <p:cxnSp>
            <p:nvCxnSpPr>
              <p:cNvPr id="831" name="Google Shape;831;p33"/>
              <p:cNvCxnSpPr/>
              <p:nvPr/>
            </p:nvCxnSpPr>
            <p:spPr>
              <a:xfrm>
                <a:off x="6630503" y="664300"/>
                <a:ext cx="1859400" cy="0"/>
              </a:xfrm>
              <a:prstGeom prst="straightConnector1">
                <a:avLst/>
              </a:prstGeom>
              <a:noFill/>
              <a:ln cap="rnd" cmpd="sng" w="19050">
                <a:solidFill>
                  <a:schemeClr val="accent2"/>
                </a:solidFill>
                <a:prstDash val="solid"/>
                <a:round/>
                <a:headEnd len="med" w="med" type="none"/>
                <a:tailEnd len="med" w="med" type="none"/>
              </a:ln>
            </p:spPr>
          </p:cxnSp>
          <p:cxnSp>
            <p:nvCxnSpPr>
              <p:cNvPr id="832" name="Google Shape;832;p33"/>
              <p:cNvCxnSpPr/>
              <p:nvPr/>
            </p:nvCxnSpPr>
            <p:spPr>
              <a:xfrm>
                <a:off x="6440903" y="119325"/>
                <a:ext cx="2047800" cy="0"/>
              </a:xfrm>
              <a:prstGeom prst="straightConnector1">
                <a:avLst/>
              </a:prstGeom>
              <a:noFill/>
              <a:ln cap="rnd" cmpd="sng" w="19050">
                <a:solidFill>
                  <a:schemeClr val="accent2"/>
                </a:solidFill>
                <a:prstDash val="solid"/>
                <a:round/>
                <a:headEnd len="med" w="med" type="none"/>
                <a:tailEnd len="med" w="med" type="none"/>
              </a:ln>
            </p:spPr>
          </p:cxnSp>
          <p:cxnSp>
            <p:nvCxnSpPr>
              <p:cNvPr id="833" name="Google Shape;833;p33"/>
              <p:cNvCxnSpPr/>
              <p:nvPr/>
            </p:nvCxnSpPr>
            <p:spPr>
              <a:xfrm>
                <a:off x="7914366" y="2"/>
                <a:ext cx="0" cy="4398300"/>
              </a:xfrm>
              <a:prstGeom prst="straightConnector1">
                <a:avLst/>
              </a:prstGeom>
              <a:noFill/>
              <a:ln cap="rnd" cmpd="sng" w="19050">
                <a:solidFill>
                  <a:schemeClr val="accent2"/>
                </a:solidFill>
                <a:prstDash val="solid"/>
                <a:round/>
                <a:headEnd len="med" w="med" type="none"/>
                <a:tailEnd len="med" w="med" type="none"/>
              </a:ln>
            </p:spPr>
          </p:cxnSp>
          <p:cxnSp>
            <p:nvCxnSpPr>
              <p:cNvPr id="834" name="Google Shape;834;p33"/>
              <p:cNvCxnSpPr/>
              <p:nvPr/>
            </p:nvCxnSpPr>
            <p:spPr>
              <a:xfrm>
                <a:off x="7369400" y="-13375"/>
                <a:ext cx="0" cy="2865600"/>
              </a:xfrm>
              <a:prstGeom prst="straightConnector1">
                <a:avLst/>
              </a:prstGeom>
              <a:noFill/>
              <a:ln cap="rnd" cmpd="sng" w="19050">
                <a:solidFill>
                  <a:schemeClr val="accent2"/>
                </a:solidFill>
                <a:prstDash val="solid"/>
                <a:round/>
                <a:headEnd len="med" w="med" type="none"/>
                <a:tailEnd len="med" w="med" type="none"/>
              </a:ln>
            </p:spPr>
          </p:cxnSp>
          <p:cxnSp>
            <p:nvCxnSpPr>
              <p:cNvPr id="835" name="Google Shape;835;p33"/>
              <p:cNvCxnSpPr/>
              <p:nvPr/>
            </p:nvCxnSpPr>
            <p:spPr>
              <a:xfrm>
                <a:off x="6824425" y="0"/>
                <a:ext cx="0" cy="1211700"/>
              </a:xfrm>
              <a:prstGeom prst="straightConnector1">
                <a:avLst/>
              </a:prstGeom>
              <a:noFill/>
              <a:ln cap="rnd" cmpd="sng" w="19050">
                <a:solidFill>
                  <a:schemeClr val="accent2"/>
                </a:solidFill>
                <a:prstDash val="solid"/>
                <a:round/>
                <a:headEnd len="med" w="med" type="none"/>
                <a:tailEnd len="med" w="med" type="none"/>
              </a:ln>
            </p:spPr>
          </p:cxnSp>
          <p:cxnSp>
            <p:nvCxnSpPr>
              <p:cNvPr id="836" name="Google Shape;836;p33"/>
              <p:cNvCxnSpPr/>
              <p:nvPr/>
            </p:nvCxnSpPr>
            <p:spPr>
              <a:xfrm rot="5400000">
                <a:off x="5887589" y="2571752"/>
                <a:ext cx="5143500" cy="0"/>
              </a:xfrm>
              <a:prstGeom prst="straightConnector1">
                <a:avLst/>
              </a:prstGeom>
              <a:noFill/>
              <a:ln cap="rnd" cmpd="sng" w="19050">
                <a:solidFill>
                  <a:schemeClr val="accent2"/>
                </a:solidFill>
                <a:prstDash val="solid"/>
                <a:round/>
                <a:headEnd len="med" w="med" type="none"/>
                <a:tailEnd len="med" w="med" type="none"/>
              </a:ln>
            </p:spPr>
          </p:cxnSp>
        </p:grpSp>
      </p:grpSp>
      <p:sp>
        <p:nvSpPr>
          <p:cNvPr id="837" name="Google Shape;837;p33"/>
          <p:cNvSpPr/>
          <p:nvPr/>
        </p:nvSpPr>
        <p:spPr>
          <a:xfrm flipH="1">
            <a:off x="-11" y="4088975"/>
            <a:ext cx="9143936" cy="1056294"/>
          </a:xfrm>
          <a:custGeom>
            <a:rect b="b" l="l" r="r" t="t"/>
            <a:pathLst>
              <a:path extrusionOk="0" h="24595" w="95376">
                <a:moveTo>
                  <a:pt x="1" y="0"/>
                </a:moveTo>
                <a:lnTo>
                  <a:pt x="1" y="24595"/>
                </a:lnTo>
                <a:lnTo>
                  <a:pt x="95375" y="24595"/>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3"/>
          <p:cNvSpPr/>
          <p:nvPr/>
        </p:nvSpPr>
        <p:spPr>
          <a:xfrm flipH="1">
            <a:off x="-4" y="4865693"/>
            <a:ext cx="3653636" cy="278050"/>
          </a:xfrm>
          <a:custGeom>
            <a:rect b="b" l="l" r="r" t="t"/>
            <a:pathLst>
              <a:path extrusionOk="0" h="13028" w="76364">
                <a:moveTo>
                  <a:pt x="25854" y="0"/>
                </a:moveTo>
                <a:cubicBezTo>
                  <a:pt x="25344" y="0"/>
                  <a:pt x="0" y="13027"/>
                  <a:pt x="0" y="13027"/>
                </a:cubicBezTo>
                <a:lnTo>
                  <a:pt x="76363" y="13027"/>
                </a:lnTo>
                <a:lnTo>
                  <a:pt x="25859" y="1"/>
                </a:lnTo>
                <a:cubicBezTo>
                  <a:pt x="25858" y="0"/>
                  <a:pt x="25856" y="0"/>
                  <a:pt x="25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3"/>
          <p:cNvSpPr txBox="1"/>
          <p:nvPr>
            <p:ph type="title"/>
          </p:nvPr>
        </p:nvSpPr>
        <p:spPr>
          <a:xfrm>
            <a:off x="4181775" y="1429025"/>
            <a:ext cx="3888300" cy="12291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300"/>
            </a:lvl1pPr>
            <a:lvl2pPr lvl="1" rtl="0" algn="r">
              <a:spcBef>
                <a:spcPts val="0"/>
              </a:spcBef>
              <a:spcAft>
                <a:spcPts val="0"/>
              </a:spcAft>
              <a:buSzPts val="3000"/>
              <a:buNone/>
              <a:defRPr>
                <a:latin typeface="Ubuntu"/>
                <a:ea typeface="Ubuntu"/>
                <a:cs typeface="Ubuntu"/>
                <a:sym typeface="Ubuntu"/>
              </a:defRPr>
            </a:lvl2pPr>
            <a:lvl3pPr lvl="2" rtl="0" algn="r">
              <a:spcBef>
                <a:spcPts val="0"/>
              </a:spcBef>
              <a:spcAft>
                <a:spcPts val="0"/>
              </a:spcAft>
              <a:buSzPts val="3000"/>
              <a:buNone/>
              <a:defRPr>
                <a:latin typeface="Ubuntu"/>
                <a:ea typeface="Ubuntu"/>
                <a:cs typeface="Ubuntu"/>
                <a:sym typeface="Ubuntu"/>
              </a:defRPr>
            </a:lvl3pPr>
            <a:lvl4pPr lvl="3" rtl="0" algn="r">
              <a:spcBef>
                <a:spcPts val="0"/>
              </a:spcBef>
              <a:spcAft>
                <a:spcPts val="0"/>
              </a:spcAft>
              <a:buSzPts val="3000"/>
              <a:buNone/>
              <a:defRPr>
                <a:latin typeface="Ubuntu"/>
                <a:ea typeface="Ubuntu"/>
                <a:cs typeface="Ubuntu"/>
                <a:sym typeface="Ubuntu"/>
              </a:defRPr>
            </a:lvl4pPr>
            <a:lvl5pPr lvl="4" rtl="0" algn="r">
              <a:spcBef>
                <a:spcPts val="0"/>
              </a:spcBef>
              <a:spcAft>
                <a:spcPts val="0"/>
              </a:spcAft>
              <a:buSzPts val="3000"/>
              <a:buNone/>
              <a:defRPr>
                <a:latin typeface="Ubuntu"/>
                <a:ea typeface="Ubuntu"/>
                <a:cs typeface="Ubuntu"/>
                <a:sym typeface="Ubuntu"/>
              </a:defRPr>
            </a:lvl5pPr>
            <a:lvl6pPr lvl="5" rtl="0" algn="r">
              <a:spcBef>
                <a:spcPts val="0"/>
              </a:spcBef>
              <a:spcAft>
                <a:spcPts val="0"/>
              </a:spcAft>
              <a:buSzPts val="3000"/>
              <a:buNone/>
              <a:defRPr>
                <a:latin typeface="Ubuntu"/>
                <a:ea typeface="Ubuntu"/>
                <a:cs typeface="Ubuntu"/>
                <a:sym typeface="Ubuntu"/>
              </a:defRPr>
            </a:lvl6pPr>
            <a:lvl7pPr lvl="6" rtl="0" algn="r">
              <a:spcBef>
                <a:spcPts val="0"/>
              </a:spcBef>
              <a:spcAft>
                <a:spcPts val="0"/>
              </a:spcAft>
              <a:buSzPts val="3000"/>
              <a:buNone/>
              <a:defRPr>
                <a:latin typeface="Ubuntu"/>
                <a:ea typeface="Ubuntu"/>
                <a:cs typeface="Ubuntu"/>
                <a:sym typeface="Ubuntu"/>
              </a:defRPr>
            </a:lvl7pPr>
            <a:lvl8pPr lvl="7" rtl="0" algn="r">
              <a:spcBef>
                <a:spcPts val="0"/>
              </a:spcBef>
              <a:spcAft>
                <a:spcPts val="0"/>
              </a:spcAft>
              <a:buSzPts val="3000"/>
              <a:buNone/>
              <a:defRPr>
                <a:latin typeface="Ubuntu"/>
                <a:ea typeface="Ubuntu"/>
                <a:cs typeface="Ubuntu"/>
                <a:sym typeface="Ubuntu"/>
              </a:defRPr>
            </a:lvl8pPr>
            <a:lvl9pPr lvl="8" rtl="0" algn="r">
              <a:spcBef>
                <a:spcPts val="0"/>
              </a:spcBef>
              <a:spcAft>
                <a:spcPts val="0"/>
              </a:spcAft>
              <a:buSzPts val="3000"/>
              <a:buNone/>
              <a:defRPr>
                <a:latin typeface="Ubuntu"/>
                <a:ea typeface="Ubuntu"/>
                <a:cs typeface="Ubuntu"/>
                <a:sym typeface="Ubuntu"/>
              </a:defRPr>
            </a:lvl9pPr>
          </a:lstStyle>
          <a:p/>
        </p:txBody>
      </p:sp>
      <p:sp>
        <p:nvSpPr>
          <p:cNvPr id="840" name="Google Shape;840;p33"/>
          <p:cNvSpPr txBox="1"/>
          <p:nvPr>
            <p:ph idx="2" type="title"/>
          </p:nvPr>
        </p:nvSpPr>
        <p:spPr>
          <a:xfrm>
            <a:off x="4181775" y="2658200"/>
            <a:ext cx="3888300" cy="1056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Font typeface="Ubuntu"/>
              <a:buNone/>
              <a:defRPr b="0" sz="1600">
                <a:latin typeface="Actor"/>
                <a:ea typeface="Actor"/>
                <a:cs typeface="Actor"/>
                <a:sym typeface="Actor"/>
              </a:defRPr>
            </a:lvl1pPr>
            <a:lvl2pPr lvl="1" rtl="0" algn="r">
              <a:spcBef>
                <a:spcPts val="0"/>
              </a:spcBef>
              <a:spcAft>
                <a:spcPts val="0"/>
              </a:spcAft>
              <a:buSzPts val="1400"/>
              <a:buFont typeface="Ubuntu"/>
              <a:buNone/>
              <a:defRPr b="0" sz="1400">
                <a:latin typeface="Ubuntu"/>
                <a:ea typeface="Ubuntu"/>
                <a:cs typeface="Ubuntu"/>
                <a:sym typeface="Ubuntu"/>
              </a:defRPr>
            </a:lvl2pPr>
            <a:lvl3pPr lvl="2" rtl="0" algn="r">
              <a:spcBef>
                <a:spcPts val="0"/>
              </a:spcBef>
              <a:spcAft>
                <a:spcPts val="0"/>
              </a:spcAft>
              <a:buSzPts val="1400"/>
              <a:buFont typeface="Ubuntu"/>
              <a:buNone/>
              <a:defRPr b="0" sz="1400">
                <a:latin typeface="Ubuntu"/>
                <a:ea typeface="Ubuntu"/>
                <a:cs typeface="Ubuntu"/>
                <a:sym typeface="Ubuntu"/>
              </a:defRPr>
            </a:lvl3pPr>
            <a:lvl4pPr lvl="3" rtl="0" algn="r">
              <a:spcBef>
                <a:spcPts val="0"/>
              </a:spcBef>
              <a:spcAft>
                <a:spcPts val="0"/>
              </a:spcAft>
              <a:buSzPts val="1400"/>
              <a:buFont typeface="Ubuntu"/>
              <a:buNone/>
              <a:defRPr b="0" sz="1400">
                <a:latin typeface="Ubuntu"/>
                <a:ea typeface="Ubuntu"/>
                <a:cs typeface="Ubuntu"/>
                <a:sym typeface="Ubuntu"/>
              </a:defRPr>
            </a:lvl4pPr>
            <a:lvl5pPr lvl="4" rtl="0" algn="r">
              <a:spcBef>
                <a:spcPts val="0"/>
              </a:spcBef>
              <a:spcAft>
                <a:spcPts val="0"/>
              </a:spcAft>
              <a:buSzPts val="1400"/>
              <a:buFont typeface="Ubuntu"/>
              <a:buNone/>
              <a:defRPr b="0" sz="1400">
                <a:latin typeface="Ubuntu"/>
                <a:ea typeface="Ubuntu"/>
                <a:cs typeface="Ubuntu"/>
                <a:sym typeface="Ubuntu"/>
              </a:defRPr>
            </a:lvl5pPr>
            <a:lvl6pPr lvl="5" rtl="0" algn="r">
              <a:spcBef>
                <a:spcPts val="0"/>
              </a:spcBef>
              <a:spcAft>
                <a:spcPts val="0"/>
              </a:spcAft>
              <a:buSzPts val="1400"/>
              <a:buFont typeface="Ubuntu"/>
              <a:buNone/>
              <a:defRPr b="0" sz="1400">
                <a:latin typeface="Ubuntu"/>
                <a:ea typeface="Ubuntu"/>
                <a:cs typeface="Ubuntu"/>
                <a:sym typeface="Ubuntu"/>
              </a:defRPr>
            </a:lvl6pPr>
            <a:lvl7pPr lvl="6" rtl="0" algn="r">
              <a:spcBef>
                <a:spcPts val="0"/>
              </a:spcBef>
              <a:spcAft>
                <a:spcPts val="0"/>
              </a:spcAft>
              <a:buSzPts val="1400"/>
              <a:buFont typeface="Ubuntu"/>
              <a:buNone/>
              <a:defRPr b="0" sz="1400">
                <a:latin typeface="Ubuntu"/>
                <a:ea typeface="Ubuntu"/>
                <a:cs typeface="Ubuntu"/>
                <a:sym typeface="Ubuntu"/>
              </a:defRPr>
            </a:lvl7pPr>
            <a:lvl8pPr lvl="7" rtl="0" algn="r">
              <a:spcBef>
                <a:spcPts val="0"/>
              </a:spcBef>
              <a:spcAft>
                <a:spcPts val="0"/>
              </a:spcAft>
              <a:buSzPts val="1400"/>
              <a:buFont typeface="Ubuntu"/>
              <a:buNone/>
              <a:defRPr b="0" sz="1400">
                <a:latin typeface="Ubuntu"/>
                <a:ea typeface="Ubuntu"/>
                <a:cs typeface="Ubuntu"/>
                <a:sym typeface="Ubuntu"/>
              </a:defRPr>
            </a:lvl8pPr>
            <a:lvl9pPr lvl="8" rtl="0" algn="r">
              <a:spcBef>
                <a:spcPts val="0"/>
              </a:spcBef>
              <a:spcAft>
                <a:spcPts val="0"/>
              </a:spcAft>
              <a:buSzPts val="1400"/>
              <a:buFont typeface="Ubuntu"/>
              <a:buNone/>
              <a:defRPr b="0" sz="1400">
                <a:latin typeface="Ubuntu"/>
                <a:ea typeface="Ubuntu"/>
                <a:cs typeface="Ubuntu"/>
                <a:sym typeface="Ubuntu"/>
              </a:defRPr>
            </a:lvl9pPr>
          </a:lstStyle>
          <a:p/>
        </p:txBody>
      </p:sp>
      <p:sp>
        <p:nvSpPr>
          <p:cNvPr id="841" name="Google Shape;841;p33"/>
          <p:cNvSpPr/>
          <p:nvPr>
            <p:ph idx="3" type="pic"/>
          </p:nvPr>
        </p:nvSpPr>
        <p:spPr>
          <a:xfrm>
            <a:off x="1336016" y="1267650"/>
            <a:ext cx="2608200" cy="2608200"/>
          </a:xfrm>
          <a:prstGeom prst="ellipse">
            <a:avLst/>
          </a:prstGeom>
          <a:noFill/>
          <a:ln>
            <a:noFill/>
          </a:ln>
        </p:spPr>
      </p:sp>
      <p:sp>
        <p:nvSpPr>
          <p:cNvPr id="842" name="Google Shape;842;p33"/>
          <p:cNvSpPr/>
          <p:nvPr/>
        </p:nvSpPr>
        <p:spPr>
          <a:xfrm>
            <a:off x="7242560" y="3630740"/>
            <a:ext cx="1914475" cy="1524800"/>
          </a:xfrm>
          <a:custGeom>
            <a:rect b="b" l="l" r="r" t="t"/>
            <a:pathLst>
              <a:path extrusionOk="0" h="60992" w="76579">
                <a:moveTo>
                  <a:pt x="76579" y="1335"/>
                </a:moveTo>
                <a:cubicBezTo>
                  <a:pt x="67553" y="-2535"/>
                  <a:pt x="50445" y="2532"/>
                  <a:pt x="49225" y="12276"/>
                </a:cubicBezTo>
                <a:cubicBezTo>
                  <a:pt x="48706" y="16419"/>
                  <a:pt x="49919" y="21307"/>
                  <a:pt x="52872" y="24260"/>
                </a:cubicBezTo>
                <a:cubicBezTo>
                  <a:pt x="56564" y="27952"/>
                  <a:pt x="65736" y="29731"/>
                  <a:pt x="68503" y="25302"/>
                </a:cubicBezTo>
                <a:cubicBezTo>
                  <a:pt x="76709" y="12168"/>
                  <a:pt x="32209" y="10676"/>
                  <a:pt x="22132" y="22436"/>
                </a:cubicBezTo>
                <a:cubicBezTo>
                  <a:pt x="18685" y="26459"/>
                  <a:pt x="18125" y="34581"/>
                  <a:pt x="21871" y="38327"/>
                </a:cubicBezTo>
                <a:cubicBezTo>
                  <a:pt x="26124" y="42580"/>
                  <a:pt x="40594" y="42732"/>
                  <a:pt x="39847" y="36764"/>
                </a:cubicBezTo>
                <a:cubicBezTo>
                  <a:pt x="38565" y="26525"/>
                  <a:pt x="18128" y="28108"/>
                  <a:pt x="9106" y="33117"/>
                </a:cubicBezTo>
                <a:cubicBezTo>
                  <a:pt x="669" y="37801"/>
                  <a:pt x="-1768" y="51840"/>
                  <a:pt x="1291" y="60992"/>
                </a:cubicBezTo>
              </a:path>
            </a:pathLst>
          </a:custGeom>
          <a:noFill/>
          <a:ln cap="flat" cmpd="sng" w="19050">
            <a:solidFill>
              <a:schemeClr val="accent5"/>
            </a:solidFill>
            <a:prstDash val="solid"/>
            <a:round/>
            <a:headEnd len="med" w="med" type="none"/>
            <a:tailEnd len="med" w="med" type="none"/>
          </a:ln>
        </p:spPr>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1_1">
    <p:spTree>
      <p:nvGrpSpPr>
        <p:cNvPr id="843" name="Shape 843"/>
        <p:cNvGrpSpPr/>
        <p:nvPr/>
      </p:nvGrpSpPr>
      <p:grpSpPr>
        <a:xfrm>
          <a:off x="0" y="0"/>
          <a:ext cx="0" cy="0"/>
          <a:chOff x="0" y="0"/>
          <a:chExt cx="0" cy="0"/>
        </a:xfrm>
      </p:grpSpPr>
      <p:sp>
        <p:nvSpPr>
          <p:cNvPr id="844" name="Google Shape;844;p34"/>
          <p:cNvSpPr/>
          <p:nvPr/>
        </p:nvSpPr>
        <p:spPr>
          <a:xfrm flipH="1" rot="-5400000">
            <a:off x="5893650" y="1897200"/>
            <a:ext cx="5151600" cy="1349100"/>
          </a:xfrm>
          <a:prstGeom prst="rtTriangl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4"/>
          <p:cNvSpPr/>
          <p:nvPr/>
        </p:nvSpPr>
        <p:spPr>
          <a:xfrm>
            <a:off x="8386988" y="19550"/>
            <a:ext cx="789575" cy="2354850"/>
          </a:xfrm>
          <a:custGeom>
            <a:rect b="b" l="l" r="r" t="t"/>
            <a:pathLst>
              <a:path extrusionOk="0" h="94194" w="31583">
                <a:moveTo>
                  <a:pt x="14910" y="0"/>
                </a:moveTo>
                <a:cubicBezTo>
                  <a:pt x="6378" y="1065"/>
                  <a:pt x="-2717" y="13794"/>
                  <a:pt x="842" y="21622"/>
                </a:cubicBezTo>
                <a:cubicBezTo>
                  <a:pt x="2449" y="25157"/>
                  <a:pt x="7403" y="27260"/>
                  <a:pt x="11263" y="26832"/>
                </a:cubicBezTo>
                <a:cubicBezTo>
                  <a:pt x="15356" y="26378"/>
                  <a:pt x="21828" y="22352"/>
                  <a:pt x="20381" y="18496"/>
                </a:cubicBezTo>
                <a:cubicBezTo>
                  <a:pt x="18625" y="13815"/>
                  <a:pt x="8446" y="18536"/>
                  <a:pt x="6052" y="22925"/>
                </a:cubicBezTo>
                <a:cubicBezTo>
                  <a:pt x="1345" y="31556"/>
                  <a:pt x="777" y="43158"/>
                  <a:pt x="4229" y="52363"/>
                </a:cubicBezTo>
                <a:cubicBezTo>
                  <a:pt x="6377" y="58090"/>
                  <a:pt x="12524" y="64830"/>
                  <a:pt x="18557" y="63825"/>
                </a:cubicBezTo>
                <a:cubicBezTo>
                  <a:pt x="22156" y="63225"/>
                  <a:pt x="26106" y="60546"/>
                  <a:pt x="27154" y="57052"/>
                </a:cubicBezTo>
                <a:cubicBezTo>
                  <a:pt x="27847" y="54741"/>
                  <a:pt x="25862" y="51323"/>
                  <a:pt x="23507" y="50800"/>
                </a:cubicBezTo>
                <a:cubicBezTo>
                  <a:pt x="13615" y="48602"/>
                  <a:pt x="11344" y="69973"/>
                  <a:pt x="14128" y="79716"/>
                </a:cubicBezTo>
                <a:cubicBezTo>
                  <a:pt x="16181" y="86901"/>
                  <a:pt x="24495" y="96150"/>
                  <a:pt x="31583" y="93784"/>
                </a:cubicBezTo>
              </a:path>
            </a:pathLst>
          </a:custGeom>
          <a:noFill/>
          <a:ln cap="flat" cmpd="sng" w="19050">
            <a:solidFill>
              <a:schemeClr val="lt2"/>
            </a:solidFill>
            <a:prstDash val="solid"/>
            <a:round/>
            <a:headEnd len="med" w="med" type="none"/>
            <a:tailEnd len="med" w="med" type="none"/>
          </a:ln>
        </p:spPr>
      </p:sp>
      <p:sp>
        <p:nvSpPr>
          <p:cNvPr id="846" name="Google Shape;846;p34"/>
          <p:cNvSpPr/>
          <p:nvPr/>
        </p:nvSpPr>
        <p:spPr>
          <a:xfrm>
            <a:off x="27" y="4274924"/>
            <a:ext cx="9143936" cy="868572"/>
          </a:xfrm>
          <a:custGeom>
            <a:rect b="b" l="l" r="r" t="t"/>
            <a:pathLst>
              <a:path extrusionOk="0" h="24595" w="95376">
                <a:moveTo>
                  <a:pt x="1" y="0"/>
                </a:moveTo>
                <a:lnTo>
                  <a:pt x="1" y="24595"/>
                </a:lnTo>
                <a:lnTo>
                  <a:pt x="95375" y="24595"/>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4"/>
          <p:cNvSpPr/>
          <p:nvPr/>
        </p:nvSpPr>
        <p:spPr>
          <a:xfrm>
            <a:off x="5490352" y="4914858"/>
            <a:ext cx="3653636" cy="228641"/>
          </a:xfrm>
          <a:custGeom>
            <a:rect b="b" l="l" r="r" t="t"/>
            <a:pathLst>
              <a:path extrusionOk="0" h="13028" w="76364">
                <a:moveTo>
                  <a:pt x="25854" y="0"/>
                </a:moveTo>
                <a:cubicBezTo>
                  <a:pt x="25344" y="0"/>
                  <a:pt x="0" y="13027"/>
                  <a:pt x="0" y="13027"/>
                </a:cubicBezTo>
                <a:lnTo>
                  <a:pt x="76363" y="13027"/>
                </a:lnTo>
                <a:lnTo>
                  <a:pt x="25859" y="1"/>
                </a:lnTo>
                <a:cubicBezTo>
                  <a:pt x="25858" y="0"/>
                  <a:pt x="25856" y="0"/>
                  <a:pt x="258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4"/>
          <p:cNvSpPr txBox="1"/>
          <p:nvPr>
            <p:ph type="title"/>
          </p:nvPr>
        </p:nvSpPr>
        <p:spPr>
          <a:xfrm>
            <a:off x="729175" y="2167128"/>
            <a:ext cx="3254700" cy="12129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400"/>
              <a:buFont typeface="Ubuntu"/>
              <a:buNone/>
              <a:defRPr b="0" sz="1800">
                <a:latin typeface="Actor"/>
                <a:ea typeface="Actor"/>
                <a:cs typeface="Actor"/>
                <a:sym typeface="Actor"/>
              </a:defRPr>
            </a:lvl1pPr>
            <a:lvl2pPr lvl="1" rtl="0">
              <a:spcBef>
                <a:spcPts val="0"/>
              </a:spcBef>
              <a:spcAft>
                <a:spcPts val="0"/>
              </a:spcAft>
              <a:buSzPts val="1400"/>
              <a:buFont typeface="Ubuntu"/>
              <a:buNone/>
              <a:defRPr b="0" sz="1400">
                <a:latin typeface="Ubuntu"/>
                <a:ea typeface="Ubuntu"/>
                <a:cs typeface="Ubuntu"/>
                <a:sym typeface="Ubuntu"/>
              </a:defRPr>
            </a:lvl2pPr>
            <a:lvl3pPr lvl="2" rtl="0">
              <a:spcBef>
                <a:spcPts val="0"/>
              </a:spcBef>
              <a:spcAft>
                <a:spcPts val="0"/>
              </a:spcAft>
              <a:buSzPts val="1400"/>
              <a:buFont typeface="Ubuntu"/>
              <a:buNone/>
              <a:defRPr b="0" sz="1400">
                <a:latin typeface="Ubuntu"/>
                <a:ea typeface="Ubuntu"/>
                <a:cs typeface="Ubuntu"/>
                <a:sym typeface="Ubuntu"/>
              </a:defRPr>
            </a:lvl3pPr>
            <a:lvl4pPr lvl="3" rtl="0">
              <a:spcBef>
                <a:spcPts val="0"/>
              </a:spcBef>
              <a:spcAft>
                <a:spcPts val="0"/>
              </a:spcAft>
              <a:buSzPts val="1400"/>
              <a:buFont typeface="Ubuntu"/>
              <a:buNone/>
              <a:defRPr b="0" sz="1400">
                <a:latin typeface="Ubuntu"/>
                <a:ea typeface="Ubuntu"/>
                <a:cs typeface="Ubuntu"/>
                <a:sym typeface="Ubuntu"/>
              </a:defRPr>
            </a:lvl4pPr>
            <a:lvl5pPr lvl="4" rtl="0">
              <a:spcBef>
                <a:spcPts val="0"/>
              </a:spcBef>
              <a:spcAft>
                <a:spcPts val="0"/>
              </a:spcAft>
              <a:buSzPts val="1400"/>
              <a:buFont typeface="Ubuntu"/>
              <a:buNone/>
              <a:defRPr b="0" sz="1400">
                <a:latin typeface="Ubuntu"/>
                <a:ea typeface="Ubuntu"/>
                <a:cs typeface="Ubuntu"/>
                <a:sym typeface="Ubuntu"/>
              </a:defRPr>
            </a:lvl5pPr>
            <a:lvl6pPr lvl="5" rtl="0">
              <a:spcBef>
                <a:spcPts val="0"/>
              </a:spcBef>
              <a:spcAft>
                <a:spcPts val="0"/>
              </a:spcAft>
              <a:buSzPts val="1400"/>
              <a:buFont typeface="Ubuntu"/>
              <a:buNone/>
              <a:defRPr b="0" sz="1400">
                <a:latin typeface="Ubuntu"/>
                <a:ea typeface="Ubuntu"/>
                <a:cs typeface="Ubuntu"/>
                <a:sym typeface="Ubuntu"/>
              </a:defRPr>
            </a:lvl6pPr>
            <a:lvl7pPr lvl="6" rtl="0">
              <a:spcBef>
                <a:spcPts val="0"/>
              </a:spcBef>
              <a:spcAft>
                <a:spcPts val="0"/>
              </a:spcAft>
              <a:buSzPts val="1400"/>
              <a:buFont typeface="Ubuntu"/>
              <a:buNone/>
              <a:defRPr b="0" sz="1400">
                <a:latin typeface="Ubuntu"/>
                <a:ea typeface="Ubuntu"/>
                <a:cs typeface="Ubuntu"/>
                <a:sym typeface="Ubuntu"/>
              </a:defRPr>
            </a:lvl7pPr>
            <a:lvl8pPr lvl="7" rtl="0">
              <a:spcBef>
                <a:spcPts val="0"/>
              </a:spcBef>
              <a:spcAft>
                <a:spcPts val="0"/>
              </a:spcAft>
              <a:buSzPts val="1400"/>
              <a:buFont typeface="Ubuntu"/>
              <a:buNone/>
              <a:defRPr b="0" sz="1400">
                <a:latin typeface="Ubuntu"/>
                <a:ea typeface="Ubuntu"/>
                <a:cs typeface="Ubuntu"/>
                <a:sym typeface="Ubuntu"/>
              </a:defRPr>
            </a:lvl8pPr>
            <a:lvl9pPr lvl="8" rtl="0">
              <a:spcBef>
                <a:spcPts val="0"/>
              </a:spcBef>
              <a:spcAft>
                <a:spcPts val="0"/>
              </a:spcAft>
              <a:buSzPts val="1400"/>
              <a:buFont typeface="Ubuntu"/>
              <a:buNone/>
              <a:defRPr b="0" sz="1400">
                <a:latin typeface="Ubuntu"/>
                <a:ea typeface="Ubuntu"/>
                <a:cs typeface="Ubuntu"/>
                <a:sym typeface="Ubuntu"/>
              </a:defRPr>
            </a:lvl9pPr>
          </a:lstStyle>
          <a:p/>
        </p:txBody>
      </p:sp>
      <p:sp>
        <p:nvSpPr>
          <p:cNvPr id="849" name="Google Shape;849;p34"/>
          <p:cNvSpPr txBox="1"/>
          <p:nvPr>
            <p:ph idx="2"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1_1_1">
    <p:spTree>
      <p:nvGrpSpPr>
        <p:cNvPr id="850" name="Shape 850"/>
        <p:cNvGrpSpPr/>
        <p:nvPr/>
      </p:nvGrpSpPr>
      <p:grpSpPr>
        <a:xfrm>
          <a:off x="0" y="0"/>
          <a:ext cx="0" cy="0"/>
          <a:chOff x="0" y="0"/>
          <a:chExt cx="0" cy="0"/>
        </a:xfrm>
      </p:grpSpPr>
      <p:sp>
        <p:nvSpPr>
          <p:cNvPr id="851" name="Google Shape;851;p35"/>
          <p:cNvSpPr txBox="1"/>
          <p:nvPr>
            <p:ph type="title"/>
          </p:nvPr>
        </p:nvSpPr>
        <p:spPr>
          <a:xfrm>
            <a:off x="5060675" y="2165631"/>
            <a:ext cx="3338700" cy="1220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Font typeface="Ubuntu"/>
              <a:buNone/>
              <a:defRPr b="0" sz="1800">
                <a:latin typeface="Actor"/>
                <a:ea typeface="Actor"/>
                <a:cs typeface="Actor"/>
                <a:sym typeface="Actor"/>
              </a:defRPr>
            </a:lvl1pPr>
            <a:lvl2pPr lvl="1" rtl="0" algn="r">
              <a:spcBef>
                <a:spcPts val="0"/>
              </a:spcBef>
              <a:spcAft>
                <a:spcPts val="0"/>
              </a:spcAft>
              <a:buSzPts val="1400"/>
              <a:buFont typeface="Ubuntu"/>
              <a:buNone/>
              <a:defRPr b="0" sz="1400">
                <a:latin typeface="Ubuntu"/>
                <a:ea typeface="Ubuntu"/>
                <a:cs typeface="Ubuntu"/>
                <a:sym typeface="Ubuntu"/>
              </a:defRPr>
            </a:lvl2pPr>
            <a:lvl3pPr lvl="2" rtl="0" algn="r">
              <a:spcBef>
                <a:spcPts val="0"/>
              </a:spcBef>
              <a:spcAft>
                <a:spcPts val="0"/>
              </a:spcAft>
              <a:buSzPts val="1400"/>
              <a:buFont typeface="Ubuntu"/>
              <a:buNone/>
              <a:defRPr b="0" sz="1400">
                <a:latin typeface="Ubuntu"/>
                <a:ea typeface="Ubuntu"/>
                <a:cs typeface="Ubuntu"/>
                <a:sym typeface="Ubuntu"/>
              </a:defRPr>
            </a:lvl3pPr>
            <a:lvl4pPr lvl="3" rtl="0" algn="r">
              <a:spcBef>
                <a:spcPts val="0"/>
              </a:spcBef>
              <a:spcAft>
                <a:spcPts val="0"/>
              </a:spcAft>
              <a:buSzPts val="1400"/>
              <a:buFont typeface="Ubuntu"/>
              <a:buNone/>
              <a:defRPr b="0" sz="1400">
                <a:latin typeface="Ubuntu"/>
                <a:ea typeface="Ubuntu"/>
                <a:cs typeface="Ubuntu"/>
                <a:sym typeface="Ubuntu"/>
              </a:defRPr>
            </a:lvl4pPr>
            <a:lvl5pPr lvl="4" rtl="0" algn="r">
              <a:spcBef>
                <a:spcPts val="0"/>
              </a:spcBef>
              <a:spcAft>
                <a:spcPts val="0"/>
              </a:spcAft>
              <a:buSzPts val="1400"/>
              <a:buFont typeface="Ubuntu"/>
              <a:buNone/>
              <a:defRPr b="0" sz="1400">
                <a:latin typeface="Ubuntu"/>
                <a:ea typeface="Ubuntu"/>
                <a:cs typeface="Ubuntu"/>
                <a:sym typeface="Ubuntu"/>
              </a:defRPr>
            </a:lvl5pPr>
            <a:lvl6pPr lvl="5" rtl="0" algn="r">
              <a:spcBef>
                <a:spcPts val="0"/>
              </a:spcBef>
              <a:spcAft>
                <a:spcPts val="0"/>
              </a:spcAft>
              <a:buSzPts val="1400"/>
              <a:buFont typeface="Ubuntu"/>
              <a:buNone/>
              <a:defRPr b="0" sz="1400">
                <a:latin typeface="Ubuntu"/>
                <a:ea typeface="Ubuntu"/>
                <a:cs typeface="Ubuntu"/>
                <a:sym typeface="Ubuntu"/>
              </a:defRPr>
            </a:lvl6pPr>
            <a:lvl7pPr lvl="6" rtl="0" algn="r">
              <a:spcBef>
                <a:spcPts val="0"/>
              </a:spcBef>
              <a:spcAft>
                <a:spcPts val="0"/>
              </a:spcAft>
              <a:buSzPts val="1400"/>
              <a:buFont typeface="Ubuntu"/>
              <a:buNone/>
              <a:defRPr b="0" sz="1400">
                <a:latin typeface="Ubuntu"/>
                <a:ea typeface="Ubuntu"/>
                <a:cs typeface="Ubuntu"/>
                <a:sym typeface="Ubuntu"/>
              </a:defRPr>
            </a:lvl7pPr>
            <a:lvl8pPr lvl="7" rtl="0" algn="r">
              <a:spcBef>
                <a:spcPts val="0"/>
              </a:spcBef>
              <a:spcAft>
                <a:spcPts val="0"/>
              </a:spcAft>
              <a:buSzPts val="1400"/>
              <a:buFont typeface="Ubuntu"/>
              <a:buNone/>
              <a:defRPr b="0" sz="1400">
                <a:latin typeface="Ubuntu"/>
                <a:ea typeface="Ubuntu"/>
                <a:cs typeface="Ubuntu"/>
                <a:sym typeface="Ubuntu"/>
              </a:defRPr>
            </a:lvl8pPr>
            <a:lvl9pPr lvl="8" rtl="0" algn="r">
              <a:spcBef>
                <a:spcPts val="0"/>
              </a:spcBef>
              <a:spcAft>
                <a:spcPts val="0"/>
              </a:spcAft>
              <a:buSzPts val="1400"/>
              <a:buFont typeface="Ubuntu"/>
              <a:buNone/>
              <a:defRPr b="0" sz="1400">
                <a:latin typeface="Ubuntu"/>
                <a:ea typeface="Ubuntu"/>
                <a:cs typeface="Ubuntu"/>
                <a:sym typeface="Ubuntu"/>
              </a:defRPr>
            </a:lvl9pPr>
          </a:lstStyle>
          <a:p/>
        </p:txBody>
      </p:sp>
      <p:sp>
        <p:nvSpPr>
          <p:cNvPr id="852" name="Google Shape;852;p35"/>
          <p:cNvSpPr txBox="1"/>
          <p:nvPr>
            <p:ph idx="2" type="title"/>
          </p:nvPr>
        </p:nvSpPr>
        <p:spPr>
          <a:xfrm>
            <a:off x="5060675" y="1592931"/>
            <a:ext cx="3338700" cy="572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853" name="Google Shape;853;p35"/>
          <p:cNvGrpSpPr/>
          <p:nvPr/>
        </p:nvGrpSpPr>
        <p:grpSpPr>
          <a:xfrm flipH="1">
            <a:off x="-14596" y="-9725"/>
            <a:ext cx="2812370" cy="5162950"/>
            <a:chOff x="3114900" y="202775"/>
            <a:chExt cx="2812370" cy="5162950"/>
          </a:xfrm>
        </p:grpSpPr>
        <p:sp>
          <p:nvSpPr>
            <p:cNvPr id="854" name="Google Shape;854;p35"/>
            <p:cNvSpPr/>
            <p:nvPr/>
          </p:nvSpPr>
          <p:spPr>
            <a:xfrm>
              <a:off x="3114900" y="202775"/>
              <a:ext cx="2806463" cy="5162950"/>
            </a:xfrm>
            <a:custGeom>
              <a:rect b="b" l="l" r="r" t="t"/>
              <a:pathLst>
                <a:path extrusionOk="0" h="206518" w="139625">
                  <a:moveTo>
                    <a:pt x="0" y="0"/>
                  </a:moveTo>
                  <a:lnTo>
                    <a:pt x="139625" y="389"/>
                  </a:lnTo>
                  <a:lnTo>
                    <a:pt x="139236" y="206518"/>
                  </a:lnTo>
                  <a:lnTo>
                    <a:pt x="71546" y="205778"/>
                  </a:lnTo>
                  <a:close/>
                </a:path>
              </a:pathLst>
            </a:custGeom>
            <a:solidFill>
              <a:schemeClr val="accent5"/>
            </a:solidFill>
            <a:ln>
              <a:noFill/>
            </a:ln>
          </p:spPr>
        </p:sp>
        <p:grpSp>
          <p:nvGrpSpPr>
            <p:cNvPr id="855" name="Google Shape;855;p35"/>
            <p:cNvGrpSpPr/>
            <p:nvPr/>
          </p:nvGrpSpPr>
          <p:grpSpPr>
            <a:xfrm>
              <a:off x="3155225" y="202775"/>
              <a:ext cx="2772045" cy="5143502"/>
              <a:chOff x="6409225" y="0"/>
              <a:chExt cx="2772045" cy="5143502"/>
            </a:xfrm>
          </p:grpSpPr>
          <p:cxnSp>
            <p:nvCxnSpPr>
              <p:cNvPr id="856" name="Google Shape;856;p35"/>
              <p:cNvCxnSpPr/>
              <p:nvPr/>
            </p:nvCxnSpPr>
            <p:spPr>
              <a:xfrm>
                <a:off x="6718570" y="1209275"/>
                <a:ext cx="2462700" cy="0"/>
              </a:xfrm>
              <a:prstGeom prst="straightConnector1">
                <a:avLst/>
              </a:prstGeom>
              <a:noFill/>
              <a:ln cap="rnd" cmpd="sng" w="19050">
                <a:solidFill>
                  <a:schemeClr val="lt2"/>
                </a:solidFill>
                <a:prstDash val="solid"/>
                <a:round/>
                <a:headEnd len="med" w="med" type="none"/>
                <a:tailEnd len="med" w="med" type="none"/>
              </a:ln>
            </p:spPr>
          </p:cxnSp>
          <p:cxnSp>
            <p:nvCxnSpPr>
              <p:cNvPr id="857" name="Google Shape;857;p35"/>
              <p:cNvCxnSpPr/>
              <p:nvPr/>
            </p:nvCxnSpPr>
            <p:spPr>
              <a:xfrm>
                <a:off x="6871289" y="1754250"/>
                <a:ext cx="2307900" cy="0"/>
              </a:xfrm>
              <a:prstGeom prst="straightConnector1">
                <a:avLst/>
              </a:prstGeom>
              <a:noFill/>
              <a:ln cap="rnd" cmpd="sng" w="19050">
                <a:solidFill>
                  <a:schemeClr val="lt2"/>
                </a:solidFill>
                <a:prstDash val="solid"/>
                <a:round/>
                <a:headEnd len="med" w="med" type="none"/>
                <a:tailEnd len="med" w="med" type="none"/>
              </a:ln>
            </p:spPr>
          </p:cxnSp>
          <p:cxnSp>
            <p:nvCxnSpPr>
              <p:cNvPr id="858" name="Google Shape;858;p35"/>
              <p:cNvCxnSpPr/>
              <p:nvPr/>
            </p:nvCxnSpPr>
            <p:spPr>
              <a:xfrm>
                <a:off x="7024008" y="2299225"/>
                <a:ext cx="2155200" cy="0"/>
              </a:xfrm>
              <a:prstGeom prst="straightConnector1">
                <a:avLst/>
              </a:prstGeom>
              <a:noFill/>
              <a:ln cap="rnd" cmpd="sng" w="19050">
                <a:solidFill>
                  <a:schemeClr val="lt2"/>
                </a:solidFill>
                <a:prstDash val="solid"/>
                <a:round/>
                <a:headEnd len="med" w="med" type="none"/>
                <a:tailEnd len="med" w="med" type="none"/>
              </a:ln>
            </p:spPr>
          </p:cxnSp>
          <p:cxnSp>
            <p:nvCxnSpPr>
              <p:cNvPr id="859" name="Google Shape;859;p35"/>
              <p:cNvCxnSpPr/>
              <p:nvPr/>
            </p:nvCxnSpPr>
            <p:spPr>
              <a:xfrm>
                <a:off x="7176726" y="2844200"/>
                <a:ext cx="2002800" cy="0"/>
              </a:xfrm>
              <a:prstGeom prst="straightConnector1">
                <a:avLst/>
              </a:prstGeom>
              <a:noFill/>
              <a:ln cap="rnd" cmpd="sng" w="19050">
                <a:solidFill>
                  <a:schemeClr val="lt2"/>
                </a:solidFill>
                <a:prstDash val="solid"/>
                <a:round/>
                <a:headEnd len="med" w="med" type="none"/>
                <a:tailEnd len="med" w="med" type="none"/>
              </a:ln>
            </p:spPr>
          </p:cxnSp>
          <p:cxnSp>
            <p:nvCxnSpPr>
              <p:cNvPr id="860" name="Google Shape;860;p35"/>
              <p:cNvCxnSpPr/>
              <p:nvPr/>
            </p:nvCxnSpPr>
            <p:spPr>
              <a:xfrm>
                <a:off x="7329447" y="3389150"/>
                <a:ext cx="1850100" cy="0"/>
              </a:xfrm>
              <a:prstGeom prst="straightConnector1">
                <a:avLst/>
              </a:prstGeom>
              <a:noFill/>
              <a:ln cap="rnd" cmpd="sng" w="19050">
                <a:solidFill>
                  <a:schemeClr val="lt2"/>
                </a:solidFill>
                <a:prstDash val="solid"/>
                <a:round/>
                <a:headEnd len="med" w="med" type="none"/>
                <a:tailEnd len="med" w="med" type="none"/>
              </a:ln>
            </p:spPr>
          </p:cxnSp>
          <p:cxnSp>
            <p:nvCxnSpPr>
              <p:cNvPr id="861" name="Google Shape;861;p35"/>
              <p:cNvCxnSpPr/>
              <p:nvPr/>
            </p:nvCxnSpPr>
            <p:spPr>
              <a:xfrm>
                <a:off x="7482163" y="3934125"/>
                <a:ext cx="1697100" cy="0"/>
              </a:xfrm>
              <a:prstGeom prst="straightConnector1">
                <a:avLst/>
              </a:prstGeom>
              <a:noFill/>
              <a:ln cap="rnd" cmpd="sng" w="19050">
                <a:solidFill>
                  <a:schemeClr val="lt2"/>
                </a:solidFill>
                <a:prstDash val="solid"/>
                <a:round/>
                <a:headEnd len="med" w="med" type="none"/>
                <a:tailEnd len="med" w="med" type="none"/>
              </a:ln>
            </p:spPr>
          </p:cxnSp>
          <p:cxnSp>
            <p:nvCxnSpPr>
              <p:cNvPr id="862" name="Google Shape;862;p35"/>
              <p:cNvCxnSpPr/>
              <p:nvPr/>
            </p:nvCxnSpPr>
            <p:spPr>
              <a:xfrm>
                <a:off x="7636859" y="4479100"/>
                <a:ext cx="1542900" cy="0"/>
              </a:xfrm>
              <a:prstGeom prst="straightConnector1">
                <a:avLst/>
              </a:prstGeom>
              <a:noFill/>
              <a:ln cap="rnd" cmpd="sng" w="19050">
                <a:solidFill>
                  <a:schemeClr val="lt2"/>
                </a:solidFill>
                <a:prstDash val="solid"/>
                <a:round/>
                <a:headEnd len="med" w="med" type="none"/>
                <a:tailEnd len="med" w="med" type="none"/>
              </a:ln>
            </p:spPr>
          </p:cxnSp>
          <p:cxnSp>
            <p:nvCxnSpPr>
              <p:cNvPr id="863" name="Google Shape;863;p35"/>
              <p:cNvCxnSpPr/>
              <p:nvPr/>
            </p:nvCxnSpPr>
            <p:spPr>
              <a:xfrm>
                <a:off x="7787800" y="5024075"/>
                <a:ext cx="1391400" cy="0"/>
              </a:xfrm>
              <a:prstGeom prst="straightConnector1">
                <a:avLst/>
              </a:prstGeom>
              <a:noFill/>
              <a:ln cap="rnd" cmpd="sng" w="19050">
                <a:solidFill>
                  <a:schemeClr val="lt2"/>
                </a:solidFill>
                <a:prstDash val="solid"/>
                <a:round/>
                <a:headEnd len="med" w="med" type="none"/>
                <a:tailEnd len="med" w="med" type="none"/>
              </a:ln>
            </p:spPr>
          </p:cxnSp>
          <p:cxnSp>
            <p:nvCxnSpPr>
              <p:cNvPr id="864" name="Google Shape;864;p35"/>
              <p:cNvCxnSpPr/>
              <p:nvPr/>
            </p:nvCxnSpPr>
            <p:spPr>
              <a:xfrm>
                <a:off x="6566925" y="664300"/>
                <a:ext cx="2614200" cy="0"/>
              </a:xfrm>
              <a:prstGeom prst="straightConnector1">
                <a:avLst/>
              </a:prstGeom>
              <a:noFill/>
              <a:ln cap="rnd" cmpd="sng" w="19050">
                <a:solidFill>
                  <a:schemeClr val="lt2"/>
                </a:solidFill>
                <a:prstDash val="solid"/>
                <a:round/>
                <a:headEnd len="med" w="med" type="none"/>
                <a:tailEnd len="med" w="med" type="none"/>
              </a:ln>
            </p:spPr>
          </p:cxnSp>
          <p:cxnSp>
            <p:nvCxnSpPr>
              <p:cNvPr id="865" name="Google Shape;865;p35"/>
              <p:cNvCxnSpPr/>
              <p:nvPr/>
            </p:nvCxnSpPr>
            <p:spPr>
              <a:xfrm>
                <a:off x="6409225" y="119325"/>
                <a:ext cx="2770500" cy="0"/>
              </a:xfrm>
              <a:prstGeom prst="straightConnector1">
                <a:avLst/>
              </a:prstGeom>
              <a:noFill/>
              <a:ln cap="rnd" cmpd="sng" w="19050">
                <a:solidFill>
                  <a:schemeClr val="lt2"/>
                </a:solidFill>
                <a:prstDash val="solid"/>
                <a:round/>
                <a:headEnd len="med" w="med" type="none"/>
                <a:tailEnd len="med" w="med" type="none"/>
              </a:ln>
            </p:spPr>
          </p:cxnSp>
          <p:cxnSp>
            <p:nvCxnSpPr>
              <p:cNvPr id="866" name="Google Shape;866;p35"/>
              <p:cNvCxnSpPr/>
              <p:nvPr/>
            </p:nvCxnSpPr>
            <p:spPr>
              <a:xfrm rot="5400000">
                <a:off x="5342616" y="2571752"/>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867" name="Google Shape;867;p35"/>
              <p:cNvCxnSpPr/>
              <p:nvPr/>
            </p:nvCxnSpPr>
            <p:spPr>
              <a:xfrm>
                <a:off x="7369400" y="0"/>
                <a:ext cx="0" cy="3592500"/>
              </a:xfrm>
              <a:prstGeom prst="straightConnector1">
                <a:avLst/>
              </a:prstGeom>
              <a:noFill/>
              <a:ln cap="rnd" cmpd="sng" w="19050">
                <a:solidFill>
                  <a:schemeClr val="lt2"/>
                </a:solidFill>
                <a:prstDash val="solid"/>
                <a:round/>
                <a:headEnd len="med" w="med" type="none"/>
                <a:tailEnd len="med" w="med" type="none"/>
              </a:ln>
            </p:spPr>
          </p:cxnSp>
          <p:cxnSp>
            <p:nvCxnSpPr>
              <p:cNvPr id="868" name="Google Shape;868;p35"/>
              <p:cNvCxnSpPr/>
              <p:nvPr/>
            </p:nvCxnSpPr>
            <p:spPr>
              <a:xfrm>
                <a:off x="6824425" y="0"/>
                <a:ext cx="0" cy="1628400"/>
              </a:xfrm>
              <a:prstGeom prst="straightConnector1">
                <a:avLst/>
              </a:prstGeom>
              <a:noFill/>
              <a:ln cap="rnd" cmpd="sng" w="19050">
                <a:solidFill>
                  <a:schemeClr val="lt2"/>
                </a:solidFill>
                <a:prstDash val="solid"/>
                <a:round/>
                <a:headEnd len="med" w="med" type="none"/>
                <a:tailEnd len="med" w="med" type="none"/>
              </a:ln>
            </p:spPr>
          </p:cxnSp>
          <p:cxnSp>
            <p:nvCxnSpPr>
              <p:cNvPr id="869" name="Google Shape;869;p35"/>
              <p:cNvCxnSpPr/>
              <p:nvPr/>
            </p:nvCxnSpPr>
            <p:spPr>
              <a:xfrm rot="5400000">
                <a:off x="5887589" y="2571752"/>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870" name="Google Shape;870;p35"/>
              <p:cNvCxnSpPr/>
              <p:nvPr/>
            </p:nvCxnSpPr>
            <p:spPr>
              <a:xfrm rot="5400000">
                <a:off x="6432562" y="2571752"/>
                <a:ext cx="5143500" cy="0"/>
              </a:xfrm>
              <a:prstGeom prst="straightConnector1">
                <a:avLst/>
              </a:prstGeom>
              <a:noFill/>
              <a:ln cap="rnd" cmpd="sng" w="19050">
                <a:solidFill>
                  <a:schemeClr val="lt2"/>
                </a:solidFill>
                <a:prstDash val="solid"/>
                <a:round/>
                <a:headEnd len="med" w="med" type="none"/>
                <a:tailEnd len="med" w="med" type="none"/>
              </a:ln>
            </p:spPr>
          </p:cxnSp>
        </p:grpSp>
      </p:grpSp>
      <p:sp>
        <p:nvSpPr>
          <p:cNvPr id="871" name="Google Shape;871;p35"/>
          <p:cNvSpPr/>
          <p:nvPr/>
        </p:nvSpPr>
        <p:spPr>
          <a:xfrm flipH="1">
            <a:off x="0" y="2293100"/>
            <a:ext cx="4990831" cy="2850398"/>
          </a:xfrm>
          <a:custGeom>
            <a:rect b="b" l="l" r="r" t="t"/>
            <a:pathLst>
              <a:path extrusionOk="0" h="33898" w="59817">
                <a:moveTo>
                  <a:pt x="59816" y="0"/>
                </a:moveTo>
                <a:lnTo>
                  <a:pt x="1" y="33898"/>
                </a:lnTo>
                <a:lnTo>
                  <a:pt x="21543" y="33898"/>
                </a:lnTo>
                <a:lnTo>
                  <a:pt x="59816" y="16734"/>
                </a:lnTo>
                <a:lnTo>
                  <a:pt x="598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5"/>
          <p:cNvSpPr/>
          <p:nvPr/>
        </p:nvSpPr>
        <p:spPr>
          <a:xfrm flipH="1" rot="-5400000">
            <a:off x="8112438" y="-348911"/>
            <a:ext cx="691500" cy="13893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 name="Google Shape;873;p35"/>
          <p:cNvGrpSpPr/>
          <p:nvPr/>
        </p:nvGrpSpPr>
        <p:grpSpPr>
          <a:xfrm rot="-5400000">
            <a:off x="6297401" y="4110934"/>
            <a:ext cx="978744" cy="1086404"/>
            <a:chOff x="777100" y="158663"/>
            <a:chExt cx="707850" cy="785712"/>
          </a:xfrm>
        </p:grpSpPr>
        <p:cxnSp>
          <p:nvCxnSpPr>
            <p:cNvPr id="874" name="Google Shape;874;p35"/>
            <p:cNvCxnSpPr/>
            <p:nvPr/>
          </p:nvCxnSpPr>
          <p:spPr>
            <a:xfrm flipH="1" rot="10800000">
              <a:off x="777100" y="158675"/>
              <a:ext cx="416700" cy="482100"/>
            </a:xfrm>
            <a:prstGeom prst="straightConnector1">
              <a:avLst/>
            </a:prstGeom>
            <a:noFill/>
            <a:ln cap="flat" cmpd="sng" w="19050">
              <a:solidFill>
                <a:schemeClr val="dk2"/>
              </a:solidFill>
              <a:prstDash val="solid"/>
              <a:round/>
              <a:headEnd len="med" w="med" type="none"/>
              <a:tailEnd len="med" w="med" type="none"/>
            </a:ln>
          </p:spPr>
        </p:cxnSp>
        <p:cxnSp>
          <p:nvCxnSpPr>
            <p:cNvPr id="875" name="Google Shape;875;p35"/>
            <p:cNvCxnSpPr/>
            <p:nvPr/>
          </p:nvCxnSpPr>
          <p:spPr>
            <a:xfrm flipH="1">
              <a:off x="809503" y="158663"/>
              <a:ext cx="384300" cy="774900"/>
            </a:xfrm>
            <a:prstGeom prst="straightConnector1">
              <a:avLst/>
            </a:prstGeom>
            <a:noFill/>
            <a:ln cap="flat" cmpd="sng" w="19050">
              <a:solidFill>
                <a:schemeClr val="dk2"/>
              </a:solidFill>
              <a:prstDash val="solid"/>
              <a:round/>
              <a:headEnd len="med" w="med" type="none"/>
              <a:tailEnd len="med" w="med" type="none"/>
            </a:ln>
          </p:spPr>
        </p:cxnSp>
        <p:cxnSp>
          <p:nvCxnSpPr>
            <p:cNvPr id="876" name="Google Shape;876;p35"/>
            <p:cNvCxnSpPr/>
            <p:nvPr/>
          </p:nvCxnSpPr>
          <p:spPr>
            <a:xfrm flipH="1" rot="10800000">
              <a:off x="807425" y="293075"/>
              <a:ext cx="527700" cy="651300"/>
            </a:xfrm>
            <a:prstGeom prst="straightConnector1">
              <a:avLst/>
            </a:prstGeom>
            <a:noFill/>
            <a:ln cap="flat" cmpd="sng" w="19050">
              <a:solidFill>
                <a:schemeClr val="dk2"/>
              </a:solidFill>
              <a:prstDash val="solid"/>
              <a:round/>
              <a:headEnd len="med" w="med" type="none"/>
              <a:tailEnd len="med" w="med" type="none"/>
            </a:ln>
          </p:spPr>
        </p:cxnSp>
        <p:cxnSp>
          <p:nvCxnSpPr>
            <p:cNvPr id="877" name="Google Shape;877;p35"/>
            <p:cNvCxnSpPr/>
            <p:nvPr/>
          </p:nvCxnSpPr>
          <p:spPr>
            <a:xfrm flipH="1">
              <a:off x="1087625" y="293075"/>
              <a:ext cx="247500" cy="618600"/>
            </a:xfrm>
            <a:prstGeom prst="straightConnector1">
              <a:avLst/>
            </a:prstGeom>
            <a:noFill/>
            <a:ln cap="flat" cmpd="sng" w="19050">
              <a:solidFill>
                <a:schemeClr val="dk2"/>
              </a:solidFill>
              <a:prstDash val="solid"/>
              <a:round/>
              <a:headEnd len="med" w="med" type="none"/>
              <a:tailEnd len="med" w="med" type="none"/>
            </a:ln>
          </p:spPr>
        </p:cxnSp>
        <p:cxnSp>
          <p:nvCxnSpPr>
            <p:cNvPr id="878" name="Google Shape;878;p35"/>
            <p:cNvCxnSpPr/>
            <p:nvPr/>
          </p:nvCxnSpPr>
          <p:spPr>
            <a:xfrm flipH="1" rot="10800000">
              <a:off x="1100675" y="547000"/>
              <a:ext cx="312600" cy="364800"/>
            </a:xfrm>
            <a:prstGeom prst="straightConnector1">
              <a:avLst/>
            </a:prstGeom>
            <a:noFill/>
            <a:ln cap="flat" cmpd="sng" w="19050">
              <a:solidFill>
                <a:schemeClr val="dk2"/>
              </a:solidFill>
              <a:prstDash val="solid"/>
              <a:round/>
              <a:headEnd len="med" w="med" type="none"/>
              <a:tailEnd len="med" w="med" type="none"/>
            </a:ln>
          </p:spPr>
        </p:cxnSp>
        <p:cxnSp>
          <p:nvCxnSpPr>
            <p:cNvPr id="879" name="Google Shape;879;p35"/>
            <p:cNvCxnSpPr/>
            <p:nvPr/>
          </p:nvCxnSpPr>
          <p:spPr>
            <a:xfrm flipH="1">
              <a:off x="1315750" y="547000"/>
              <a:ext cx="91200" cy="364800"/>
            </a:xfrm>
            <a:prstGeom prst="straightConnector1">
              <a:avLst/>
            </a:prstGeom>
            <a:noFill/>
            <a:ln cap="flat" cmpd="sng" w="19050">
              <a:solidFill>
                <a:schemeClr val="dk2"/>
              </a:solidFill>
              <a:prstDash val="solid"/>
              <a:round/>
              <a:headEnd len="med" w="med" type="none"/>
              <a:tailEnd len="med" w="med" type="none"/>
            </a:ln>
          </p:spPr>
        </p:cxnSp>
        <p:cxnSp>
          <p:nvCxnSpPr>
            <p:cNvPr id="880" name="Google Shape;880;p35"/>
            <p:cNvCxnSpPr/>
            <p:nvPr/>
          </p:nvCxnSpPr>
          <p:spPr>
            <a:xfrm flipH="1" rot="10800000">
              <a:off x="1315750" y="703175"/>
              <a:ext cx="169200" cy="208500"/>
            </a:xfrm>
            <a:prstGeom prst="straightConnector1">
              <a:avLst/>
            </a:prstGeom>
            <a:noFill/>
            <a:ln cap="flat" cmpd="sng" w="19050">
              <a:solidFill>
                <a:schemeClr val="dk2"/>
              </a:solidFill>
              <a:prstDash val="solid"/>
              <a:round/>
              <a:headEnd len="med" w="med" type="none"/>
              <a:tailEnd len="med" w="med" type="none"/>
            </a:ln>
          </p:spPr>
        </p:cxn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1_1_1_1">
    <p:spTree>
      <p:nvGrpSpPr>
        <p:cNvPr id="881" name="Shape 881"/>
        <p:cNvGrpSpPr/>
        <p:nvPr/>
      </p:nvGrpSpPr>
      <p:grpSpPr>
        <a:xfrm>
          <a:off x="0" y="0"/>
          <a:ext cx="0" cy="0"/>
          <a:chOff x="0" y="0"/>
          <a:chExt cx="0" cy="0"/>
        </a:xfrm>
      </p:grpSpPr>
      <p:sp>
        <p:nvSpPr>
          <p:cNvPr id="882" name="Google Shape;882;p36"/>
          <p:cNvSpPr txBox="1"/>
          <p:nvPr>
            <p:ph type="title"/>
          </p:nvPr>
        </p:nvSpPr>
        <p:spPr>
          <a:xfrm>
            <a:off x="2305500" y="3549175"/>
            <a:ext cx="4533000" cy="10197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Font typeface="Ubuntu"/>
              <a:buNone/>
              <a:defRPr b="0" sz="1800">
                <a:latin typeface="Actor"/>
                <a:ea typeface="Actor"/>
                <a:cs typeface="Actor"/>
                <a:sym typeface="Actor"/>
              </a:defRPr>
            </a:lvl1pPr>
            <a:lvl2pPr lvl="1" rtl="0" algn="r">
              <a:spcBef>
                <a:spcPts val="0"/>
              </a:spcBef>
              <a:spcAft>
                <a:spcPts val="0"/>
              </a:spcAft>
              <a:buSzPts val="1400"/>
              <a:buFont typeface="Ubuntu"/>
              <a:buNone/>
              <a:defRPr b="0" sz="1400">
                <a:latin typeface="Ubuntu"/>
                <a:ea typeface="Ubuntu"/>
                <a:cs typeface="Ubuntu"/>
                <a:sym typeface="Ubuntu"/>
              </a:defRPr>
            </a:lvl2pPr>
            <a:lvl3pPr lvl="2" rtl="0" algn="r">
              <a:spcBef>
                <a:spcPts val="0"/>
              </a:spcBef>
              <a:spcAft>
                <a:spcPts val="0"/>
              </a:spcAft>
              <a:buSzPts val="1400"/>
              <a:buFont typeface="Ubuntu"/>
              <a:buNone/>
              <a:defRPr b="0" sz="1400">
                <a:latin typeface="Ubuntu"/>
                <a:ea typeface="Ubuntu"/>
                <a:cs typeface="Ubuntu"/>
                <a:sym typeface="Ubuntu"/>
              </a:defRPr>
            </a:lvl3pPr>
            <a:lvl4pPr lvl="3" rtl="0" algn="r">
              <a:spcBef>
                <a:spcPts val="0"/>
              </a:spcBef>
              <a:spcAft>
                <a:spcPts val="0"/>
              </a:spcAft>
              <a:buSzPts val="1400"/>
              <a:buFont typeface="Ubuntu"/>
              <a:buNone/>
              <a:defRPr b="0" sz="1400">
                <a:latin typeface="Ubuntu"/>
                <a:ea typeface="Ubuntu"/>
                <a:cs typeface="Ubuntu"/>
                <a:sym typeface="Ubuntu"/>
              </a:defRPr>
            </a:lvl4pPr>
            <a:lvl5pPr lvl="4" rtl="0" algn="r">
              <a:spcBef>
                <a:spcPts val="0"/>
              </a:spcBef>
              <a:spcAft>
                <a:spcPts val="0"/>
              </a:spcAft>
              <a:buSzPts val="1400"/>
              <a:buFont typeface="Ubuntu"/>
              <a:buNone/>
              <a:defRPr b="0" sz="1400">
                <a:latin typeface="Ubuntu"/>
                <a:ea typeface="Ubuntu"/>
                <a:cs typeface="Ubuntu"/>
                <a:sym typeface="Ubuntu"/>
              </a:defRPr>
            </a:lvl5pPr>
            <a:lvl6pPr lvl="5" rtl="0" algn="r">
              <a:spcBef>
                <a:spcPts val="0"/>
              </a:spcBef>
              <a:spcAft>
                <a:spcPts val="0"/>
              </a:spcAft>
              <a:buSzPts val="1400"/>
              <a:buFont typeface="Ubuntu"/>
              <a:buNone/>
              <a:defRPr b="0" sz="1400">
                <a:latin typeface="Ubuntu"/>
                <a:ea typeface="Ubuntu"/>
                <a:cs typeface="Ubuntu"/>
                <a:sym typeface="Ubuntu"/>
              </a:defRPr>
            </a:lvl6pPr>
            <a:lvl7pPr lvl="6" rtl="0" algn="r">
              <a:spcBef>
                <a:spcPts val="0"/>
              </a:spcBef>
              <a:spcAft>
                <a:spcPts val="0"/>
              </a:spcAft>
              <a:buSzPts val="1400"/>
              <a:buFont typeface="Ubuntu"/>
              <a:buNone/>
              <a:defRPr b="0" sz="1400">
                <a:latin typeface="Ubuntu"/>
                <a:ea typeface="Ubuntu"/>
                <a:cs typeface="Ubuntu"/>
                <a:sym typeface="Ubuntu"/>
              </a:defRPr>
            </a:lvl7pPr>
            <a:lvl8pPr lvl="7" rtl="0" algn="r">
              <a:spcBef>
                <a:spcPts val="0"/>
              </a:spcBef>
              <a:spcAft>
                <a:spcPts val="0"/>
              </a:spcAft>
              <a:buSzPts val="1400"/>
              <a:buFont typeface="Ubuntu"/>
              <a:buNone/>
              <a:defRPr b="0" sz="1400">
                <a:latin typeface="Ubuntu"/>
                <a:ea typeface="Ubuntu"/>
                <a:cs typeface="Ubuntu"/>
                <a:sym typeface="Ubuntu"/>
              </a:defRPr>
            </a:lvl8pPr>
            <a:lvl9pPr lvl="8" rtl="0" algn="r">
              <a:spcBef>
                <a:spcPts val="0"/>
              </a:spcBef>
              <a:spcAft>
                <a:spcPts val="0"/>
              </a:spcAft>
              <a:buSzPts val="1400"/>
              <a:buFont typeface="Ubuntu"/>
              <a:buNone/>
              <a:defRPr b="0" sz="1400">
                <a:latin typeface="Ubuntu"/>
                <a:ea typeface="Ubuntu"/>
                <a:cs typeface="Ubuntu"/>
                <a:sym typeface="Ubuntu"/>
              </a:defRPr>
            </a:lvl9pPr>
          </a:lstStyle>
          <a:p/>
        </p:txBody>
      </p:sp>
      <p:sp>
        <p:nvSpPr>
          <p:cNvPr id="883" name="Google Shape;883;p36"/>
          <p:cNvSpPr txBox="1"/>
          <p:nvPr>
            <p:ph idx="2" type="title"/>
          </p:nvPr>
        </p:nvSpPr>
        <p:spPr>
          <a:xfrm>
            <a:off x="729175" y="445025"/>
            <a:ext cx="768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884" name="Google Shape;884;p36"/>
          <p:cNvSpPr/>
          <p:nvPr/>
        </p:nvSpPr>
        <p:spPr>
          <a:xfrm>
            <a:off x="0" y="8"/>
            <a:ext cx="1039200" cy="5145600"/>
          </a:xfrm>
          <a:prstGeom prst="rtTriangl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 name="Google Shape;885;p36"/>
          <p:cNvGrpSpPr/>
          <p:nvPr/>
        </p:nvGrpSpPr>
        <p:grpSpPr>
          <a:xfrm>
            <a:off x="7868350" y="0"/>
            <a:ext cx="1275794" cy="5145600"/>
            <a:chOff x="7868350" y="0"/>
            <a:chExt cx="1275794" cy="5145600"/>
          </a:xfrm>
        </p:grpSpPr>
        <p:sp>
          <p:nvSpPr>
            <p:cNvPr id="886" name="Google Shape;886;p36"/>
            <p:cNvSpPr/>
            <p:nvPr/>
          </p:nvSpPr>
          <p:spPr>
            <a:xfrm flipH="1" rot="-5400000">
              <a:off x="5933350" y="1935000"/>
              <a:ext cx="5145600" cy="1275600"/>
            </a:xfrm>
            <a:prstGeom prst="rtTriangl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 name="Google Shape;887;p36"/>
            <p:cNvGrpSpPr/>
            <p:nvPr/>
          </p:nvGrpSpPr>
          <p:grpSpPr>
            <a:xfrm>
              <a:off x="7904450" y="9535"/>
              <a:ext cx="1239694" cy="4014300"/>
              <a:chOff x="7904450" y="9535"/>
              <a:chExt cx="1239694" cy="4014300"/>
            </a:xfrm>
          </p:grpSpPr>
          <p:cxnSp>
            <p:nvCxnSpPr>
              <p:cNvPr id="888" name="Google Shape;888;p36"/>
              <p:cNvCxnSpPr/>
              <p:nvPr/>
            </p:nvCxnSpPr>
            <p:spPr>
              <a:xfrm>
                <a:off x="8171425" y="1218800"/>
                <a:ext cx="972300" cy="0"/>
              </a:xfrm>
              <a:prstGeom prst="straightConnector1">
                <a:avLst/>
              </a:prstGeom>
              <a:noFill/>
              <a:ln cap="rnd" cmpd="sng" w="19050">
                <a:solidFill>
                  <a:schemeClr val="accent2"/>
                </a:solidFill>
                <a:prstDash val="solid"/>
                <a:round/>
                <a:headEnd len="med" w="med" type="none"/>
                <a:tailEnd len="med" w="med" type="none"/>
              </a:ln>
            </p:spPr>
          </p:cxnSp>
          <p:cxnSp>
            <p:nvCxnSpPr>
              <p:cNvPr id="889" name="Google Shape;889;p36"/>
              <p:cNvCxnSpPr/>
              <p:nvPr/>
            </p:nvCxnSpPr>
            <p:spPr>
              <a:xfrm>
                <a:off x="8295400" y="1763775"/>
                <a:ext cx="847800" cy="0"/>
              </a:xfrm>
              <a:prstGeom prst="straightConnector1">
                <a:avLst/>
              </a:prstGeom>
              <a:noFill/>
              <a:ln cap="rnd" cmpd="sng" w="19050">
                <a:solidFill>
                  <a:schemeClr val="accent2"/>
                </a:solidFill>
                <a:prstDash val="solid"/>
                <a:round/>
                <a:headEnd len="med" w="med" type="none"/>
                <a:tailEnd len="med" w="med" type="none"/>
              </a:ln>
            </p:spPr>
          </p:cxnSp>
          <p:cxnSp>
            <p:nvCxnSpPr>
              <p:cNvPr id="890" name="Google Shape;890;p36"/>
              <p:cNvCxnSpPr/>
              <p:nvPr/>
            </p:nvCxnSpPr>
            <p:spPr>
              <a:xfrm>
                <a:off x="8467025" y="2308750"/>
                <a:ext cx="676200" cy="0"/>
              </a:xfrm>
              <a:prstGeom prst="straightConnector1">
                <a:avLst/>
              </a:prstGeom>
              <a:noFill/>
              <a:ln cap="rnd" cmpd="sng" w="19050">
                <a:solidFill>
                  <a:schemeClr val="accent2"/>
                </a:solidFill>
                <a:prstDash val="solid"/>
                <a:round/>
                <a:headEnd len="med" w="med" type="none"/>
                <a:tailEnd len="med" w="med" type="none"/>
              </a:ln>
            </p:spPr>
          </p:cxnSp>
          <p:cxnSp>
            <p:nvCxnSpPr>
              <p:cNvPr id="891" name="Google Shape;891;p36"/>
              <p:cNvCxnSpPr/>
              <p:nvPr/>
            </p:nvCxnSpPr>
            <p:spPr>
              <a:xfrm>
                <a:off x="8600500" y="2853725"/>
                <a:ext cx="542700" cy="0"/>
              </a:xfrm>
              <a:prstGeom prst="straightConnector1">
                <a:avLst/>
              </a:prstGeom>
              <a:noFill/>
              <a:ln cap="rnd" cmpd="sng" w="19050">
                <a:solidFill>
                  <a:schemeClr val="accent2"/>
                </a:solidFill>
                <a:prstDash val="solid"/>
                <a:round/>
                <a:headEnd len="med" w="med" type="none"/>
                <a:tailEnd len="med" w="med" type="none"/>
              </a:ln>
            </p:spPr>
          </p:cxnSp>
          <p:cxnSp>
            <p:nvCxnSpPr>
              <p:cNvPr id="892" name="Google Shape;892;p36"/>
              <p:cNvCxnSpPr/>
              <p:nvPr/>
            </p:nvCxnSpPr>
            <p:spPr>
              <a:xfrm>
                <a:off x="8714925" y="3398675"/>
                <a:ext cx="428400" cy="0"/>
              </a:xfrm>
              <a:prstGeom prst="straightConnector1">
                <a:avLst/>
              </a:prstGeom>
              <a:noFill/>
              <a:ln cap="rnd" cmpd="sng" w="19050">
                <a:solidFill>
                  <a:schemeClr val="accent2"/>
                </a:solidFill>
                <a:prstDash val="solid"/>
                <a:round/>
                <a:headEnd len="med" w="med" type="none"/>
                <a:tailEnd len="med" w="med" type="none"/>
              </a:ln>
            </p:spPr>
          </p:cxnSp>
          <p:cxnSp>
            <p:nvCxnSpPr>
              <p:cNvPr id="893" name="Google Shape;893;p36"/>
              <p:cNvCxnSpPr/>
              <p:nvPr/>
            </p:nvCxnSpPr>
            <p:spPr>
              <a:xfrm>
                <a:off x="8857950" y="3943650"/>
                <a:ext cx="285000" cy="0"/>
              </a:xfrm>
              <a:prstGeom prst="straightConnector1">
                <a:avLst/>
              </a:prstGeom>
              <a:noFill/>
              <a:ln cap="rnd" cmpd="sng" w="19050">
                <a:solidFill>
                  <a:schemeClr val="accent2"/>
                </a:solidFill>
                <a:prstDash val="solid"/>
                <a:round/>
                <a:headEnd len="med" w="med" type="none"/>
                <a:tailEnd len="med" w="med" type="none"/>
              </a:ln>
            </p:spPr>
          </p:cxnSp>
          <p:cxnSp>
            <p:nvCxnSpPr>
              <p:cNvPr id="894" name="Google Shape;894;p36"/>
              <p:cNvCxnSpPr/>
              <p:nvPr/>
            </p:nvCxnSpPr>
            <p:spPr>
              <a:xfrm>
                <a:off x="8043744" y="673826"/>
                <a:ext cx="1100400" cy="0"/>
              </a:xfrm>
              <a:prstGeom prst="straightConnector1">
                <a:avLst/>
              </a:prstGeom>
              <a:noFill/>
              <a:ln cap="rnd" cmpd="sng" w="19050">
                <a:solidFill>
                  <a:schemeClr val="accent2"/>
                </a:solidFill>
                <a:prstDash val="solid"/>
                <a:round/>
                <a:headEnd len="med" w="med" type="none"/>
                <a:tailEnd len="med" w="med" type="none"/>
              </a:ln>
            </p:spPr>
          </p:cxnSp>
          <p:cxnSp>
            <p:nvCxnSpPr>
              <p:cNvPr id="895" name="Google Shape;895;p36"/>
              <p:cNvCxnSpPr/>
              <p:nvPr/>
            </p:nvCxnSpPr>
            <p:spPr>
              <a:xfrm>
                <a:off x="7904450" y="128850"/>
                <a:ext cx="1238700" cy="0"/>
              </a:xfrm>
              <a:prstGeom prst="straightConnector1">
                <a:avLst/>
              </a:prstGeom>
              <a:noFill/>
              <a:ln cap="rnd" cmpd="sng" w="19050">
                <a:solidFill>
                  <a:schemeClr val="accent2"/>
                </a:solidFill>
                <a:prstDash val="solid"/>
                <a:round/>
                <a:headEnd len="med" w="med" type="none"/>
                <a:tailEnd len="med" w="med" type="none"/>
              </a:ln>
            </p:spPr>
          </p:cxnSp>
          <p:cxnSp>
            <p:nvCxnSpPr>
              <p:cNvPr id="896" name="Google Shape;896;p36"/>
              <p:cNvCxnSpPr/>
              <p:nvPr/>
            </p:nvCxnSpPr>
            <p:spPr>
              <a:xfrm>
                <a:off x="8861340" y="9535"/>
                <a:ext cx="0" cy="4014300"/>
              </a:xfrm>
              <a:prstGeom prst="straightConnector1">
                <a:avLst/>
              </a:prstGeom>
              <a:noFill/>
              <a:ln cap="rnd" cmpd="sng" w="19050">
                <a:solidFill>
                  <a:schemeClr val="accent2"/>
                </a:solidFill>
                <a:prstDash val="solid"/>
                <a:round/>
                <a:headEnd len="med" w="med" type="none"/>
                <a:tailEnd len="med" w="med" type="none"/>
              </a:ln>
            </p:spPr>
          </p:cxnSp>
          <p:cxnSp>
            <p:nvCxnSpPr>
              <p:cNvPr id="897" name="Google Shape;897;p36"/>
              <p:cNvCxnSpPr/>
              <p:nvPr/>
            </p:nvCxnSpPr>
            <p:spPr>
              <a:xfrm>
                <a:off x="8316365" y="9535"/>
                <a:ext cx="0" cy="1773600"/>
              </a:xfrm>
              <a:prstGeom prst="straightConnector1">
                <a:avLst/>
              </a:prstGeom>
              <a:noFill/>
              <a:ln cap="rnd" cmpd="sng" w="19050">
                <a:solidFill>
                  <a:schemeClr val="accent2"/>
                </a:solidFill>
                <a:prstDash val="solid"/>
                <a:round/>
                <a:headEnd len="med" w="med" type="none"/>
                <a:tailEnd len="med" w="med" type="none"/>
              </a:ln>
            </p:spPr>
          </p:cxnSp>
        </p:grpSp>
      </p:grpSp>
      <p:sp>
        <p:nvSpPr>
          <p:cNvPr id="898" name="Google Shape;898;p36"/>
          <p:cNvSpPr/>
          <p:nvPr/>
        </p:nvSpPr>
        <p:spPr>
          <a:xfrm>
            <a:off x="5177850" y="2858000"/>
            <a:ext cx="3966144" cy="2285499"/>
          </a:xfrm>
          <a:custGeom>
            <a:rect b="b" l="l" r="r" t="t"/>
            <a:pathLst>
              <a:path extrusionOk="0" h="120575" w="209240">
                <a:moveTo>
                  <a:pt x="0" y="120446"/>
                </a:moveTo>
                <a:lnTo>
                  <a:pt x="209240" y="0"/>
                </a:lnTo>
                <a:lnTo>
                  <a:pt x="209240" y="70819"/>
                </a:lnTo>
                <a:lnTo>
                  <a:pt x="90481" y="120575"/>
                </a:lnTo>
                <a:close/>
              </a:path>
            </a:pathLst>
          </a:custGeom>
          <a:solidFill>
            <a:srgbClr val="FCF7BD"/>
          </a:solidFill>
          <a:ln>
            <a:noFill/>
          </a:ln>
        </p:spPr>
      </p:sp>
      <p:grpSp>
        <p:nvGrpSpPr>
          <p:cNvPr id="899" name="Google Shape;899;p36"/>
          <p:cNvGrpSpPr/>
          <p:nvPr/>
        </p:nvGrpSpPr>
        <p:grpSpPr>
          <a:xfrm rot="-1153110">
            <a:off x="229439" y="193282"/>
            <a:ext cx="499595" cy="763501"/>
            <a:chOff x="1613275" y="1235350"/>
            <a:chExt cx="389975" cy="595975"/>
          </a:xfrm>
        </p:grpSpPr>
        <p:sp>
          <p:nvSpPr>
            <p:cNvPr id="900" name="Google Shape;900;p36"/>
            <p:cNvSpPr/>
            <p:nvPr/>
          </p:nvSpPr>
          <p:spPr>
            <a:xfrm>
              <a:off x="1614775" y="1607150"/>
              <a:ext cx="386600" cy="198275"/>
            </a:xfrm>
            <a:custGeom>
              <a:rect b="b" l="l" r="r" t="t"/>
              <a:pathLst>
                <a:path extrusionOk="0" h="7931" w="15464">
                  <a:moveTo>
                    <a:pt x="14622" y="1"/>
                  </a:moveTo>
                  <a:cubicBezTo>
                    <a:pt x="14610" y="1"/>
                    <a:pt x="14598" y="1"/>
                    <a:pt x="14586" y="1"/>
                  </a:cubicBezTo>
                  <a:lnTo>
                    <a:pt x="786" y="549"/>
                  </a:lnTo>
                  <a:cubicBezTo>
                    <a:pt x="310" y="573"/>
                    <a:pt x="0" y="1037"/>
                    <a:pt x="155" y="1490"/>
                  </a:cubicBezTo>
                  <a:lnTo>
                    <a:pt x="2513" y="7931"/>
                  </a:lnTo>
                  <a:lnTo>
                    <a:pt x="13609" y="7490"/>
                  </a:lnTo>
                  <a:lnTo>
                    <a:pt x="15336" y="930"/>
                  </a:lnTo>
                  <a:cubicBezTo>
                    <a:pt x="15463" y="454"/>
                    <a:pt x="15104" y="1"/>
                    <a:pt x="14622" y="1"/>
                  </a:cubicBezTo>
                  <a:close/>
                </a:path>
              </a:pathLst>
            </a:custGeom>
            <a:solidFill>
              <a:srgbClr val="FBE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6"/>
            <p:cNvSpPr/>
            <p:nvPr/>
          </p:nvSpPr>
          <p:spPr>
            <a:xfrm>
              <a:off x="1697825" y="1390475"/>
              <a:ext cx="73825" cy="414075"/>
            </a:xfrm>
            <a:custGeom>
              <a:rect b="b" l="l" r="r" t="t"/>
              <a:pathLst>
                <a:path extrusionOk="0" h="16563" w="2953">
                  <a:moveTo>
                    <a:pt x="2084" y="1"/>
                  </a:moveTo>
                  <a:lnTo>
                    <a:pt x="2048" y="215"/>
                  </a:lnTo>
                  <a:lnTo>
                    <a:pt x="2024" y="417"/>
                  </a:lnTo>
                  <a:lnTo>
                    <a:pt x="0" y="16562"/>
                  </a:lnTo>
                  <a:lnTo>
                    <a:pt x="941" y="16527"/>
                  </a:lnTo>
                  <a:lnTo>
                    <a:pt x="2905" y="822"/>
                  </a:lnTo>
                  <a:lnTo>
                    <a:pt x="2929" y="632"/>
                  </a:lnTo>
                  <a:lnTo>
                    <a:pt x="2953" y="441"/>
                  </a:lnTo>
                  <a:cubicBezTo>
                    <a:pt x="2905" y="429"/>
                    <a:pt x="2870" y="417"/>
                    <a:pt x="2822" y="394"/>
                  </a:cubicBezTo>
                  <a:lnTo>
                    <a:pt x="2798" y="584"/>
                  </a:lnTo>
                  <a:lnTo>
                    <a:pt x="2774" y="775"/>
                  </a:lnTo>
                  <a:lnTo>
                    <a:pt x="822" y="16396"/>
                  </a:lnTo>
                  <a:lnTo>
                    <a:pt x="155" y="16419"/>
                  </a:lnTo>
                  <a:lnTo>
                    <a:pt x="2155" y="489"/>
                  </a:lnTo>
                  <a:lnTo>
                    <a:pt x="2179" y="298"/>
                  </a:lnTo>
                  <a:lnTo>
                    <a:pt x="2203" y="84"/>
                  </a:lnTo>
                  <a:cubicBezTo>
                    <a:pt x="2155" y="60"/>
                    <a:pt x="2120" y="36"/>
                    <a:pt x="2084" y="1"/>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6"/>
            <p:cNvSpPr/>
            <p:nvPr/>
          </p:nvSpPr>
          <p:spPr>
            <a:xfrm>
              <a:off x="1765675" y="1381850"/>
              <a:ext cx="8675" cy="4200"/>
            </a:xfrm>
            <a:custGeom>
              <a:rect b="b" l="l" r="r" t="t"/>
              <a:pathLst>
                <a:path extrusionOk="0" h="168" w="347">
                  <a:moveTo>
                    <a:pt x="346" y="0"/>
                  </a:moveTo>
                  <a:lnTo>
                    <a:pt x="287" y="12"/>
                  </a:lnTo>
                  <a:lnTo>
                    <a:pt x="1" y="24"/>
                  </a:lnTo>
                  <a:cubicBezTo>
                    <a:pt x="108" y="72"/>
                    <a:pt x="215" y="119"/>
                    <a:pt x="322" y="167"/>
                  </a:cubicBezTo>
                  <a:lnTo>
                    <a:pt x="346" y="24"/>
                  </a:lnTo>
                  <a:lnTo>
                    <a:pt x="346" y="0"/>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6"/>
            <p:cNvSpPr/>
            <p:nvPr/>
          </p:nvSpPr>
          <p:spPr>
            <a:xfrm>
              <a:off x="1822250" y="1379775"/>
              <a:ext cx="8650" cy="4175"/>
            </a:xfrm>
            <a:custGeom>
              <a:rect b="b" l="l" r="r" t="t"/>
              <a:pathLst>
                <a:path extrusionOk="0" h="167" w="346">
                  <a:moveTo>
                    <a:pt x="345" y="0"/>
                  </a:moveTo>
                  <a:lnTo>
                    <a:pt x="0" y="12"/>
                  </a:lnTo>
                  <a:lnTo>
                    <a:pt x="12" y="36"/>
                  </a:lnTo>
                  <a:lnTo>
                    <a:pt x="36" y="167"/>
                  </a:lnTo>
                  <a:cubicBezTo>
                    <a:pt x="143" y="119"/>
                    <a:pt x="238" y="60"/>
                    <a:pt x="345" y="0"/>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6"/>
            <p:cNvSpPr/>
            <p:nvPr/>
          </p:nvSpPr>
          <p:spPr>
            <a:xfrm>
              <a:off x="1826400" y="1386600"/>
              <a:ext cx="105700" cy="409600"/>
            </a:xfrm>
            <a:custGeom>
              <a:rect b="b" l="l" r="r" t="t"/>
              <a:pathLst>
                <a:path extrusionOk="0" h="16384" w="4228">
                  <a:moveTo>
                    <a:pt x="834" y="1"/>
                  </a:moveTo>
                  <a:cubicBezTo>
                    <a:pt x="798" y="37"/>
                    <a:pt x="763" y="60"/>
                    <a:pt x="715" y="96"/>
                  </a:cubicBezTo>
                  <a:lnTo>
                    <a:pt x="763" y="299"/>
                  </a:lnTo>
                  <a:lnTo>
                    <a:pt x="798" y="489"/>
                  </a:lnTo>
                  <a:lnTo>
                    <a:pt x="4061" y="16217"/>
                  </a:lnTo>
                  <a:lnTo>
                    <a:pt x="3394" y="16241"/>
                  </a:lnTo>
                  <a:lnTo>
                    <a:pt x="203" y="822"/>
                  </a:lnTo>
                  <a:lnTo>
                    <a:pt x="167" y="644"/>
                  </a:lnTo>
                  <a:lnTo>
                    <a:pt x="132" y="453"/>
                  </a:lnTo>
                  <a:cubicBezTo>
                    <a:pt x="84" y="477"/>
                    <a:pt x="36" y="489"/>
                    <a:pt x="1" y="513"/>
                  </a:cubicBezTo>
                  <a:lnTo>
                    <a:pt x="36" y="691"/>
                  </a:lnTo>
                  <a:lnTo>
                    <a:pt x="72" y="882"/>
                  </a:lnTo>
                  <a:lnTo>
                    <a:pt x="3287" y="16384"/>
                  </a:lnTo>
                  <a:lnTo>
                    <a:pt x="4227" y="16348"/>
                  </a:lnTo>
                  <a:lnTo>
                    <a:pt x="4227" y="16336"/>
                  </a:lnTo>
                  <a:lnTo>
                    <a:pt x="918" y="406"/>
                  </a:lnTo>
                  <a:lnTo>
                    <a:pt x="882" y="203"/>
                  </a:lnTo>
                  <a:lnTo>
                    <a:pt x="834" y="1"/>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6"/>
            <p:cNvSpPr/>
            <p:nvPr/>
          </p:nvSpPr>
          <p:spPr>
            <a:xfrm>
              <a:off x="1613275" y="1235350"/>
              <a:ext cx="389975" cy="595975"/>
            </a:xfrm>
            <a:custGeom>
              <a:rect b="b" l="l" r="r" t="t"/>
              <a:pathLst>
                <a:path extrusionOk="0" h="23839" w="15599">
                  <a:moveTo>
                    <a:pt x="8466" y="6980"/>
                  </a:moveTo>
                  <a:lnTo>
                    <a:pt x="10109" y="14909"/>
                  </a:lnTo>
                  <a:lnTo>
                    <a:pt x="5418" y="15100"/>
                  </a:lnTo>
                  <a:lnTo>
                    <a:pt x="5418" y="15100"/>
                  </a:lnTo>
                  <a:lnTo>
                    <a:pt x="6418" y="7063"/>
                  </a:lnTo>
                  <a:cubicBezTo>
                    <a:pt x="6710" y="7136"/>
                    <a:pt x="7011" y="7172"/>
                    <a:pt x="7321" y="7172"/>
                  </a:cubicBezTo>
                  <a:cubicBezTo>
                    <a:pt x="7365" y="7172"/>
                    <a:pt x="7410" y="7172"/>
                    <a:pt x="7454" y="7170"/>
                  </a:cubicBezTo>
                  <a:cubicBezTo>
                    <a:pt x="7799" y="7158"/>
                    <a:pt x="8145" y="7087"/>
                    <a:pt x="8466" y="6980"/>
                  </a:cubicBezTo>
                  <a:close/>
                  <a:moveTo>
                    <a:pt x="7312" y="381"/>
                  </a:moveTo>
                  <a:cubicBezTo>
                    <a:pt x="9028" y="381"/>
                    <a:pt x="10456" y="1737"/>
                    <a:pt x="10514" y="3455"/>
                  </a:cubicBezTo>
                  <a:cubicBezTo>
                    <a:pt x="10562" y="4432"/>
                    <a:pt x="10157" y="5325"/>
                    <a:pt x="9478" y="5944"/>
                  </a:cubicBezTo>
                  <a:cubicBezTo>
                    <a:pt x="9443" y="5979"/>
                    <a:pt x="9407" y="6015"/>
                    <a:pt x="9359" y="6051"/>
                  </a:cubicBezTo>
                  <a:cubicBezTo>
                    <a:pt x="9323" y="6087"/>
                    <a:pt x="9288" y="6122"/>
                    <a:pt x="9240" y="6146"/>
                  </a:cubicBezTo>
                  <a:lnTo>
                    <a:pt x="9288" y="6349"/>
                  </a:lnTo>
                  <a:lnTo>
                    <a:pt x="9323" y="6551"/>
                  </a:lnTo>
                  <a:lnTo>
                    <a:pt x="11050" y="14873"/>
                  </a:lnTo>
                  <a:lnTo>
                    <a:pt x="10395" y="14909"/>
                  </a:lnTo>
                  <a:lnTo>
                    <a:pt x="8728" y="6872"/>
                  </a:lnTo>
                  <a:lnTo>
                    <a:pt x="8692" y="6694"/>
                  </a:lnTo>
                  <a:lnTo>
                    <a:pt x="8657" y="6503"/>
                  </a:lnTo>
                  <a:cubicBezTo>
                    <a:pt x="8609" y="6527"/>
                    <a:pt x="8561" y="6539"/>
                    <a:pt x="8526" y="6563"/>
                  </a:cubicBezTo>
                  <a:cubicBezTo>
                    <a:pt x="8478" y="6575"/>
                    <a:pt x="8442" y="6599"/>
                    <a:pt x="8395" y="6610"/>
                  </a:cubicBezTo>
                  <a:cubicBezTo>
                    <a:pt x="8097" y="6718"/>
                    <a:pt x="7776" y="6777"/>
                    <a:pt x="7442" y="6789"/>
                  </a:cubicBezTo>
                  <a:cubicBezTo>
                    <a:pt x="7384" y="6793"/>
                    <a:pt x="7326" y="6795"/>
                    <a:pt x="7269" y="6795"/>
                  </a:cubicBezTo>
                  <a:cubicBezTo>
                    <a:pt x="6997" y="6795"/>
                    <a:pt x="6733" y="6751"/>
                    <a:pt x="6478" y="6682"/>
                  </a:cubicBezTo>
                  <a:cubicBezTo>
                    <a:pt x="6430" y="6670"/>
                    <a:pt x="6383" y="6658"/>
                    <a:pt x="6347" y="6646"/>
                  </a:cubicBezTo>
                  <a:cubicBezTo>
                    <a:pt x="6299" y="6634"/>
                    <a:pt x="6252" y="6622"/>
                    <a:pt x="6204" y="6599"/>
                  </a:cubicBezTo>
                  <a:lnTo>
                    <a:pt x="6180" y="6789"/>
                  </a:lnTo>
                  <a:lnTo>
                    <a:pt x="6168" y="6980"/>
                  </a:lnTo>
                  <a:lnTo>
                    <a:pt x="5144" y="15112"/>
                  </a:lnTo>
                  <a:lnTo>
                    <a:pt x="4478" y="15147"/>
                  </a:lnTo>
                  <a:lnTo>
                    <a:pt x="5537" y="6694"/>
                  </a:lnTo>
                  <a:lnTo>
                    <a:pt x="5561" y="6503"/>
                  </a:lnTo>
                  <a:lnTo>
                    <a:pt x="5585" y="6289"/>
                  </a:lnTo>
                  <a:cubicBezTo>
                    <a:pt x="5537" y="6265"/>
                    <a:pt x="5502" y="6241"/>
                    <a:pt x="5466" y="6206"/>
                  </a:cubicBezTo>
                  <a:cubicBezTo>
                    <a:pt x="5418" y="6182"/>
                    <a:pt x="5371" y="6146"/>
                    <a:pt x="5335" y="6110"/>
                  </a:cubicBezTo>
                  <a:cubicBezTo>
                    <a:pt x="4621" y="5551"/>
                    <a:pt x="4144" y="4694"/>
                    <a:pt x="4109" y="3717"/>
                  </a:cubicBezTo>
                  <a:cubicBezTo>
                    <a:pt x="4037" y="1943"/>
                    <a:pt x="5418" y="455"/>
                    <a:pt x="7180" y="384"/>
                  </a:cubicBezTo>
                  <a:cubicBezTo>
                    <a:pt x="7224" y="382"/>
                    <a:pt x="7268" y="381"/>
                    <a:pt x="7312" y="381"/>
                  </a:cubicBezTo>
                  <a:close/>
                  <a:moveTo>
                    <a:pt x="14657" y="15004"/>
                  </a:moveTo>
                  <a:cubicBezTo>
                    <a:pt x="14848" y="15004"/>
                    <a:pt x="15027" y="15076"/>
                    <a:pt x="15146" y="15231"/>
                  </a:cubicBezTo>
                  <a:cubicBezTo>
                    <a:pt x="15265" y="15385"/>
                    <a:pt x="15312" y="15576"/>
                    <a:pt x="15265" y="15766"/>
                  </a:cubicBezTo>
                  <a:lnTo>
                    <a:pt x="13562" y="22220"/>
                  </a:lnTo>
                  <a:lnTo>
                    <a:pt x="12860" y="22255"/>
                  </a:lnTo>
                  <a:lnTo>
                    <a:pt x="11383" y="15135"/>
                  </a:lnTo>
                  <a:lnTo>
                    <a:pt x="14657" y="15004"/>
                  </a:lnTo>
                  <a:close/>
                  <a:moveTo>
                    <a:pt x="11109" y="15147"/>
                  </a:moveTo>
                  <a:lnTo>
                    <a:pt x="12586" y="22267"/>
                  </a:lnTo>
                  <a:lnTo>
                    <a:pt x="11919" y="22291"/>
                  </a:lnTo>
                  <a:lnTo>
                    <a:pt x="10443" y="15171"/>
                  </a:lnTo>
                  <a:lnTo>
                    <a:pt x="11109" y="15147"/>
                  </a:lnTo>
                  <a:close/>
                  <a:moveTo>
                    <a:pt x="10169" y="15183"/>
                  </a:moveTo>
                  <a:lnTo>
                    <a:pt x="11645" y="22303"/>
                  </a:lnTo>
                  <a:lnTo>
                    <a:pt x="4478" y="22589"/>
                  </a:lnTo>
                  <a:lnTo>
                    <a:pt x="5383" y="15373"/>
                  </a:lnTo>
                  <a:lnTo>
                    <a:pt x="10169" y="15183"/>
                  </a:lnTo>
                  <a:close/>
                  <a:moveTo>
                    <a:pt x="5109" y="15385"/>
                  </a:moveTo>
                  <a:lnTo>
                    <a:pt x="4204" y="22601"/>
                  </a:lnTo>
                  <a:lnTo>
                    <a:pt x="3537" y="22624"/>
                  </a:lnTo>
                  <a:lnTo>
                    <a:pt x="4442" y="15409"/>
                  </a:lnTo>
                  <a:lnTo>
                    <a:pt x="5109" y="15385"/>
                  </a:lnTo>
                  <a:close/>
                  <a:moveTo>
                    <a:pt x="4168" y="15421"/>
                  </a:moveTo>
                  <a:lnTo>
                    <a:pt x="3263" y="22636"/>
                  </a:lnTo>
                  <a:lnTo>
                    <a:pt x="2668" y="22660"/>
                  </a:lnTo>
                  <a:lnTo>
                    <a:pt x="346" y="16314"/>
                  </a:lnTo>
                  <a:cubicBezTo>
                    <a:pt x="287" y="16135"/>
                    <a:pt x="310" y="15957"/>
                    <a:pt x="406" y="15802"/>
                  </a:cubicBezTo>
                  <a:cubicBezTo>
                    <a:pt x="513" y="15659"/>
                    <a:pt x="668" y="15564"/>
                    <a:pt x="846" y="15564"/>
                  </a:cubicBezTo>
                  <a:lnTo>
                    <a:pt x="4168" y="15421"/>
                  </a:lnTo>
                  <a:close/>
                  <a:moveTo>
                    <a:pt x="14515" y="22458"/>
                  </a:moveTo>
                  <a:lnTo>
                    <a:pt x="14538" y="23053"/>
                  </a:lnTo>
                  <a:lnTo>
                    <a:pt x="1918" y="23553"/>
                  </a:lnTo>
                  <a:lnTo>
                    <a:pt x="1894" y="22958"/>
                  </a:lnTo>
                  <a:lnTo>
                    <a:pt x="2477" y="22934"/>
                  </a:lnTo>
                  <a:lnTo>
                    <a:pt x="13776" y="22493"/>
                  </a:lnTo>
                  <a:lnTo>
                    <a:pt x="14515" y="22458"/>
                  </a:lnTo>
                  <a:close/>
                  <a:moveTo>
                    <a:pt x="7300" y="0"/>
                  </a:moveTo>
                  <a:cubicBezTo>
                    <a:pt x="7256" y="0"/>
                    <a:pt x="7212" y="1"/>
                    <a:pt x="7168" y="3"/>
                  </a:cubicBezTo>
                  <a:cubicBezTo>
                    <a:pt x="5192" y="86"/>
                    <a:pt x="3644" y="1753"/>
                    <a:pt x="3728" y="3729"/>
                  </a:cubicBezTo>
                  <a:cubicBezTo>
                    <a:pt x="3775" y="4908"/>
                    <a:pt x="4382" y="5920"/>
                    <a:pt x="5275" y="6539"/>
                  </a:cubicBezTo>
                  <a:lnTo>
                    <a:pt x="4192" y="15147"/>
                  </a:lnTo>
                  <a:lnTo>
                    <a:pt x="834" y="15290"/>
                  </a:lnTo>
                  <a:cubicBezTo>
                    <a:pt x="572" y="15290"/>
                    <a:pt x="334" y="15433"/>
                    <a:pt x="179" y="15659"/>
                  </a:cubicBezTo>
                  <a:cubicBezTo>
                    <a:pt x="25" y="15874"/>
                    <a:pt x="1" y="16147"/>
                    <a:pt x="84" y="16409"/>
                  </a:cubicBezTo>
                  <a:lnTo>
                    <a:pt x="2370" y="22672"/>
                  </a:lnTo>
                  <a:lnTo>
                    <a:pt x="1608" y="22696"/>
                  </a:lnTo>
                  <a:lnTo>
                    <a:pt x="1656" y="23839"/>
                  </a:lnTo>
                  <a:lnTo>
                    <a:pt x="14824" y="23315"/>
                  </a:lnTo>
                  <a:lnTo>
                    <a:pt x="14777" y="22172"/>
                  </a:lnTo>
                  <a:lnTo>
                    <a:pt x="13848" y="22220"/>
                  </a:lnTo>
                  <a:lnTo>
                    <a:pt x="15527" y="15838"/>
                  </a:lnTo>
                  <a:cubicBezTo>
                    <a:pt x="15598" y="15564"/>
                    <a:pt x="15539" y="15278"/>
                    <a:pt x="15360" y="15064"/>
                  </a:cubicBezTo>
                  <a:cubicBezTo>
                    <a:pt x="15189" y="14859"/>
                    <a:pt x="14941" y="14730"/>
                    <a:pt x="14680" y="14730"/>
                  </a:cubicBezTo>
                  <a:cubicBezTo>
                    <a:pt x="14669" y="14730"/>
                    <a:pt x="14657" y="14730"/>
                    <a:pt x="14646" y="14731"/>
                  </a:cubicBezTo>
                  <a:lnTo>
                    <a:pt x="11324" y="14873"/>
                  </a:lnTo>
                  <a:lnTo>
                    <a:pt x="9562" y="6360"/>
                  </a:lnTo>
                  <a:cubicBezTo>
                    <a:pt x="10407" y="5682"/>
                    <a:pt x="10931" y="4610"/>
                    <a:pt x="10883" y="3443"/>
                  </a:cubicBezTo>
                  <a:cubicBezTo>
                    <a:pt x="10813" y="1511"/>
                    <a:pt x="9207" y="0"/>
                    <a:pt x="7300"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6"/>
            <p:cNvSpPr/>
            <p:nvPr/>
          </p:nvSpPr>
          <p:spPr>
            <a:xfrm>
              <a:off x="1729675" y="1260350"/>
              <a:ext cx="131875" cy="129600"/>
            </a:xfrm>
            <a:custGeom>
              <a:rect b="b" l="l" r="r" t="t"/>
              <a:pathLst>
                <a:path extrusionOk="0" h="5184" w="5275">
                  <a:moveTo>
                    <a:pt x="2648" y="263"/>
                  </a:moveTo>
                  <a:cubicBezTo>
                    <a:pt x="3895" y="263"/>
                    <a:pt x="4919" y="1246"/>
                    <a:pt x="4977" y="2491"/>
                  </a:cubicBezTo>
                  <a:cubicBezTo>
                    <a:pt x="5013" y="3420"/>
                    <a:pt x="4489" y="4253"/>
                    <a:pt x="3715" y="4646"/>
                  </a:cubicBezTo>
                  <a:lnTo>
                    <a:pt x="3548" y="4729"/>
                  </a:lnTo>
                  <a:cubicBezTo>
                    <a:pt x="3298" y="4837"/>
                    <a:pt x="3024" y="4896"/>
                    <a:pt x="2739" y="4908"/>
                  </a:cubicBezTo>
                  <a:cubicBezTo>
                    <a:pt x="2709" y="4909"/>
                    <a:pt x="2680" y="4910"/>
                    <a:pt x="2652" y="4910"/>
                  </a:cubicBezTo>
                  <a:cubicBezTo>
                    <a:pt x="2397" y="4910"/>
                    <a:pt x="2154" y="4864"/>
                    <a:pt x="1929" y="4789"/>
                  </a:cubicBezTo>
                  <a:lnTo>
                    <a:pt x="1762" y="4729"/>
                  </a:lnTo>
                  <a:cubicBezTo>
                    <a:pt x="953" y="4396"/>
                    <a:pt x="369" y="3610"/>
                    <a:pt x="334" y="2682"/>
                  </a:cubicBezTo>
                  <a:cubicBezTo>
                    <a:pt x="274" y="1396"/>
                    <a:pt x="1274" y="324"/>
                    <a:pt x="2560" y="265"/>
                  </a:cubicBezTo>
                  <a:cubicBezTo>
                    <a:pt x="2590" y="263"/>
                    <a:pt x="2619" y="263"/>
                    <a:pt x="2648" y="263"/>
                  </a:cubicBezTo>
                  <a:close/>
                  <a:moveTo>
                    <a:pt x="2658" y="0"/>
                  </a:moveTo>
                  <a:cubicBezTo>
                    <a:pt x="2622" y="0"/>
                    <a:pt x="2585" y="1"/>
                    <a:pt x="2548" y="3"/>
                  </a:cubicBezTo>
                  <a:cubicBezTo>
                    <a:pt x="1119" y="50"/>
                    <a:pt x="0" y="1265"/>
                    <a:pt x="60" y="2693"/>
                  </a:cubicBezTo>
                  <a:cubicBezTo>
                    <a:pt x="95" y="3551"/>
                    <a:pt x="560" y="4301"/>
                    <a:pt x="1227" y="4753"/>
                  </a:cubicBezTo>
                  <a:cubicBezTo>
                    <a:pt x="1298" y="4801"/>
                    <a:pt x="1369" y="4837"/>
                    <a:pt x="1441" y="4884"/>
                  </a:cubicBezTo>
                  <a:cubicBezTo>
                    <a:pt x="1548" y="4932"/>
                    <a:pt x="1655" y="4979"/>
                    <a:pt x="1762" y="5027"/>
                  </a:cubicBezTo>
                  <a:cubicBezTo>
                    <a:pt x="1798" y="5039"/>
                    <a:pt x="1846" y="5051"/>
                    <a:pt x="1893" y="5063"/>
                  </a:cubicBezTo>
                  <a:cubicBezTo>
                    <a:pt x="2139" y="5138"/>
                    <a:pt x="2395" y="5184"/>
                    <a:pt x="2660" y="5184"/>
                  </a:cubicBezTo>
                  <a:cubicBezTo>
                    <a:pt x="2690" y="5184"/>
                    <a:pt x="2720" y="5183"/>
                    <a:pt x="2751" y="5182"/>
                  </a:cubicBezTo>
                  <a:cubicBezTo>
                    <a:pt x="3060" y="5170"/>
                    <a:pt x="3346" y="5099"/>
                    <a:pt x="3608" y="5003"/>
                  </a:cubicBezTo>
                  <a:cubicBezTo>
                    <a:pt x="3655" y="4979"/>
                    <a:pt x="3691" y="4968"/>
                    <a:pt x="3739" y="4944"/>
                  </a:cubicBezTo>
                  <a:cubicBezTo>
                    <a:pt x="3846" y="4896"/>
                    <a:pt x="3941" y="4837"/>
                    <a:pt x="4048" y="4777"/>
                  </a:cubicBezTo>
                  <a:cubicBezTo>
                    <a:pt x="4120" y="4729"/>
                    <a:pt x="4179" y="4682"/>
                    <a:pt x="4251" y="4634"/>
                  </a:cubicBezTo>
                  <a:cubicBezTo>
                    <a:pt x="4882" y="4134"/>
                    <a:pt x="5275" y="3348"/>
                    <a:pt x="5239" y="2479"/>
                  </a:cubicBezTo>
                  <a:cubicBezTo>
                    <a:pt x="5193" y="1087"/>
                    <a:pt x="4039" y="0"/>
                    <a:pt x="2658"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6"/>
            <p:cNvSpPr/>
            <p:nvPr/>
          </p:nvSpPr>
          <p:spPr>
            <a:xfrm>
              <a:off x="1701700" y="1247250"/>
              <a:ext cx="225925" cy="556100"/>
            </a:xfrm>
            <a:custGeom>
              <a:rect b="b" l="l" r="r" t="t"/>
              <a:pathLst>
                <a:path extrusionOk="0" h="22244" w="9037">
                  <a:moveTo>
                    <a:pt x="3756" y="609"/>
                  </a:moveTo>
                  <a:cubicBezTo>
                    <a:pt x="5146" y="609"/>
                    <a:pt x="6311" y="1699"/>
                    <a:pt x="6358" y="3098"/>
                  </a:cubicBezTo>
                  <a:cubicBezTo>
                    <a:pt x="6394" y="3968"/>
                    <a:pt x="6001" y="4753"/>
                    <a:pt x="5370" y="5253"/>
                  </a:cubicBezTo>
                  <a:cubicBezTo>
                    <a:pt x="5298" y="5301"/>
                    <a:pt x="5239" y="5349"/>
                    <a:pt x="5167" y="5396"/>
                  </a:cubicBezTo>
                  <a:cubicBezTo>
                    <a:pt x="5060" y="5456"/>
                    <a:pt x="4965" y="5515"/>
                    <a:pt x="4858" y="5563"/>
                  </a:cubicBezTo>
                  <a:cubicBezTo>
                    <a:pt x="4810" y="5587"/>
                    <a:pt x="4774" y="5599"/>
                    <a:pt x="4727" y="5623"/>
                  </a:cubicBezTo>
                  <a:cubicBezTo>
                    <a:pt x="4465" y="5718"/>
                    <a:pt x="4179" y="5789"/>
                    <a:pt x="3870" y="5801"/>
                  </a:cubicBezTo>
                  <a:cubicBezTo>
                    <a:pt x="3839" y="5802"/>
                    <a:pt x="3809" y="5803"/>
                    <a:pt x="3779" y="5803"/>
                  </a:cubicBezTo>
                  <a:cubicBezTo>
                    <a:pt x="3514" y="5803"/>
                    <a:pt x="3258" y="5757"/>
                    <a:pt x="3012" y="5682"/>
                  </a:cubicBezTo>
                  <a:cubicBezTo>
                    <a:pt x="2965" y="5670"/>
                    <a:pt x="2917" y="5658"/>
                    <a:pt x="2881" y="5646"/>
                  </a:cubicBezTo>
                  <a:cubicBezTo>
                    <a:pt x="2774" y="5599"/>
                    <a:pt x="2667" y="5551"/>
                    <a:pt x="2560" y="5503"/>
                  </a:cubicBezTo>
                  <a:cubicBezTo>
                    <a:pt x="2488" y="5456"/>
                    <a:pt x="2417" y="5420"/>
                    <a:pt x="2346" y="5372"/>
                  </a:cubicBezTo>
                  <a:cubicBezTo>
                    <a:pt x="1679" y="4920"/>
                    <a:pt x="1214" y="4170"/>
                    <a:pt x="1179" y="3313"/>
                  </a:cubicBezTo>
                  <a:cubicBezTo>
                    <a:pt x="1119" y="1884"/>
                    <a:pt x="2238" y="670"/>
                    <a:pt x="3667" y="610"/>
                  </a:cubicBezTo>
                  <a:cubicBezTo>
                    <a:pt x="3697" y="609"/>
                    <a:pt x="3726" y="609"/>
                    <a:pt x="3756" y="609"/>
                  </a:cubicBezTo>
                  <a:close/>
                  <a:moveTo>
                    <a:pt x="3775" y="0"/>
                  </a:moveTo>
                  <a:cubicBezTo>
                    <a:pt x="3731" y="0"/>
                    <a:pt x="3687" y="1"/>
                    <a:pt x="3643" y="3"/>
                  </a:cubicBezTo>
                  <a:cubicBezTo>
                    <a:pt x="1869" y="74"/>
                    <a:pt x="488" y="1562"/>
                    <a:pt x="560" y="3337"/>
                  </a:cubicBezTo>
                  <a:cubicBezTo>
                    <a:pt x="607" y="4313"/>
                    <a:pt x="1072" y="5170"/>
                    <a:pt x="1798" y="5730"/>
                  </a:cubicBezTo>
                  <a:cubicBezTo>
                    <a:pt x="1834" y="5765"/>
                    <a:pt x="1881" y="5801"/>
                    <a:pt x="1917" y="5825"/>
                  </a:cubicBezTo>
                  <a:cubicBezTo>
                    <a:pt x="1965" y="5861"/>
                    <a:pt x="2000" y="5884"/>
                    <a:pt x="2048" y="5908"/>
                  </a:cubicBezTo>
                  <a:lnTo>
                    <a:pt x="2024" y="6123"/>
                  </a:lnTo>
                  <a:lnTo>
                    <a:pt x="1988" y="6313"/>
                  </a:lnTo>
                  <a:lnTo>
                    <a:pt x="0" y="22244"/>
                  </a:lnTo>
                  <a:lnTo>
                    <a:pt x="655" y="22220"/>
                  </a:lnTo>
                  <a:lnTo>
                    <a:pt x="2619" y="6599"/>
                  </a:lnTo>
                  <a:lnTo>
                    <a:pt x="2643" y="6408"/>
                  </a:lnTo>
                  <a:lnTo>
                    <a:pt x="2667" y="6218"/>
                  </a:lnTo>
                  <a:cubicBezTo>
                    <a:pt x="2703" y="6242"/>
                    <a:pt x="2750" y="6254"/>
                    <a:pt x="2798" y="6265"/>
                  </a:cubicBezTo>
                  <a:cubicBezTo>
                    <a:pt x="2846" y="6277"/>
                    <a:pt x="2881" y="6289"/>
                    <a:pt x="2929" y="6301"/>
                  </a:cubicBezTo>
                  <a:cubicBezTo>
                    <a:pt x="3185" y="6370"/>
                    <a:pt x="3448" y="6414"/>
                    <a:pt x="3720" y="6414"/>
                  </a:cubicBezTo>
                  <a:cubicBezTo>
                    <a:pt x="3778" y="6414"/>
                    <a:pt x="3835" y="6412"/>
                    <a:pt x="3893" y="6408"/>
                  </a:cubicBezTo>
                  <a:cubicBezTo>
                    <a:pt x="4227" y="6396"/>
                    <a:pt x="4548" y="6337"/>
                    <a:pt x="4846" y="6230"/>
                  </a:cubicBezTo>
                  <a:cubicBezTo>
                    <a:pt x="4894" y="6218"/>
                    <a:pt x="4941" y="6194"/>
                    <a:pt x="4977" y="6182"/>
                  </a:cubicBezTo>
                  <a:cubicBezTo>
                    <a:pt x="5024" y="6158"/>
                    <a:pt x="5060" y="6146"/>
                    <a:pt x="5108" y="6123"/>
                  </a:cubicBezTo>
                  <a:lnTo>
                    <a:pt x="5144" y="6313"/>
                  </a:lnTo>
                  <a:lnTo>
                    <a:pt x="5179" y="6492"/>
                  </a:lnTo>
                  <a:lnTo>
                    <a:pt x="8382" y="21910"/>
                  </a:lnTo>
                  <a:lnTo>
                    <a:pt x="9037" y="21875"/>
                  </a:lnTo>
                  <a:lnTo>
                    <a:pt x="5786" y="6158"/>
                  </a:lnTo>
                  <a:lnTo>
                    <a:pt x="5786" y="6170"/>
                  </a:lnTo>
                  <a:lnTo>
                    <a:pt x="5751" y="5968"/>
                  </a:lnTo>
                  <a:lnTo>
                    <a:pt x="5703" y="5765"/>
                  </a:lnTo>
                  <a:cubicBezTo>
                    <a:pt x="5751" y="5730"/>
                    <a:pt x="5786" y="5706"/>
                    <a:pt x="5822" y="5670"/>
                  </a:cubicBezTo>
                  <a:cubicBezTo>
                    <a:pt x="5870" y="5634"/>
                    <a:pt x="5906" y="5599"/>
                    <a:pt x="5941" y="5563"/>
                  </a:cubicBezTo>
                  <a:cubicBezTo>
                    <a:pt x="6620" y="4944"/>
                    <a:pt x="7025" y="4051"/>
                    <a:pt x="6977" y="3075"/>
                  </a:cubicBezTo>
                  <a:cubicBezTo>
                    <a:pt x="6907" y="1356"/>
                    <a:pt x="5490" y="0"/>
                    <a:pt x="3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 name="Google Shape;908;p36"/>
          <p:cNvGrpSpPr/>
          <p:nvPr/>
        </p:nvGrpSpPr>
        <p:grpSpPr>
          <a:xfrm rot="2017757">
            <a:off x="435999" y="1055561"/>
            <a:ext cx="499600" cy="763509"/>
            <a:chOff x="1613275" y="1235350"/>
            <a:chExt cx="389975" cy="595975"/>
          </a:xfrm>
        </p:grpSpPr>
        <p:sp>
          <p:nvSpPr>
            <p:cNvPr id="909" name="Google Shape;909;p36"/>
            <p:cNvSpPr/>
            <p:nvPr/>
          </p:nvSpPr>
          <p:spPr>
            <a:xfrm>
              <a:off x="1614775" y="1607150"/>
              <a:ext cx="386600" cy="198275"/>
            </a:xfrm>
            <a:custGeom>
              <a:rect b="b" l="l" r="r" t="t"/>
              <a:pathLst>
                <a:path extrusionOk="0" h="7931" w="15464">
                  <a:moveTo>
                    <a:pt x="14622" y="1"/>
                  </a:moveTo>
                  <a:cubicBezTo>
                    <a:pt x="14610" y="1"/>
                    <a:pt x="14598" y="1"/>
                    <a:pt x="14586" y="1"/>
                  </a:cubicBezTo>
                  <a:lnTo>
                    <a:pt x="786" y="549"/>
                  </a:lnTo>
                  <a:cubicBezTo>
                    <a:pt x="310" y="573"/>
                    <a:pt x="0" y="1037"/>
                    <a:pt x="155" y="1490"/>
                  </a:cubicBezTo>
                  <a:lnTo>
                    <a:pt x="2513" y="7931"/>
                  </a:lnTo>
                  <a:lnTo>
                    <a:pt x="13609" y="7490"/>
                  </a:lnTo>
                  <a:lnTo>
                    <a:pt x="15336" y="930"/>
                  </a:lnTo>
                  <a:cubicBezTo>
                    <a:pt x="15463" y="454"/>
                    <a:pt x="15104" y="1"/>
                    <a:pt x="146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6"/>
            <p:cNvSpPr/>
            <p:nvPr/>
          </p:nvSpPr>
          <p:spPr>
            <a:xfrm>
              <a:off x="1697825" y="1390475"/>
              <a:ext cx="73825" cy="414075"/>
            </a:xfrm>
            <a:custGeom>
              <a:rect b="b" l="l" r="r" t="t"/>
              <a:pathLst>
                <a:path extrusionOk="0" h="16563" w="2953">
                  <a:moveTo>
                    <a:pt x="2084" y="1"/>
                  </a:moveTo>
                  <a:lnTo>
                    <a:pt x="2048" y="215"/>
                  </a:lnTo>
                  <a:lnTo>
                    <a:pt x="2024" y="417"/>
                  </a:lnTo>
                  <a:lnTo>
                    <a:pt x="0" y="16562"/>
                  </a:lnTo>
                  <a:lnTo>
                    <a:pt x="941" y="16527"/>
                  </a:lnTo>
                  <a:lnTo>
                    <a:pt x="2905" y="822"/>
                  </a:lnTo>
                  <a:lnTo>
                    <a:pt x="2929" y="632"/>
                  </a:lnTo>
                  <a:lnTo>
                    <a:pt x="2953" y="441"/>
                  </a:lnTo>
                  <a:cubicBezTo>
                    <a:pt x="2905" y="429"/>
                    <a:pt x="2870" y="417"/>
                    <a:pt x="2822" y="394"/>
                  </a:cubicBezTo>
                  <a:lnTo>
                    <a:pt x="2798" y="584"/>
                  </a:lnTo>
                  <a:lnTo>
                    <a:pt x="2774" y="775"/>
                  </a:lnTo>
                  <a:lnTo>
                    <a:pt x="822" y="16396"/>
                  </a:lnTo>
                  <a:lnTo>
                    <a:pt x="155" y="16419"/>
                  </a:lnTo>
                  <a:lnTo>
                    <a:pt x="2155" y="489"/>
                  </a:lnTo>
                  <a:lnTo>
                    <a:pt x="2179" y="298"/>
                  </a:lnTo>
                  <a:lnTo>
                    <a:pt x="2203" y="84"/>
                  </a:lnTo>
                  <a:cubicBezTo>
                    <a:pt x="2155" y="60"/>
                    <a:pt x="2120" y="36"/>
                    <a:pt x="2084" y="1"/>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6"/>
            <p:cNvSpPr/>
            <p:nvPr/>
          </p:nvSpPr>
          <p:spPr>
            <a:xfrm>
              <a:off x="1765675" y="1381850"/>
              <a:ext cx="8675" cy="4200"/>
            </a:xfrm>
            <a:custGeom>
              <a:rect b="b" l="l" r="r" t="t"/>
              <a:pathLst>
                <a:path extrusionOk="0" h="168" w="347">
                  <a:moveTo>
                    <a:pt x="346" y="0"/>
                  </a:moveTo>
                  <a:lnTo>
                    <a:pt x="287" y="12"/>
                  </a:lnTo>
                  <a:lnTo>
                    <a:pt x="1" y="24"/>
                  </a:lnTo>
                  <a:cubicBezTo>
                    <a:pt x="108" y="72"/>
                    <a:pt x="215" y="119"/>
                    <a:pt x="322" y="167"/>
                  </a:cubicBezTo>
                  <a:lnTo>
                    <a:pt x="346" y="24"/>
                  </a:lnTo>
                  <a:lnTo>
                    <a:pt x="346" y="0"/>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6"/>
            <p:cNvSpPr/>
            <p:nvPr/>
          </p:nvSpPr>
          <p:spPr>
            <a:xfrm>
              <a:off x="1822250" y="1379775"/>
              <a:ext cx="8650" cy="4175"/>
            </a:xfrm>
            <a:custGeom>
              <a:rect b="b" l="l" r="r" t="t"/>
              <a:pathLst>
                <a:path extrusionOk="0" h="167" w="346">
                  <a:moveTo>
                    <a:pt x="345" y="0"/>
                  </a:moveTo>
                  <a:lnTo>
                    <a:pt x="0" y="12"/>
                  </a:lnTo>
                  <a:lnTo>
                    <a:pt x="12" y="36"/>
                  </a:lnTo>
                  <a:lnTo>
                    <a:pt x="36" y="167"/>
                  </a:lnTo>
                  <a:cubicBezTo>
                    <a:pt x="143" y="119"/>
                    <a:pt x="238" y="60"/>
                    <a:pt x="345" y="0"/>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6"/>
            <p:cNvSpPr/>
            <p:nvPr/>
          </p:nvSpPr>
          <p:spPr>
            <a:xfrm>
              <a:off x="1826400" y="1386600"/>
              <a:ext cx="105700" cy="409600"/>
            </a:xfrm>
            <a:custGeom>
              <a:rect b="b" l="l" r="r" t="t"/>
              <a:pathLst>
                <a:path extrusionOk="0" h="16384" w="4228">
                  <a:moveTo>
                    <a:pt x="834" y="1"/>
                  </a:moveTo>
                  <a:cubicBezTo>
                    <a:pt x="798" y="37"/>
                    <a:pt x="763" y="60"/>
                    <a:pt x="715" y="96"/>
                  </a:cubicBezTo>
                  <a:lnTo>
                    <a:pt x="763" y="299"/>
                  </a:lnTo>
                  <a:lnTo>
                    <a:pt x="798" y="489"/>
                  </a:lnTo>
                  <a:lnTo>
                    <a:pt x="4061" y="16217"/>
                  </a:lnTo>
                  <a:lnTo>
                    <a:pt x="3394" y="16241"/>
                  </a:lnTo>
                  <a:lnTo>
                    <a:pt x="203" y="822"/>
                  </a:lnTo>
                  <a:lnTo>
                    <a:pt x="167" y="644"/>
                  </a:lnTo>
                  <a:lnTo>
                    <a:pt x="132" y="453"/>
                  </a:lnTo>
                  <a:cubicBezTo>
                    <a:pt x="84" y="477"/>
                    <a:pt x="36" y="489"/>
                    <a:pt x="1" y="513"/>
                  </a:cubicBezTo>
                  <a:lnTo>
                    <a:pt x="36" y="691"/>
                  </a:lnTo>
                  <a:lnTo>
                    <a:pt x="72" y="882"/>
                  </a:lnTo>
                  <a:lnTo>
                    <a:pt x="3287" y="16384"/>
                  </a:lnTo>
                  <a:lnTo>
                    <a:pt x="4227" y="16348"/>
                  </a:lnTo>
                  <a:lnTo>
                    <a:pt x="4227" y="16336"/>
                  </a:lnTo>
                  <a:lnTo>
                    <a:pt x="918" y="406"/>
                  </a:lnTo>
                  <a:lnTo>
                    <a:pt x="882" y="203"/>
                  </a:lnTo>
                  <a:lnTo>
                    <a:pt x="834" y="1"/>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6"/>
            <p:cNvSpPr/>
            <p:nvPr/>
          </p:nvSpPr>
          <p:spPr>
            <a:xfrm>
              <a:off x="1613275" y="1235350"/>
              <a:ext cx="389975" cy="595975"/>
            </a:xfrm>
            <a:custGeom>
              <a:rect b="b" l="l" r="r" t="t"/>
              <a:pathLst>
                <a:path extrusionOk="0" h="23839" w="15599">
                  <a:moveTo>
                    <a:pt x="8466" y="6980"/>
                  </a:moveTo>
                  <a:lnTo>
                    <a:pt x="10109" y="14909"/>
                  </a:lnTo>
                  <a:lnTo>
                    <a:pt x="5418" y="15100"/>
                  </a:lnTo>
                  <a:lnTo>
                    <a:pt x="5418" y="15100"/>
                  </a:lnTo>
                  <a:lnTo>
                    <a:pt x="6418" y="7063"/>
                  </a:lnTo>
                  <a:cubicBezTo>
                    <a:pt x="6710" y="7136"/>
                    <a:pt x="7011" y="7172"/>
                    <a:pt x="7321" y="7172"/>
                  </a:cubicBezTo>
                  <a:cubicBezTo>
                    <a:pt x="7365" y="7172"/>
                    <a:pt x="7410" y="7172"/>
                    <a:pt x="7454" y="7170"/>
                  </a:cubicBezTo>
                  <a:cubicBezTo>
                    <a:pt x="7799" y="7158"/>
                    <a:pt x="8145" y="7087"/>
                    <a:pt x="8466" y="6980"/>
                  </a:cubicBezTo>
                  <a:close/>
                  <a:moveTo>
                    <a:pt x="7312" y="381"/>
                  </a:moveTo>
                  <a:cubicBezTo>
                    <a:pt x="9028" y="381"/>
                    <a:pt x="10456" y="1737"/>
                    <a:pt x="10514" y="3455"/>
                  </a:cubicBezTo>
                  <a:cubicBezTo>
                    <a:pt x="10562" y="4432"/>
                    <a:pt x="10157" y="5325"/>
                    <a:pt x="9478" y="5944"/>
                  </a:cubicBezTo>
                  <a:cubicBezTo>
                    <a:pt x="9443" y="5979"/>
                    <a:pt x="9407" y="6015"/>
                    <a:pt x="9359" y="6051"/>
                  </a:cubicBezTo>
                  <a:cubicBezTo>
                    <a:pt x="9323" y="6087"/>
                    <a:pt x="9288" y="6122"/>
                    <a:pt x="9240" y="6146"/>
                  </a:cubicBezTo>
                  <a:lnTo>
                    <a:pt x="9288" y="6349"/>
                  </a:lnTo>
                  <a:lnTo>
                    <a:pt x="9323" y="6551"/>
                  </a:lnTo>
                  <a:lnTo>
                    <a:pt x="11050" y="14873"/>
                  </a:lnTo>
                  <a:lnTo>
                    <a:pt x="10395" y="14909"/>
                  </a:lnTo>
                  <a:lnTo>
                    <a:pt x="8728" y="6872"/>
                  </a:lnTo>
                  <a:lnTo>
                    <a:pt x="8692" y="6694"/>
                  </a:lnTo>
                  <a:lnTo>
                    <a:pt x="8657" y="6503"/>
                  </a:lnTo>
                  <a:cubicBezTo>
                    <a:pt x="8609" y="6527"/>
                    <a:pt x="8561" y="6539"/>
                    <a:pt x="8526" y="6563"/>
                  </a:cubicBezTo>
                  <a:cubicBezTo>
                    <a:pt x="8478" y="6575"/>
                    <a:pt x="8442" y="6599"/>
                    <a:pt x="8395" y="6610"/>
                  </a:cubicBezTo>
                  <a:cubicBezTo>
                    <a:pt x="8097" y="6718"/>
                    <a:pt x="7776" y="6777"/>
                    <a:pt x="7442" y="6789"/>
                  </a:cubicBezTo>
                  <a:cubicBezTo>
                    <a:pt x="7384" y="6793"/>
                    <a:pt x="7326" y="6795"/>
                    <a:pt x="7269" y="6795"/>
                  </a:cubicBezTo>
                  <a:cubicBezTo>
                    <a:pt x="6997" y="6795"/>
                    <a:pt x="6733" y="6751"/>
                    <a:pt x="6478" y="6682"/>
                  </a:cubicBezTo>
                  <a:cubicBezTo>
                    <a:pt x="6430" y="6670"/>
                    <a:pt x="6383" y="6658"/>
                    <a:pt x="6347" y="6646"/>
                  </a:cubicBezTo>
                  <a:cubicBezTo>
                    <a:pt x="6299" y="6634"/>
                    <a:pt x="6252" y="6622"/>
                    <a:pt x="6204" y="6599"/>
                  </a:cubicBezTo>
                  <a:lnTo>
                    <a:pt x="6180" y="6789"/>
                  </a:lnTo>
                  <a:lnTo>
                    <a:pt x="6168" y="6980"/>
                  </a:lnTo>
                  <a:lnTo>
                    <a:pt x="5144" y="15112"/>
                  </a:lnTo>
                  <a:lnTo>
                    <a:pt x="4478" y="15147"/>
                  </a:lnTo>
                  <a:lnTo>
                    <a:pt x="5537" y="6694"/>
                  </a:lnTo>
                  <a:lnTo>
                    <a:pt x="5561" y="6503"/>
                  </a:lnTo>
                  <a:lnTo>
                    <a:pt x="5585" y="6289"/>
                  </a:lnTo>
                  <a:cubicBezTo>
                    <a:pt x="5537" y="6265"/>
                    <a:pt x="5502" y="6241"/>
                    <a:pt x="5466" y="6206"/>
                  </a:cubicBezTo>
                  <a:cubicBezTo>
                    <a:pt x="5418" y="6182"/>
                    <a:pt x="5371" y="6146"/>
                    <a:pt x="5335" y="6110"/>
                  </a:cubicBezTo>
                  <a:cubicBezTo>
                    <a:pt x="4621" y="5551"/>
                    <a:pt x="4144" y="4694"/>
                    <a:pt x="4109" y="3717"/>
                  </a:cubicBezTo>
                  <a:cubicBezTo>
                    <a:pt x="4037" y="1943"/>
                    <a:pt x="5418" y="455"/>
                    <a:pt x="7180" y="384"/>
                  </a:cubicBezTo>
                  <a:cubicBezTo>
                    <a:pt x="7224" y="382"/>
                    <a:pt x="7268" y="381"/>
                    <a:pt x="7312" y="381"/>
                  </a:cubicBezTo>
                  <a:close/>
                  <a:moveTo>
                    <a:pt x="14657" y="15004"/>
                  </a:moveTo>
                  <a:cubicBezTo>
                    <a:pt x="14848" y="15004"/>
                    <a:pt x="15027" y="15076"/>
                    <a:pt x="15146" y="15231"/>
                  </a:cubicBezTo>
                  <a:cubicBezTo>
                    <a:pt x="15265" y="15385"/>
                    <a:pt x="15312" y="15576"/>
                    <a:pt x="15265" y="15766"/>
                  </a:cubicBezTo>
                  <a:lnTo>
                    <a:pt x="13562" y="22220"/>
                  </a:lnTo>
                  <a:lnTo>
                    <a:pt x="12860" y="22255"/>
                  </a:lnTo>
                  <a:lnTo>
                    <a:pt x="11383" y="15135"/>
                  </a:lnTo>
                  <a:lnTo>
                    <a:pt x="14657" y="15004"/>
                  </a:lnTo>
                  <a:close/>
                  <a:moveTo>
                    <a:pt x="11109" y="15147"/>
                  </a:moveTo>
                  <a:lnTo>
                    <a:pt x="12586" y="22267"/>
                  </a:lnTo>
                  <a:lnTo>
                    <a:pt x="11919" y="22291"/>
                  </a:lnTo>
                  <a:lnTo>
                    <a:pt x="10443" y="15171"/>
                  </a:lnTo>
                  <a:lnTo>
                    <a:pt x="11109" y="15147"/>
                  </a:lnTo>
                  <a:close/>
                  <a:moveTo>
                    <a:pt x="10169" y="15183"/>
                  </a:moveTo>
                  <a:lnTo>
                    <a:pt x="11645" y="22303"/>
                  </a:lnTo>
                  <a:lnTo>
                    <a:pt x="4478" y="22589"/>
                  </a:lnTo>
                  <a:lnTo>
                    <a:pt x="5383" y="15373"/>
                  </a:lnTo>
                  <a:lnTo>
                    <a:pt x="10169" y="15183"/>
                  </a:lnTo>
                  <a:close/>
                  <a:moveTo>
                    <a:pt x="5109" y="15385"/>
                  </a:moveTo>
                  <a:lnTo>
                    <a:pt x="4204" y="22601"/>
                  </a:lnTo>
                  <a:lnTo>
                    <a:pt x="3537" y="22624"/>
                  </a:lnTo>
                  <a:lnTo>
                    <a:pt x="4442" y="15409"/>
                  </a:lnTo>
                  <a:lnTo>
                    <a:pt x="5109" y="15385"/>
                  </a:lnTo>
                  <a:close/>
                  <a:moveTo>
                    <a:pt x="4168" y="15421"/>
                  </a:moveTo>
                  <a:lnTo>
                    <a:pt x="3263" y="22636"/>
                  </a:lnTo>
                  <a:lnTo>
                    <a:pt x="2668" y="22660"/>
                  </a:lnTo>
                  <a:lnTo>
                    <a:pt x="346" y="16314"/>
                  </a:lnTo>
                  <a:cubicBezTo>
                    <a:pt x="287" y="16135"/>
                    <a:pt x="310" y="15957"/>
                    <a:pt x="406" y="15802"/>
                  </a:cubicBezTo>
                  <a:cubicBezTo>
                    <a:pt x="513" y="15659"/>
                    <a:pt x="668" y="15564"/>
                    <a:pt x="846" y="15564"/>
                  </a:cubicBezTo>
                  <a:lnTo>
                    <a:pt x="4168" y="15421"/>
                  </a:lnTo>
                  <a:close/>
                  <a:moveTo>
                    <a:pt x="14515" y="22458"/>
                  </a:moveTo>
                  <a:lnTo>
                    <a:pt x="14538" y="23053"/>
                  </a:lnTo>
                  <a:lnTo>
                    <a:pt x="1918" y="23553"/>
                  </a:lnTo>
                  <a:lnTo>
                    <a:pt x="1894" y="22958"/>
                  </a:lnTo>
                  <a:lnTo>
                    <a:pt x="2477" y="22934"/>
                  </a:lnTo>
                  <a:lnTo>
                    <a:pt x="13776" y="22493"/>
                  </a:lnTo>
                  <a:lnTo>
                    <a:pt x="14515" y="22458"/>
                  </a:lnTo>
                  <a:close/>
                  <a:moveTo>
                    <a:pt x="7300" y="0"/>
                  </a:moveTo>
                  <a:cubicBezTo>
                    <a:pt x="7256" y="0"/>
                    <a:pt x="7212" y="1"/>
                    <a:pt x="7168" y="3"/>
                  </a:cubicBezTo>
                  <a:cubicBezTo>
                    <a:pt x="5192" y="86"/>
                    <a:pt x="3644" y="1753"/>
                    <a:pt x="3728" y="3729"/>
                  </a:cubicBezTo>
                  <a:cubicBezTo>
                    <a:pt x="3775" y="4908"/>
                    <a:pt x="4382" y="5920"/>
                    <a:pt x="5275" y="6539"/>
                  </a:cubicBezTo>
                  <a:lnTo>
                    <a:pt x="4192" y="15147"/>
                  </a:lnTo>
                  <a:lnTo>
                    <a:pt x="834" y="15290"/>
                  </a:lnTo>
                  <a:cubicBezTo>
                    <a:pt x="572" y="15290"/>
                    <a:pt x="334" y="15433"/>
                    <a:pt x="179" y="15659"/>
                  </a:cubicBezTo>
                  <a:cubicBezTo>
                    <a:pt x="25" y="15874"/>
                    <a:pt x="1" y="16147"/>
                    <a:pt x="84" y="16409"/>
                  </a:cubicBezTo>
                  <a:lnTo>
                    <a:pt x="2370" y="22672"/>
                  </a:lnTo>
                  <a:lnTo>
                    <a:pt x="1608" y="22696"/>
                  </a:lnTo>
                  <a:lnTo>
                    <a:pt x="1656" y="23839"/>
                  </a:lnTo>
                  <a:lnTo>
                    <a:pt x="14824" y="23315"/>
                  </a:lnTo>
                  <a:lnTo>
                    <a:pt x="14777" y="22172"/>
                  </a:lnTo>
                  <a:lnTo>
                    <a:pt x="13848" y="22220"/>
                  </a:lnTo>
                  <a:lnTo>
                    <a:pt x="15527" y="15838"/>
                  </a:lnTo>
                  <a:cubicBezTo>
                    <a:pt x="15598" y="15564"/>
                    <a:pt x="15539" y="15278"/>
                    <a:pt x="15360" y="15064"/>
                  </a:cubicBezTo>
                  <a:cubicBezTo>
                    <a:pt x="15189" y="14859"/>
                    <a:pt x="14941" y="14730"/>
                    <a:pt x="14680" y="14730"/>
                  </a:cubicBezTo>
                  <a:cubicBezTo>
                    <a:pt x="14669" y="14730"/>
                    <a:pt x="14657" y="14730"/>
                    <a:pt x="14646" y="14731"/>
                  </a:cubicBezTo>
                  <a:lnTo>
                    <a:pt x="11324" y="14873"/>
                  </a:lnTo>
                  <a:lnTo>
                    <a:pt x="9562" y="6360"/>
                  </a:lnTo>
                  <a:cubicBezTo>
                    <a:pt x="10407" y="5682"/>
                    <a:pt x="10931" y="4610"/>
                    <a:pt x="10883" y="3443"/>
                  </a:cubicBezTo>
                  <a:cubicBezTo>
                    <a:pt x="10813" y="1511"/>
                    <a:pt x="9207" y="0"/>
                    <a:pt x="7300"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6"/>
            <p:cNvSpPr/>
            <p:nvPr/>
          </p:nvSpPr>
          <p:spPr>
            <a:xfrm>
              <a:off x="1729675" y="1260350"/>
              <a:ext cx="131875" cy="129600"/>
            </a:xfrm>
            <a:custGeom>
              <a:rect b="b" l="l" r="r" t="t"/>
              <a:pathLst>
                <a:path extrusionOk="0" h="5184" w="5275">
                  <a:moveTo>
                    <a:pt x="2648" y="263"/>
                  </a:moveTo>
                  <a:cubicBezTo>
                    <a:pt x="3895" y="263"/>
                    <a:pt x="4919" y="1246"/>
                    <a:pt x="4977" y="2491"/>
                  </a:cubicBezTo>
                  <a:cubicBezTo>
                    <a:pt x="5013" y="3420"/>
                    <a:pt x="4489" y="4253"/>
                    <a:pt x="3715" y="4646"/>
                  </a:cubicBezTo>
                  <a:lnTo>
                    <a:pt x="3548" y="4729"/>
                  </a:lnTo>
                  <a:cubicBezTo>
                    <a:pt x="3298" y="4837"/>
                    <a:pt x="3024" y="4896"/>
                    <a:pt x="2739" y="4908"/>
                  </a:cubicBezTo>
                  <a:cubicBezTo>
                    <a:pt x="2709" y="4909"/>
                    <a:pt x="2680" y="4910"/>
                    <a:pt x="2652" y="4910"/>
                  </a:cubicBezTo>
                  <a:cubicBezTo>
                    <a:pt x="2397" y="4910"/>
                    <a:pt x="2154" y="4864"/>
                    <a:pt x="1929" y="4789"/>
                  </a:cubicBezTo>
                  <a:lnTo>
                    <a:pt x="1762" y="4729"/>
                  </a:lnTo>
                  <a:cubicBezTo>
                    <a:pt x="953" y="4396"/>
                    <a:pt x="369" y="3610"/>
                    <a:pt x="334" y="2682"/>
                  </a:cubicBezTo>
                  <a:cubicBezTo>
                    <a:pt x="274" y="1396"/>
                    <a:pt x="1274" y="324"/>
                    <a:pt x="2560" y="265"/>
                  </a:cubicBezTo>
                  <a:cubicBezTo>
                    <a:pt x="2590" y="263"/>
                    <a:pt x="2619" y="263"/>
                    <a:pt x="2648" y="263"/>
                  </a:cubicBezTo>
                  <a:close/>
                  <a:moveTo>
                    <a:pt x="2658" y="0"/>
                  </a:moveTo>
                  <a:cubicBezTo>
                    <a:pt x="2622" y="0"/>
                    <a:pt x="2585" y="1"/>
                    <a:pt x="2548" y="3"/>
                  </a:cubicBezTo>
                  <a:cubicBezTo>
                    <a:pt x="1119" y="50"/>
                    <a:pt x="0" y="1265"/>
                    <a:pt x="60" y="2693"/>
                  </a:cubicBezTo>
                  <a:cubicBezTo>
                    <a:pt x="95" y="3551"/>
                    <a:pt x="560" y="4301"/>
                    <a:pt x="1227" y="4753"/>
                  </a:cubicBezTo>
                  <a:cubicBezTo>
                    <a:pt x="1298" y="4801"/>
                    <a:pt x="1369" y="4837"/>
                    <a:pt x="1441" y="4884"/>
                  </a:cubicBezTo>
                  <a:cubicBezTo>
                    <a:pt x="1548" y="4932"/>
                    <a:pt x="1655" y="4979"/>
                    <a:pt x="1762" y="5027"/>
                  </a:cubicBezTo>
                  <a:cubicBezTo>
                    <a:pt x="1798" y="5039"/>
                    <a:pt x="1846" y="5051"/>
                    <a:pt x="1893" y="5063"/>
                  </a:cubicBezTo>
                  <a:cubicBezTo>
                    <a:pt x="2139" y="5138"/>
                    <a:pt x="2395" y="5184"/>
                    <a:pt x="2660" y="5184"/>
                  </a:cubicBezTo>
                  <a:cubicBezTo>
                    <a:pt x="2690" y="5184"/>
                    <a:pt x="2720" y="5183"/>
                    <a:pt x="2751" y="5182"/>
                  </a:cubicBezTo>
                  <a:cubicBezTo>
                    <a:pt x="3060" y="5170"/>
                    <a:pt x="3346" y="5099"/>
                    <a:pt x="3608" y="5003"/>
                  </a:cubicBezTo>
                  <a:cubicBezTo>
                    <a:pt x="3655" y="4979"/>
                    <a:pt x="3691" y="4968"/>
                    <a:pt x="3739" y="4944"/>
                  </a:cubicBezTo>
                  <a:cubicBezTo>
                    <a:pt x="3846" y="4896"/>
                    <a:pt x="3941" y="4837"/>
                    <a:pt x="4048" y="4777"/>
                  </a:cubicBezTo>
                  <a:cubicBezTo>
                    <a:pt x="4120" y="4729"/>
                    <a:pt x="4179" y="4682"/>
                    <a:pt x="4251" y="4634"/>
                  </a:cubicBezTo>
                  <a:cubicBezTo>
                    <a:pt x="4882" y="4134"/>
                    <a:pt x="5275" y="3348"/>
                    <a:pt x="5239" y="2479"/>
                  </a:cubicBezTo>
                  <a:cubicBezTo>
                    <a:pt x="5193" y="1087"/>
                    <a:pt x="4039" y="0"/>
                    <a:pt x="2658"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6"/>
            <p:cNvSpPr/>
            <p:nvPr/>
          </p:nvSpPr>
          <p:spPr>
            <a:xfrm>
              <a:off x="1701700" y="1247250"/>
              <a:ext cx="225925" cy="556100"/>
            </a:xfrm>
            <a:custGeom>
              <a:rect b="b" l="l" r="r" t="t"/>
              <a:pathLst>
                <a:path extrusionOk="0" h="22244" w="9037">
                  <a:moveTo>
                    <a:pt x="3756" y="609"/>
                  </a:moveTo>
                  <a:cubicBezTo>
                    <a:pt x="5146" y="609"/>
                    <a:pt x="6311" y="1699"/>
                    <a:pt x="6358" y="3098"/>
                  </a:cubicBezTo>
                  <a:cubicBezTo>
                    <a:pt x="6394" y="3968"/>
                    <a:pt x="6001" y="4753"/>
                    <a:pt x="5370" y="5253"/>
                  </a:cubicBezTo>
                  <a:cubicBezTo>
                    <a:pt x="5298" y="5301"/>
                    <a:pt x="5239" y="5349"/>
                    <a:pt x="5167" y="5396"/>
                  </a:cubicBezTo>
                  <a:cubicBezTo>
                    <a:pt x="5060" y="5456"/>
                    <a:pt x="4965" y="5515"/>
                    <a:pt x="4858" y="5563"/>
                  </a:cubicBezTo>
                  <a:cubicBezTo>
                    <a:pt x="4810" y="5587"/>
                    <a:pt x="4774" y="5599"/>
                    <a:pt x="4727" y="5623"/>
                  </a:cubicBezTo>
                  <a:cubicBezTo>
                    <a:pt x="4465" y="5718"/>
                    <a:pt x="4179" y="5789"/>
                    <a:pt x="3870" y="5801"/>
                  </a:cubicBezTo>
                  <a:cubicBezTo>
                    <a:pt x="3839" y="5802"/>
                    <a:pt x="3809" y="5803"/>
                    <a:pt x="3779" y="5803"/>
                  </a:cubicBezTo>
                  <a:cubicBezTo>
                    <a:pt x="3514" y="5803"/>
                    <a:pt x="3258" y="5757"/>
                    <a:pt x="3012" y="5682"/>
                  </a:cubicBezTo>
                  <a:cubicBezTo>
                    <a:pt x="2965" y="5670"/>
                    <a:pt x="2917" y="5658"/>
                    <a:pt x="2881" y="5646"/>
                  </a:cubicBezTo>
                  <a:cubicBezTo>
                    <a:pt x="2774" y="5599"/>
                    <a:pt x="2667" y="5551"/>
                    <a:pt x="2560" y="5503"/>
                  </a:cubicBezTo>
                  <a:cubicBezTo>
                    <a:pt x="2488" y="5456"/>
                    <a:pt x="2417" y="5420"/>
                    <a:pt x="2346" y="5372"/>
                  </a:cubicBezTo>
                  <a:cubicBezTo>
                    <a:pt x="1679" y="4920"/>
                    <a:pt x="1214" y="4170"/>
                    <a:pt x="1179" y="3313"/>
                  </a:cubicBezTo>
                  <a:cubicBezTo>
                    <a:pt x="1119" y="1884"/>
                    <a:pt x="2238" y="670"/>
                    <a:pt x="3667" y="610"/>
                  </a:cubicBezTo>
                  <a:cubicBezTo>
                    <a:pt x="3697" y="609"/>
                    <a:pt x="3726" y="609"/>
                    <a:pt x="3756" y="609"/>
                  </a:cubicBezTo>
                  <a:close/>
                  <a:moveTo>
                    <a:pt x="3775" y="0"/>
                  </a:moveTo>
                  <a:cubicBezTo>
                    <a:pt x="3731" y="0"/>
                    <a:pt x="3687" y="1"/>
                    <a:pt x="3643" y="3"/>
                  </a:cubicBezTo>
                  <a:cubicBezTo>
                    <a:pt x="1869" y="74"/>
                    <a:pt x="488" y="1562"/>
                    <a:pt x="560" y="3337"/>
                  </a:cubicBezTo>
                  <a:cubicBezTo>
                    <a:pt x="607" y="4313"/>
                    <a:pt x="1072" y="5170"/>
                    <a:pt x="1798" y="5730"/>
                  </a:cubicBezTo>
                  <a:cubicBezTo>
                    <a:pt x="1834" y="5765"/>
                    <a:pt x="1881" y="5801"/>
                    <a:pt x="1917" y="5825"/>
                  </a:cubicBezTo>
                  <a:cubicBezTo>
                    <a:pt x="1965" y="5861"/>
                    <a:pt x="2000" y="5884"/>
                    <a:pt x="2048" y="5908"/>
                  </a:cubicBezTo>
                  <a:lnTo>
                    <a:pt x="2024" y="6123"/>
                  </a:lnTo>
                  <a:lnTo>
                    <a:pt x="1988" y="6313"/>
                  </a:lnTo>
                  <a:lnTo>
                    <a:pt x="0" y="22244"/>
                  </a:lnTo>
                  <a:lnTo>
                    <a:pt x="655" y="22220"/>
                  </a:lnTo>
                  <a:lnTo>
                    <a:pt x="2619" y="6599"/>
                  </a:lnTo>
                  <a:lnTo>
                    <a:pt x="2643" y="6408"/>
                  </a:lnTo>
                  <a:lnTo>
                    <a:pt x="2667" y="6218"/>
                  </a:lnTo>
                  <a:cubicBezTo>
                    <a:pt x="2703" y="6242"/>
                    <a:pt x="2750" y="6254"/>
                    <a:pt x="2798" y="6265"/>
                  </a:cubicBezTo>
                  <a:cubicBezTo>
                    <a:pt x="2846" y="6277"/>
                    <a:pt x="2881" y="6289"/>
                    <a:pt x="2929" y="6301"/>
                  </a:cubicBezTo>
                  <a:cubicBezTo>
                    <a:pt x="3185" y="6370"/>
                    <a:pt x="3448" y="6414"/>
                    <a:pt x="3720" y="6414"/>
                  </a:cubicBezTo>
                  <a:cubicBezTo>
                    <a:pt x="3778" y="6414"/>
                    <a:pt x="3835" y="6412"/>
                    <a:pt x="3893" y="6408"/>
                  </a:cubicBezTo>
                  <a:cubicBezTo>
                    <a:pt x="4227" y="6396"/>
                    <a:pt x="4548" y="6337"/>
                    <a:pt x="4846" y="6230"/>
                  </a:cubicBezTo>
                  <a:cubicBezTo>
                    <a:pt x="4894" y="6218"/>
                    <a:pt x="4941" y="6194"/>
                    <a:pt x="4977" y="6182"/>
                  </a:cubicBezTo>
                  <a:cubicBezTo>
                    <a:pt x="5024" y="6158"/>
                    <a:pt x="5060" y="6146"/>
                    <a:pt x="5108" y="6123"/>
                  </a:cubicBezTo>
                  <a:lnTo>
                    <a:pt x="5144" y="6313"/>
                  </a:lnTo>
                  <a:lnTo>
                    <a:pt x="5179" y="6492"/>
                  </a:lnTo>
                  <a:lnTo>
                    <a:pt x="8382" y="21910"/>
                  </a:lnTo>
                  <a:lnTo>
                    <a:pt x="9037" y="21875"/>
                  </a:lnTo>
                  <a:lnTo>
                    <a:pt x="5786" y="6158"/>
                  </a:lnTo>
                  <a:lnTo>
                    <a:pt x="5786" y="6170"/>
                  </a:lnTo>
                  <a:lnTo>
                    <a:pt x="5751" y="5968"/>
                  </a:lnTo>
                  <a:lnTo>
                    <a:pt x="5703" y="5765"/>
                  </a:lnTo>
                  <a:cubicBezTo>
                    <a:pt x="5751" y="5730"/>
                    <a:pt x="5786" y="5706"/>
                    <a:pt x="5822" y="5670"/>
                  </a:cubicBezTo>
                  <a:cubicBezTo>
                    <a:pt x="5870" y="5634"/>
                    <a:pt x="5906" y="5599"/>
                    <a:pt x="5941" y="5563"/>
                  </a:cubicBezTo>
                  <a:cubicBezTo>
                    <a:pt x="6620" y="4944"/>
                    <a:pt x="7025" y="4051"/>
                    <a:pt x="6977" y="3075"/>
                  </a:cubicBezTo>
                  <a:cubicBezTo>
                    <a:pt x="6907" y="1356"/>
                    <a:pt x="5490" y="0"/>
                    <a:pt x="3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36"/>
          <p:cNvGrpSpPr/>
          <p:nvPr/>
        </p:nvGrpSpPr>
        <p:grpSpPr>
          <a:xfrm flipH="1">
            <a:off x="99804" y="3944881"/>
            <a:ext cx="1175852" cy="979813"/>
            <a:chOff x="7540604" y="3551131"/>
            <a:chExt cx="1175852" cy="979813"/>
          </a:xfrm>
        </p:grpSpPr>
        <p:sp>
          <p:nvSpPr>
            <p:cNvPr id="918" name="Google Shape;918;p36"/>
            <p:cNvSpPr/>
            <p:nvPr/>
          </p:nvSpPr>
          <p:spPr>
            <a:xfrm rot="-1421393">
              <a:off x="7638012" y="3741397"/>
              <a:ext cx="980404" cy="599623"/>
            </a:xfrm>
            <a:custGeom>
              <a:rect b="b" l="l" r="r" t="t"/>
              <a:pathLst>
                <a:path extrusionOk="0" h="20106" w="32874">
                  <a:moveTo>
                    <a:pt x="16773" y="5897"/>
                  </a:moveTo>
                  <a:cubicBezTo>
                    <a:pt x="18847" y="5897"/>
                    <a:pt x="20752" y="6858"/>
                    <a:pt x="22349" y="8735"/>
                  </a:cubicBezTo>
                  <a:cubicBezTo>
                    <a:pt x="23873" y="10521"/>
                    <a:pt x="24563" y="12486"/>
                    <a:pt x="24599" y="12557"/>
                  </a:cubicBezTo>
                  <a:cubicBezTo>
                    <a:pt x="24611" y="12617"/>
                    <a:pt x="24611" y="12688"/>
                    <a:pt x="24575" y="12736"/>
                  </a:cubicBezTo>
                  <a:cubicBezTo>
                    <a:pt x="24551" y="12771"/>
                    <a:pt x="24527" y="12783"/>
                    <a:pt x="24504" y="12807"/>
                  </a:cubicBezTo>
                  <a:cubicBezTo>
                    <a:pt x="24480" y="12819"/>
                    <a:pt x="24444" y="12819"/>
                    <a:pt x="24420" y="12831"/>
                  </a:cubicBezTo>
                  <a:lnTo>
                    <a:pt x="17217" y="13188"/>
                  </a:lnTo>
                  <a:lnTo>
                    <a:pt x="8395" y="13641"/>
                  </a:lnTo>
                  <a:cubicBezTo>
                    <a:pt x="8384" y="13643"/>
                    <a:pt x="8374" y="13644"/>
                    <a:pt x="8364" y="13644"/>
                  </a:cubicBezTo>
                  <a:cubicBezTo>
                    <a:pt x="8318" y="13644"/>
                    <a:pt x="8281" y="13622"/>
                    <a:pt x="8252" y="13593"/>
                  </a:cubicBezTo>
                  <a:cubicBezTo>
                    <a:pt x="8204" y="13545"/>
                    <a:pt x="8192" y="13498"/>
                    <a:pt x="8192" y="13438"/>
                  </a:cubicBezTo>
                  <a:cubicBezTo>
                    <a:pt x="8192" y="13379"/>
                    <a:pt x="8240" y="11997"/>
                    <a:pt x="9097" y="10390"/>
                  </a:cubicBezTo>
                  <a:cubicBezTo>
                    <a:pt x="9538" y="9569"/>
                    <a:pt x="10252" y="8604"/>
                    <a:pt x="11383" y="7771"/>
                  </a:cubicBezTo>
                  <a:cubicBezTo>
                    <a:pt x="12300" y="7092"/>
                    <a:pt x="13478" y="6497"/>
                    <a:pt x="15026" y="6116"/>
                  </a:cubicBezTo>
                  <a:cubicBezTo>
                    <a:pt x="15619" y="5969"/>
                    <a:pt x="16203" y="5897"/>
                    <a:pt x="16773" y="5897"/>
                  </a:cubicBezTo>
                  <a:close/>
                  <a:moveTo>
                    <a:pt x="30457" y="17177"/>
                  </a:moveTo>
                  <a:cubicBezTo>
                    <a:pt x="30564" y="17189"/>
                    <a:pt x="30659" y="17272"/>
                    <a:pt x="30659" y="17379"/>
                  </a:cubicBezTo>
                  <a:lnTo>
                    <a:pt x="30659" y="19367"/>
                  </a:lnTo>
                  <a:cubicBezTo>
                    <a:pt x="30659" y="19439"/>
                    <a:pt x="30612" y="19510"/>
                    <a:pt x="30552" y="19534"/>
                  </a:cubicBezTo>
                  <a:lnTo>
                    <a:pt x="30552" y="19546"/>
                  </a:lnTo>
                  <a:cubicBezTo>
                    <a:pt x="30528" y="19558"/>
                    <a:pt x="30493" y="19570"/>
                    <a:pt x="30457" y="19570"/>
                  </a:cubicBezTo>
                  <a:cubicBezTo>
                    <a:pt x="30350" y="19570"/>
                    <a:pt x="30266" y="19475"/>
                    <a:pt x="30266" y="19367"/>
                  </a:cubicBezTo>
                  <a:lnTo>
                    <a:pt x="30254" y="17379"/>
                  </a:lnTo>
                  <a:cubicBezTo>
                    <a:pt x="30254" y="17272"/>
                    <a:pt x="30350" y="17177"/>
                    <a:pt x="30457" y="17177"/>
                  </a:cubicBezTo>
                  <a:close/>
                  <a:moveTo>
                    <a:pt x="16961" y="0"/>
                  </a:moveTo>
                  <a:cubicBezTo>
                    <a:pt x="16310" y="0"/>
                    <a:pt x="15638" y="35"/>
                    <a:pt x="14943" y="103"/>
                  </a:cubicBezTo>
                  <a:cubicBezTo>
                    <a:pt x="13086" y="282"/>
                    <a:pt x="11419" y="746"/>
                    <a:pt x="9954" y="1484"/>
                  </a:cubicBezTo>
                  <a:cubicBezTo>
                    <a:pt x="7382" y="2782"/>
                    <a:pt x="5406" y="4913"/>
                    <a:pt x="4061" y="7890"/>
                  </a:cubicBezTo>
                  <a:cubicBezTo>
                    <a:pt x="2477" y="11390"/>
                    <a:pt x="2394" y="14772"/>
                    <a:pt x="2394" y="14807"/>
                  </a:cubicBezTo>
                  <a:cubicBezTo>
                    <a:pt x="2394" y="14903"/>
                    <a:pt x="2310" y="14986"/>
                    <a:pt x="2203" y="14998"/>
                  </a:cubicBezTo>
                  <a:lnTo>
                    <a:pt x="143" y="15093"/>
                  </a:lnTo>
                  <a:lnTo>
                    <a:pt x="1" y="20106"/>
                  </a:lnTo>
                  <a:lnTo>
                    <a:pt x="2691" y="20058"/>
                  </a:lnTo>
                  <a:lnTo>
                    <a:pt x="2691" y="18284"/>
                  </a:lnTo>
                  <a:cubicBezTo>
                    <a:pt x="2691" y="18177"/>
                    <a:pt x="2775" y="18082"/>
                    <a:pt x="2894" y="18082"/>
                  </a:cubicBezTo>
                  <a:cubicBezTo>
                    <a:pt x="3001" y="18082"/>
                    <a:pt x="3084" y="18177"/>
                    <a:pt x="3084" y="18284"/>
                  </a:cubicBezTo>
                  <a:lnTo>
                    <a:pt x="3096" y="20058"/>
                  </a:lnTo>
                  <a:lnTo>
                    <a:pt x="5525" y="20010"/>
                  </a:lnTo>
                  <a:lnTo>
                    <a:pt x="5525" y="18224"/>
                  </a:lnTo>
                  <a:cubicBezTo>
                    <a:pt x="5525" y="18105"/>
                    <a:pt x="5608" y="18022"/>
                    <a:pt x="5728" y="18022"/>
                  </a:cubicBezTo>
                  <a:cubicBezTo>
                    <a:pt x="5835" y="18022"/>
                    <a:pt x="5918" y="18105"/>
                    <a:pt x="5918" y="18213"/>
                  </a:cubicBezTo>
                  <a:lnTo>
                    <a:pt x="5918" y="19998"/>
                  </a:lnTo>
                  <a:lnTo>
                    <a:pt x="8133" y="19963"/>
                  </a:lnTo>
                  <a:lnTo>
                    <a:pt x="8133" y="18010"/>
                  </a:lnTo>
                  <a:cubicBezTo>
                    <a:pt x="8133" y="17903"/>
                    <a:pt x="8216" y="17820"/>
                    <a:pt x="8335" y="17820"/>
                  </a:cubicBezTo>
                  <a:cubicBezTo>
                    <a:pt x="8442" y="17820"/>
                    <a:pt x="8525" y="17903"/>
                    <a:pt x="8525" y="18022"/>
                  </a:cubicBezTo>
                  <a:lnTo>
                    <a:pt x="8537" y="19963"/>
                  </a:lnTo>
                  <a:lnTo>
                    <a:pt x="10966" y="19927"/>
                  </a:lnTo>
                  <a:lnTo>
                    <a:pt x="10966" y="17951"/>
                  </a:lnTo>
                  <a:cubicBezTo>
                    <a:pt x="10966" y="17843"/>
                    <a:pt x="11050" y="17760"/>
                    <a:pt x="11169" y="17748"/>
                  </a:cubicBezTo>
                  <a:cubicBezTo>
                    <a:pt x="11276" y="17748"/>
                    <a:pt x="11359" y="17843"/>
                    <a:pt x="11359" y="17951"/>
                  </a:cubicBezTo>
                  <a:lnTo>
                    <a:pt x="11359" y="19915"/>
                  </a:lnTo>
                  <a:lnTo>
                    <a:pt x="13609" y="19879"/>
                  </a:lnTo>
                  <a:lnTo>
                    <a:pt x="13609" y="17951"/>
                  </a:lnTo>
                  <a:cubicBezTo>
                    <a:pt x="13609" y="17843"/>
                    <a:pt x="13693" y="17760"/>
                    <a:pt x="13812" y="17760"/>
                  </a:cubicBezTo>
                  <a:cubicBezTo>
                    <a:pt x="13919" y="17760"/>
                    <a:pt x="14002" y="17843"/>
                    <a:pt x="14002" y="17951"/>
                  </a:cubicBezTo>
                  <a:lnTo>
                    <a:pt x="14014" y="19868"/>
                  </a:lnTo>
                  <a:lnTo>
                    <a:pt x="16503" y="19832"/>
                  </a:lnTo>
                  <a:lnTo>
                    <a:pt x="16503" y="17963"/>
                  </a:lnTo>
                  <a:cubicBezTo>
                    <a:pt x="16503" y="17855"/>
                    <a:pt x="16586" y="17760"/>
                    <a:pt x="16693" y="17760"/>
                  </a:cubicBezTo>
                  <a:cubicBezTo>
                    <a:pt x="16800" y="17760"/>
                    <a:pt x="16896" y="17855"/>
                    <a:pt x="16896" y="17963"/>
                  </a:cubicBezTo>
                  <a:lnTo>
                    <a:pt x="16896" y="19820"/>
                  </a:lnTo>
                  <a:lnTo>
                    <a:pt x="19277" y="19772"/>
                  </a:lnTo>
                  <a:lnTo>
                    <a:pt x="19277" y="17808"/>
                  </a:lnTo>
                  <a:cubicBezTo>
                    <a:pt x="19277" y="17701"/>
                    <a:pt x="19360" y="17617"/>
                    <a:pt x="19479" y="17617"/>
                  </a:cubicBezTo>
                  <a:cubicBezTo>
                    <a:pt x="19586" y="17617"/>
                    <a:pt x="19670" y="17701"/>
                    <a:pt x="19670" y="17808"/>
                  </a:cubicBezTo>
                  <a:lnTo>
                    <a:pt x="19670" y="19772"/>
                  </a:lnTo>
                  <a:lnTo>
                    <a:pt x="22099" y="19725"/>
                  </a:lnTo>
                  <a:lnTo>
                    <a:pt x="22099" y="19713"/>
                  </a:lnTo>
                  <a:lnTo>
                    <a:pt x="22099" y="17724"/>
                  </a:lnTo>
                  <a:cubicBezTo>
                    <a:pt x="22099" y="17617"/>
                    <a:pt x="22182" y="17534"/>
                    <a:pt x="22289" y="17522"/>
                  </a:cubicBezTo>
                  <a:cubicBezTo>
                    <a:pt x="22408" y="17522"/>
                    <a:pt x="22492" y="17617"/>
                    <a:pt x="22492" y="17724"/>
                  </a:cubicBezTo>
                  <a:lnTo>
                    <a:pt x="22492" y="19713"/>
                  </a:lnTo>
                  <a:lnTo>
                    <a:pt x="22492" y="19725"/>
                  </a:lnTo>
                  <a:lnTo>
                    <a:pt x="24670" y="19689"/>
                  </a:lnTo>
                  <a:cubicBezTo>
                    <a:pt x="24658" y="19665"/>
                    <a:pt x="24658" y="19629"/>
                    <a:pt x="24658" y="19606"/>
                  </a:cubicBezTo>
                  <a:lnTo>
                    <a:pt x="24658" y="17617"/>
                  </a:lnTo>
                  <a:cubicBezTo>
                    <a:pt x="24658" y="17510"/>
                    <a:pt x="24742" y="17427"/>
                    <a:pt x="24849" y="17427"/>
                  </a:cubicBezTo>
                  <a:cubicBezTo>
                    <a:pt x="24956" y="17427"/>
                    <a:pt x="25051" y="17510"/>
                    <a:pt x="25051" y="17617"/>
                  </a:cubicBezTo>
                  <a:lnTo>
                    <a:pt x="25051" y="19606"/>
                  </a:lnTo>
                  <a:cubicBezTo>
                    <a:pt x="25051" y="19629"/>
                    <a:pt x="25051" y="19653"/>
                    <a:pt x="25039" y="19677"/>
                  </a:cubicBezTo>
                  <a:lnTo>
                    <a:pt x="27552" y="19629"/>
                  </a:lnTo>
                  <a:lnTo>
                    <a:pt x="27552" y="17701"/>
                  </a:lnTo>
                  <a:cubicBezTo>
                    <a:pt x="27552" y="17593"/>
                    <a:pt x="27635" y="17498"/>
                    <a:pt x="27754" y="17498"/>
                  </a:cubicBezTo>
                  <a:cubicBezTo>
                    <a:pt x="27861" y="17498"/>
                    <a:pt x="27956" y="17582"/>
                    <a:pt x="27956" y="17689"/>
                  </a:cubicBezTo>
                  <a:lnTo>
                    <a:pt x="27956" y="19629"/>
                  </a:lnTo>
                  <a:lnTo>
                    <a:pt x="32874" y="19534"/>
                  </a:lnTo>
                  <a:lnTo>
                    <a:pt x="32481" y="15522"/>
                  </a:lnTo>
                  <a:lnTo>
                    <a:pt x="32374" y="14462"/>
                  </a:lnTo>
                  <a:lnTo>
                    <a:pt x="30195" y="14510"/>
                  </a:lnTo>
                  <a:cubicBezTo>
                    <a:pt x="30147" y="14510"/>
                    <a:pt x="30088" y="14486"/>
                    <a:pt x="30052" y="14450"/>
                  </a:cubicBezTo>
                  <a:cubicBezTo>
                    <a:pt x="30016" y="14414"/>
                    <a:pt x="29992" y="14367"/>
                    <a:pt x="29992" y="14307"/>
                  </a:cubicBezTo>
                  <a:cubicBezTo>
                    <a:pt x="29992" y="14236"/>
                    <a:pt x="30052" y="7164"/>
                    <a:pt x="25551" y="3020"/>
                  </a:cubicBezTo>
                  <a:cubicBezTo>
                    <a:pt x="23370" y="1009"/>
                    <a:pt x="20492" y="0"/>
                    <a:pt x="169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6"/>
            <p:cNvSpPr/>
            <p:nvPr/>
          </p:nvSpPr>
          <p:spPr>
            <a:xfrm rot="-1421393">
              <a:off x="7647231" y="3783646"/>
              <a:ext cx="980404" cy="555365"/>
            </a:xfrm>
            <a:custGeom>
              <a:rect b="b" l="l" r="r" t="t"/>
              <a:pathLst>
                <a:path extrusionOk="0" h="18622" w="32874">
                  <a:moveTo>
                    <a:pt x="9954" y="0"/>
                  </a:moveTo>
                  <a:cubicBezTo>
                    <a:pt x="7382" y="1286"/>
                    <a:pt x="5406" y="3429"/>
                    <a:pt x="4061" y="6406"/>
                  </a:cubicBezTo>
                  <a:cubicBezTo>
                    <a:pt x="2465" y="9894"/>
                    <a:pt x="2382" y="13276"/>
                    <a:pt x="2382" y="13311"/>
                  </a:cubicBezTo>
                  <a:cubicBezTo>
                    <a:pt x="2382" y="13419"/>
                    <a:pt x="2298" y="13502"/>
                    <a:pt x="2203" y="13514"/>
                  </a:cubicBezTo>
                  <a:lnTo>
                    <a:pt x="143" y="13609"/>
                  </a:lnTo>
                  <a:lnTo>
                    <a:pt x="1" y="18622"/>
                  </a:lnTo>
                  <a:lnTo>
                    <a:pt x="2691" y="18574"/>
                  </a:lnTo>
                  <a:lnTo>
                    <a:pt x="2691" y="16800"/>
                  </a:lnTo>
                  <a:cubicBezTo>
                    <a:pt x="2691" y="16693"/>
                    <a:pt x="2775" y="16598"/>
                    <a:pt x="2882" y="16598"/>
                  </a:cubicBezTo>
                  <a:cubicBezTo>
                    <a:pt x="3001" y="16598"/>
                    <a:pt x="3084" y="16693"/>
                    <a:pt x="3084" y="16800"/>
                  </a:cubicBezTo>
                  <a:lnTo>
                    <a:pt x="3084" y="18562"/>
                  </a:lnTo>
                  <a:lnTo>
                    <a:pt x="5525" y="18526"/>
                  </a:lnTo>
                  <a:lnTo>
                    <a:pt x="5525" y="16729"/>
                  </a:lnTo>
                  <a:cubicBezTo>
                    <a:pt x="5525" y="16621"/>
                    <a:pt x="5608" y="16538"/>
                    <a:pt x="5716" y="16538"/>
                  </a:cubicBezTo>
                  <a:cubicBezTo>
                    <a:pt x="5823" y="16538"/>
                    <a:pt x="5918" y="16621"/>
                    <a:pt x="5918" y="16729"/>
                  </a:cubicBezTo>
                  <a:lnTo>
                    <a:pt x="5918" y="18514"/>
                  </a:lnTo>
                  <a:lnTo>
                    <a:pt x="8132" y="18479"/>
                  </a:lnTo>
                  <a:lnTo>
                    <a:pt x="8132" y="16526"/>
                  </a:lnTo>
                  <a:cubicBezTo>
                    <a:pt x="8132" y="16419"/>
                    <a:pt x="8216" y="16336"/>
                    <a:pt x="8323" y="16336"/>
                  </a:cubicBezTo>
                  <a:cubicBezTo>
                    <a:pt x="8430" y="16336"/>
                    <a:pt x="8525" y="16419"/>
                    <a:pt x="8525" y="16526"/>
                  </a:cubicBezTo>
                  <a:lnTo>
                    <a:pt x="8525" y="18479"/>
                  </a:lnTo>
                  <a:lnTo>
                    <a:pt x="10966" y="18431"/>
                  </a:lnTo>
                  <a:lnTo>
                    <a:pt x="10966" y="16467"/>
                  </a:lnTo>
                  <a:cubicBezTo>
                    <a:pt x="10966" y="16359"/>
                    <a:pt x="11050" y="16264"/>
                    <a:pt x="11157" y="16264"/>
                  </a:cubicBezTo>
                  <a:cubicBezTo>
                    <a:pt x="11264" y="16264"/>
                    <a:pt x="11359" y="16359"/>
                    <a:pt x="11359" y="16467"/>
                  </a:cubicBezTo>
                  <a:lnTo>
                    <a:pt x="11359" y="18431"/>
                  </a:lnTo>
                  <a:lnTo>
                    <a:pt x="13609" y="18384"/>
                  </a:lnTo>
                  <a:lnTo>
                    <a:pt x="13609" y="16467"/>
                  </a:lnTo>
                  <a:cubicBezTo>
                    <a:pt x="13609" y="16359"/>
                    <a:pt x="13693" y="16264"/>
                    <a:pt x="13800" y="16264"/>
                  </a:cubicBezTo>
                  <a:cubicBezTo>
                    <a:pt x="13919" y="16264"/>
                    <a:pt x="14002" y="16359"/>
                    <a:pt x="14002" y="16467"/>
                  </a:cubicBezTo>
                  <a:lnTo>
                    <a:pt x="14002" y="18384"/>
                  </a:lnTo>
                  <a:lnTo>
                    <a:pt x="16503" y="18336"/>
                  </a:lnTo>
                  <a:lnTo>
                    <a:pt x="16491" y="16479"/>
                  </a:lnTo>
                  <a:cubicBezTo>
                    <a:pt x="16491" y="16359"/>
                    <a:pt x="16586" y="16276"/>
                    <a:pt x="16693" y="16276"/>
                  </a:cubicBezTo>
                  <a:cubicBezTo>
                    <a:pt x="16800" y="16276"/>
                    <a:pt x="16895" y="16359"/>
                    <a:pt x="16895" y="16479"/>
                  </a:cubicBezTo>
                  <a:lnTo>
                    <a:pt x="16895" y="18336"/>
                  </a:lnTo>
                  <a:lnTo>
                    <a:pt x="19277" y="18288"/>
                  </a:lnTo>
                  <a:lnTo>
                    <a:pt x="19277" y="16324"/>
                  </a:lnTo>
                  <a:cubicBezTo>
                    <a:pt x="19277" y="16217"/>
                    <a:pt x="19360" y="16121"/>
                    <a:pt x="19467" y="16121"/>
                  </a:cubicBezTo>
                  <a:cubicBezTo>
                    <a:pt x="19574" y="16121"/>
                    <a:pt x="19670" y="16217"/>
                    <a:pt x="19670" y="16324"/>
                  </a:cubicBezTo>
                  <a:lnTo>
                    <a:pt x="19670" y="18288"/>
                  </a:lnTo>
                  <a:lnTo>
                    <a:pt x="22099" y="18241"/>
                  </a:lnTo>
                  <a:cubicBezTo>
                    <a:pt x="22099" y="18241"/>
                    <a:pt x="22099" y="18229"/>
                    <a:pt x="22099" y="18229"/>
                  </a:cubicBezTo>
                  <a:lnTo>
                    <a:pt x="22099" y="16240"/>
                  </a:lnTo>
                  <a:cubicBezTo>
                    <a:pt x="22099" y="16133"/>
                    <a:pt x="22182" y="16038"/>
                    <a:pt x="22289" y="16038"/>
                  </a:cubicBezTo>
                  <a:cubicBezTo>
                    <a:pt x="22396" y="16038"/>
                    <a:pt x="22491" y="16121"/>
                    <a:pt x="22491" y="16240"/>
                  </a:cubicBezTo>
                  <a:lnTo>
                    <a:pt x="22491" y="18217"/>
                  </a:lnTo>
                  <a:lnTo>
                    <a:pt x="22491" y="18229"/>
                  </a:lnTo>
                  <a:lnTo>
                    <a:pt x="24670" y="18193"/>
                  </a:lnTo>
                  <a:cubicBezTo>
                    <a:pt x="24658" y="18169"/>
                    <a:pt x="24658" y="18145"/>
                    <a:pt x="24658" y="18122"/>
                  </a:cubicBezTo>
                  <a:lnTo>
                    <a:pt x="24646" y="16133"/>
                  </a:lnTo>
                  <a:cubicBezTo>
                    <a:pt x="24646" y="16026"/>
                    <a:pt x="24742" y="15931"/>
                    <a:pt x="24849" y="15931"/>
                  </a:cubicBezTo>
                  <a:cubicBezTo>
                    <a:pt x="24956" y="15931"/>
                    <a:pt x="25039" y="16026"/>
                    <a:pt x="25039" y="16133"/>
                  </a:cubicBezTo>
                  <a:lnTo>
                    <a:pt x="25051" y="18122"/>
                  </a:lnTo>
                  <a:cubicBezTo>
                    <a:pt x="25051" y="18145"/>
                    <a:pt x="25039" y="18169"/>
                    <a:pt x="25039" y="18193"/>
                  </a:cubicBezTo>
                  <a:lnTo>
                    <a:pt x="27552" y="18145"/>
                  </a:lnTo>
                  <a:lnTo>
                    <a:pt x="27552" y="16217"/>
                  </a:lnTo>
                  <a:lnTo>
                    <a:pt x="27552" y="16205"/>
                  </a:lnTo>
                  <a:cubicBezTo>
                    <a:pt x="27552" y="16098"/>
                    <a:pt x="27647" y="16014"/>
                    <a:pt x="27754" y="16014"/>
                  </a:cubicBezTo>
                  <a:cubicBezTo>
                    <a:pt x="27861" y="16014"/>
                    <a:pt x="27944" y="16098"/>
                    <a:pt x="27944" y="16205"/>
                  </a:cubicBezTo>
                  <a:lnTo>
                    <a:pt x="27956" y="18133"/>
                  </a:lnTo>
                  <a:lnTo>
                    <a:pt x="32874" y="18050"/>
                  </a:lnTo>
                  <a:lnTo>
                    <a:pt x="32481" y="14038"/>
                  </a:lnTo>
                  <a:cubicBezTo>
                    <a:pt x="30956" y="14413"/>
                    <a:pt x="29390" y="14594"/>
                    <a:pt x="27823" y="14594"/>
                  </a:cubicBezTo>
                  <a:cubicBezTo>
                    <a:pt x="24116" y="14594"/>
                    <a:pt x="20402" y="13579"/>
                    <a:pt x="17205" y="11704"/>
                  </a:cubicBezTo>
                  <a:lnTo>
                    <a:pt x="8394" y="12157"/>
                  </a:lnTo>
                  <a:cubicBezTo>
                    <a:pt x="8335" y="12157"/>
                    <a:pt x="8275" y="12145"/>
                    <a:pt x="8240" y="12097"/>
                  </a:cubicBezTo>
                  <a:cubicBezTo>
                    <a:pt x="8204" y="12061"/>
                    <a:pt x="8180" y="12014"/>
                    <a:pt x="8180" y="11954"/>
                  </a:cubicBezTo>
                  <a:cubicBezTo>
                    <a:pt x="8180" y="11895"/>
                    <a:pt x="8228" y="10513"/>
                    <a:pt x="9097" y="8906"/>
                  </a:cubicBezTo>
                  <a:cubicBezTo>
                    <a:pt x="9537" y="8085"/>
                    <a:pt x="10240" y="7120"/>
                    <a:pt x="11371" y="6287"/>
                  </a:cubicBezTo>
                  <a:cubicBezTo>
                    <a:pt x="10633" y="4941"/>
                    <a:pt x="10359" y="3525"/>
                    <a:pt x="10216" y="1727"/>
                  </a:cubicBezTo>
                  <a:cubicBezTo>
                    <a:pt x="10168" y="1072"/>
                    <a:pt x="10085" y="488"/>
                    <a:pt x="9954" y="0"/>
                  </a:cubicBezTo>
                  <a:close/>
                </a:path>
              </a:pathLst>
            </a:custGeom>
            <a:solidFill>
              <a:srgbClr val="51B4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6"/>
            <p:cNvSpPr/>
            <p:nvPr/>
          </p:nvSpPr>
          <p:spPr>
            <a:xfrm rot="-1421393">
              <a:off x="7878732" y="3918431"/>
              <a:ext cx="490023" cy="231338"/>
            </a:xfrm>
            <a:custGeom>
              <a:rect b="b" l="l" r="r" t="t"/>
              <a:pathLst>
                <a:path extrusionOk="0" h="7757" w="16431">
                  <a:moveTo>
                    <a:pt x="8627" y="386"/>
                  </a:moveTo>
                  <a:cubicBezTo>
                    <a:pt x="10577" y="386"/>
                    <a:pt x="12334" y="1295"/>
                    <a:pt x="13859" y="3089"/>
                  </a:cubicBezTo>
                  <a:cubicBezTo>
                    <a:pt x="15026" y="4458"/>
                    <a:pt x="15705" y="5971"/>
                    <a:pt x="15943" y="6554"/>
                  </a:cubicBezTo>
                  <a:lnTo>
                    <a:pt x="417" y="7340"/>
                  </a:lnTo>
                  <a:cubicBezTo>
                    <a:pt x="465" y="6899"/>
                    <a:pt x="643" y="5851"/>
                    <a:pt x="1262" y="4685"/>
                  </a:cubicBezTo>
                  <a:cubicBezTo>
                    <a:pt x="2024" y="3268"/>
                    <a:pt x="3620" y="1422"/>
                    <a:pt x="6942" y="601"/>
                  </a:cubicBezTo>
                  <a:cubicBezTo>
                    <a:pt x="7518" y="457"/>
                    <a:pt x="8080" y="386"/>
                    <a:pt x="8627" y="386"/>
                  </a:cubicBezTo>
                  <a:close/>
                  <a:moveTo>
                    <a:pt x="8593" y="1"/>
                  </a:moveTo>
                  <a:cubicBezTo>
                    <a:pt x="8023" y="1"/>
                    <a:pt x="7439" y="73"/>
                    <a:pt x="6846" y="220"/>
                  </a:cubicBezTo>
                  <a:cubicBezTo>
                    <a:pt x="3393" y="1077"/>
                    <a:pt x="1715" y="3018"/>
                    <a:pt x="917" y="4494"/>
                  </a:cubicBezTo>
                  <a:cubicBezTo>
                    <a:pt x="48" y="6101"/>
                    <a:pt x="0" y="7483"/>
                    <a:pt x="0" y="7542"/>
                  </a:cubicBezTo>
                  <a:cubicBezTo>
                    <a:pt x="0" y="7602"/>
                    <a:pt x="24" y="7661"/>
                    <a:pt x="60" y="7697"/>
                  </a:cubicBezTo>
                  <a:cubicBezTo>
                    <a:pt x="107" y="7733"/>
                    <a:pt x="155" y="7756"/>
                    <a:pt x="215" y="7756"/>
                  </a:cubicBezTo>
                  <a:lnTo>
                    <a:pt x="16240" y="6935"/>
                  </a:lnTo>
                  <a:cubicBezTo>
                    <a:pt x="16264" y="6935"/>
                    <a:pt x="16300" y="6923"/>
                    <a:pt x="16324" y="6911"/>
                  </a:cubicBezTo>
                  <a:cubicBezTo>
                    <a:pt x="16347" y="6899"/>
                    <a:pt x="16371" y="6875"/>
                    <a:pt x="16395" y="6852"/>
                  </a:cubicBezTo>
                  <a:cubicBezTo>
                    <a:pt x="16431" y="6792"/>
                    <a:pt x="16431" y="6733"/>
                    <a:pt x="16419" y="6673"/>
                  </a:cubicBezTo>
                  <a:cubicBezTo>
                    <a:pt x="16383" y="6590"/>
                    <a:pt x="15693" y="4625"/>
                    <a:pt x="14169" y="2839"/>
                  </a:cubicBezTo>
                  <a:cubicBezTo>
                    <a:pt x="12572" y="962"/>
                    <a:pt x="10667" y="1"/>
                    <a:pt x="8593" y="1"/>
                  </a:cubicBezTo>
                  <a:close/>
                </a:path>
              </a:pathLst>
            </a:custGeom>
            <a:solidFill>
              <a:srgbClr val="222020"/>
            </a:solidFill>
            <a:ln cap="flat" cmpd="sng" w="1200">
              <a:solidFill>
                <a:srgbClr val="22202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6"/>
            <p:cNvSpPr/>
            <p:nvPr/>
          </p:nvSpPr>
          <p:spPr>
            <a:xfrm rot="-1421393">
              <a:off x="8604669" y="4064750"/>
              <a:ext cx="12108" cy="71039"/>
            </a:xfrm>
            <a:custGeom>
              <a:rect b="b" l="l" r="r" t="t"/>
              <a:pathLst>
                <a:path extrusionOk="0" h="2382" w="406">
                  <a:moveTo>
                    <a:pt x="203" y="1"/>
                  </a:moveTo>
                  <a:cubicBezTo>
                    <a:pt x="96" y="1"/>
                    <a:pt x="0" y="96"/>
                    <a:pt x="0" y="203"/>
                  </a:cubicBezTo>
                  <a:lnTo>
                    <a:pt x="12" y="2191"/>
                  </a:lnTo>
                  <a:cubicBezTo>
                    <a:pt x="12" y="2299"/>
                    <a:pt x="96" y="2382"/>
                    <a:pt x="203" y="2382"/>
                  </a:cubicBezTo>
                  <a:cubicBezTo>
                    <a:pt x="239" y="2382"/>
                    <a:pt x="274" y="2382"/>
                    <a:pt x="298" y="2358"/>
                  </a:cubicBezTo>
                  <a:cubicBezTo>
                    <a:pt x="358" y="2334"/>
                    <a:pt x="405" y="2263"/>
                    <a:pt x="405" y="2191"/>
                  </a:cubicBezTo>
                  <a:lnTo>
                    <a:pt x="405" y="203"/>
                  </a:lnTo>
                  <a:cubicBezTo>
                    <a:pt x="405" y="96"/>
                    <a:pt x="310" y="1"/>
                    <a:pt x="203"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6"/>
            <p:cNvSpPr/>
            <p:nvPr/>
          </p:nvSpPr>
          <p:spPr>
            <a:xfrm rot="-1421393">
              <a:off x="7624132" y="3727359"/>
              <a:ext cx="1008796" cy="627358"/>
            </a:xfrm>
            <a:custGeom>
              <a:rect b="b" l="l" r="r" t="t"/>
              <a:pathLst>
                <a:path extrusionOk="0" h="21036" w="33826">
                  <a:moveTo>
                    <a:pt x="17429" y="526"/>
                  </a:moveTo>
                  <a:cubicBezTo>
                    <a:pt x="20941" y="526"/>
                    <a:pt x="23807" y="1532"/>
                    <a:pt x="25968" y="3522"/>
                  </a:cubicBezTo>
                  <a:cubicBezTo>
                    <a:pt x="30433" y="7630"/>
                    <a:pt x="30397" y="14702"/>
                    <a:pt x="30397" y="14773"/>
                  </a:cubicBezTo>
                  <a:cubicBezTo>
                    <a:pt x="30397" y="14845"/>
                    <a:pt x="30421" y="14916"/>
                    <a:pt x="30468" y="14964"/>
                  </a:cubicBezTo>
                  <a:cubicBezTo>
                    <a:pt x="30528" y="15011"/>
                    <a:pt x="30587" y="15035"/>
                    <a:pt x="30659" y="15035"/>
                  </a:cubicBezTo>
                  <a:lnTo>
                    <a:pt x="32778" y="15000"/>
                  </a:lnTo>
                  <a:lnTo>
                    <a:pt x="33266" y="19941"/>
                  </a:lnTo>
                  <a:lnTo>
                    <a:pt x="28420" y="20024"/>
                  </a:lnTo>
                  <a:lnTo>
                    <a:pt x="28420" y="18155"/>
                  </a:lnTo>
                  <a:cubicBezTo>
                    <a:pt x="28420" y="18048"/>
                    <a:pt x="28325" y="17964"/>
                    <a:pt x="28218" y="17964"/>
                  </a:cubicBezTo>
                  <a:cubicBezTo>
                    <a:pt x="28111" y="17964"/>
                    <a:pt x="28028" y="18048"/>
                    <a:pt x="28028" y="18155"/>
                  </a:cubicBezTo>
                  <a:lnTo>
                    <a:pt x="28028" y="20036"/>
                  </a:lnTo>
                  <a:lnTo>
                    <a:pt x="25515" y="20072"/>
                  </a:lnTo>
                  <a:lnTo>
                    <a:pt x="25515" y="18083"/>
                  </a:lnTo>
                  <a:cubicBezTo>
                    <a:pt x="25515" y="17976"/>
                    <a:pt x="25432" y="17881"/>
                    <a:pt x="25313" y="17881"/>
                  </a:cubicBezTo>
                  <a:cubicBezTo>
                    <a:pt x="25206" y="17881"/>
                    <a:pt x="25122" y="17976"/>
                    <a:pt x="25122" y="18083"/>
                  </a:cubicBezTo>
                  <a:lnTo>
                    <a:pt x="25122" y="20072"/>
                  </a:lnTo>
                  <a:cubicBezTo>
                    <a:pt x="25122" y="20072"/>
                    <a:pt x="25122" y="20083"/>
                    <a:pt x="25122" y="20083"/>
                  </a:cubicBezTo>
                  <a:lnTo>
                    <a:pt x="22967" y="20119"/>
                  </a:lnTo>
                  <a:lnTo>
                    <a:pt x="22967" y="18190"/>
                  </a:lnTo>
                  <a:cubicBezTo>
                    <a:pt x="22967" y="18083"/>
                    <a:pt x="22872" y="17988"/>
                    <a:pt x="22765" y="17988"/>
                  </a:cubicBezTo>
                  <a:cubicBezTo>
                    <a:pt x="22658" y="17988"/>
                    <a:pt x="22563" y="18083"/>
                    <a:pt x="22563" y="18190"/>
                  </a:cubicBezTo>
                  <a:lnTo>
                    <a:pt x="22575" y="20131"/>
                  </a:lnTo>
                  <a:lnTo>
                    <a:pt x="20146" y="20167"/>
                  </a:lnTo>
                  <a:lnTo>
                    <a:pt x="20134" y="18274"/>
                  </a:lnTo>
                  <a:cubicBezTo>
                    <a:pt x="20134" y="18155"/>
                    <a:pt x="20050" y="18071"/>
                    <a:pt x="19943" y="18071"/>
                  </a:cubicBezTo>
                  <a:cubicBezTo>
                    <a:pt x="19836" y="18071"/>
                    <a:pt x="19741" y="18167"/>
                    <a:pt x="19741" y="18274"/>
                  </a:cubicBezTo>
                  <a:lnTo>
                    <a:pt x="19741" y="20179"/>
                  </a:lnTo>
                  <a:lnTo>
                    <a:pt x="17360" y="20214"/>
                  </a:lnTo>
                  <a:lnTo>
                    <a:pt x="17360" y="18417"/>
                  </a:lnTo>
                  <a:cubicBezTo>
                    <a:pt x="17360" y="18309"/>
                    <a:pt x="17276" y="18226"/>
                    <a:pt x="17157" y="18226"/>
                  </a:cubicBezTo>
                  <a:cubicBezTo>
                    <a:pt x="17050" y="18226"/>
                    <a:pt x="16967" y="18309"/>
                    <a:pt x="16967" y="18417"/>
                  </a:cubicBezTo>
                  <a:lnTo>
                    <a:pt x="16967" y="20226"/>
                  </a:lnTo>
                  <a:lnTo>
                    <a:pt x="14478" y="20262"/>
                  </a:lnTo>
                  <a:lnTo>
                    <a:pt x="14466" y="18417"/>
                  </a:lnTo>
                  <a:cubicBezTo>
                    <a:pt x="14466" y="18298"/>
                    <a:pt x="14383" y="18214"/>
                    <a:pt x="14276" y="18214"/>
                  </a:cubicBezTo>
                  <a:cubicBezTo>
                    <a:pt x="14157" y="18214"/>
                    <a:pt x="14073" y="18298"/>
                    <a:pt x="14073" y="18417"/>
                  </a:cubicBezTo>
                  <a:lnTo>
                    <a:pt x="14073" y="20274"/>
                  </a:lnTo>
                  <a:lnTo>
                    <a:pt x="11823" y="20310"/>
                  </a:lnTo>
                  <a:lnTo>
                    <a:pt x="11823" y="18417"/>
                  </a:lnTo>
                  <a:cubicBezTo>
                    <a:pt x="11823" y="18298"/>
                    <a:pt x="11728" y="18214"/>
                    <a:pt x="11621" y="18214"/>
                  </a:cubicBezTo>
                  <a:cubicBezTo>
                    <a:pt x="11514" y="18214"/>
                    <a:pt x="11430" y="18298"/>
                    <a:pt x="11430" y="18417"/>
                  </a:cubicBezTo>
                  <a:lnTo>
                    <a:pt x="11430" y="20322"/>
                  </a:lnTo>
                  <a:lnTo>
                    <a:pt x="8989" y="20357"/>
                  </a:lnTo>
                  <a:lnTo>
                    <a:pt x="8989" y="18476"/>
                  </a:lnTo>
                  <a:cubicBezTo>
                    <a:pt x="8989" y="18369"/>
                    <a:pt x="8894" y="18274"/>
                    <a:pt x="8787" y="18274"/>
                  </a:cubicBezTo>
                  <a:cubicBezTo>
                    <a:pt x="8680" y="18274"/>
                    <a:pt x="8597" y="18369"/>
                    <a:pt x="8597" y="18476"/>
                  </a:cubicBezTo>
                  <a:lnTo>
                    <a:pt x="8597" y="20369"/>
                  </a:lnTo>
                  <a:lnTo>
                    <a:pt x="6382" y="20405"/>
                  </a:lnTo>
                  <a:lnTo>
                    <a:pt x="6382" y="18679"/>
                  </a:lnTo>
                  <a:cubicBezTo>
                    <a:pt x="6382" y="18571"/>
                    <a:pt x="6287" y="18476"/>
                    <a:pt x="6180" y="18476"/>
                  </a:cubicBezTo>
                  <a:cubicBezTo>
                    <a:pt x="6072" y="18476"/>
                    <a:pt x="5989" y="18571"/>
                    <a:pt x="5989" y="18679"/>
                  </a:cubicBezTo>
                  <a:lnTo>
                    <a:pt x="5989" y="20405"/>
                  </a:lnTo>
                  <a:lnTo>
                    <a:pt x="3548" y="20453"/>
                  </a:lnTo>
                  <a:lnTo>
                    <a:pt x="3548" y="18738"/>
                  </a:lnTo>
                  <a:cubicBezTo>
                    <a:pt x="3548" y="18631"/>
                    <a:pt x="3465" y="18548"/>
                    <a:pt x="3346" y="18548"/>
                  </a:cubicBezTo>
                  <a:cubicBezTo>
                    <a:pt x="3239" y="18548"/>
                    <a:pt x="3155" y="18631"/>
                    <a:pt x="3155" y="18738"/>
                  </a:cubicBezTo>
                  <a:lnTo>
                    <a:pt x="3155" y="20453"/>
                  </a:lnTo>
                  <a:lnTo>
                    <a:pt x="524" y="20500"/>
                  </a:lnTo>
                  <a:lnTo>
                    <a:pt x="667" y="15607"/>
                  </a:lnTo>
                  <a:lnTo>
                    <a:pt x="667" y="15619"/>
                  </a:lnTo>
                  <a:lnTo>
                    <a:pt x="2667" y="15523"/>
                  </a:lnTo>
                  <a:cubicBezTo>
                    <a:pt x="2810" y="15511"/>
                    <a:pt x="2917" y="15404"/>
                    <a:pt x="2917" y="15261"/>
                  </a:cubicBezTo>
                  <a:cubicBezTo>
                    <a:pt x="2917" y="15130"/>
                    <a:pt x="3024" y="11809"/>
                    <a:pt x="4584" y="8380"/>
                  </a:cubicBezTo>
                  <a:cubicBezTo>
                    <a:pt x="6692" y="3736"/>
                    <a:pt x="10335" y="1129"/>
                    <a:pt x="15419" y="629"/>
                  </a:cubicBezTo>
                  <a:cubicBezTo>
                    <a:pt x="16111" y="560"/>
                    <a:pt x="16781" y="526"/>
                    <a:pt x="17429" y="526"/>
                  </a:cubicBezTo>
                  <a:close/>
                  <a:moveTo>
                    <a:pt x="17423" y="1"/>
                  </a:moveTo>
                  <a:cubicBezTo>
                    <a:pt x="16761" y="1"/>
                    <a:pt x="16077" y="35"/>
                    <a:pt x="15371" y="105"/>
                  </a:cubicBezTo>
                  <a:cubicBezTo>
                    <a:pt x="12466" y="391"/>
                    <a:pt x="9978" y="1367"/>
                    <a:pt x="7977" y="3010"/>
                  </a:cubicBezTo>
                  <a:cubicBezTo>
                    <a:pt x="6370" y="4320"/>
                    <a:pt x="5072" y="6046"/>
                    <a:pt x="4108" y="8165"/>
                  </a:cubicBezTo>
                  <a:cubicBezTo>
                    <a:pt x="2739" y="11178"/>
                    <a:pt x="2465" y="14095"/>
                    <a:pt x="2405" y="15011"/>
                  </a:cubicBezTo>
                  <a:lnTo>
                    <a:pt x="405" y="15107"/>
                  </a:lnTo>
                  <a:cubicBezTo>
                    <a:pt x="262" y="15107"/>
                    <a:pt x="155" y="15226"/>
                    <a:pt x="155" y="15357"/>
                  </a:cubicBezTo>
                  <a:lnTo>
                    <a:pt x="0" y="20762"/>
                  </a:lnTo>
                  <a:cubicBezTo>
                    <a:pt x="0" y="20834"/>
                    <a:pt x="24" y="20905"/>
                    <a:pt x="84" y="20953"/>
                  </a:cubicBezTo>
                  <a:cubicBezTo>
                    <a:pt x="107" y="20976"/>
                    <a:pt x="143" y="21000"/>
                    <a:pt x="167" y="21012"/>
                  </a:cubicBezTo>
                  <a:cubicBezTo>
                    <a:pt x="203" y="21024"/>
                    <a:pt x="238" y="21036"/>
                    <a:pt x="274" y="21036"/>
                  </a:cubicBezTo>
                  <a:lnTo>
                    <a:pt x="33564" y="20464"/>
                  </a:lnTo>
                  <a:cubicBezTo>
                    <a:pt x="33600" y="20464"/>
                    <a:pt x="33647" y="20453"/>
                    <a:pt x="33683" y="20429"/>
                  </a:cubicBezTo>
                  <a:cubicBezTo>
                    <a:pt x="33707" y="20417"/>
                    <a:pt x="33731" y="20393"/>
                    <a:pt x="33754" y="20369"/>
                  </a:cubicBezTo>
                  <a:cubicBezTo>
                    <a:pt x="33802" y="20322"/>
                    <a:pt x="33826" y="20250"/>
                    <a:pt x="33814" y="20167"/>
                  </a:cubicBezTo>
                  <a:lnTo>
                    <a:pt x="33278" y="14702"/>
                  </a:lnTo>
                  <a:cubicBezTo>
                    <a:pt x="33266" y="14559"/>
                    <a:pt x="33147" y="14464"/>
                    <a:pt x="33016" y="14464"/>
                  </a:cubicBezTo>
                  <a:lnTo>
                    <a:pt x="30921" y="14511"/>
                  </a:lnTo>
                  <a:cubicBezTo>
                    <a:pt x="30909" y="13904"/>
                    <a:pt x="30826" y="12416"/>
                    <a:pt x="30385" y="10594"/>
                  </a:cubicBezTo>
                  <a:cubicBezTo>
                    <a:pt x="29885" y="8427"/>
                    <a:pt x="28766" y="5391"/>
                    <a:pt x="26325" y="3141"/>
                  </a:cubicBezTo>
                  <a:cubicBezTo>
                    <a:pt x="24057" y="1055"/>
                    <a:pt x="21073" y="1"/>
                    <a:pt x="174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3">
    <p:spTree>
      <p:nvGrpSpPr>
        <p:cNvPr id="923" name="Shape 923"/>
        <p:cNvGrpSpPr/>
        <p:nvPr/>
      </p:nvGrpSpPr>
      <p:grpSpPr>
        <a:xfrm>
          <a:off x="0" y="0"/>
          <a:ext cx="0" cy="0"/>
          <a:chOff x="0" y="0"/>
          <a:chExt cx="0" cy="0"/>
        </a:xfrm>
      </p:grpSpPr>
      <p:grpSp>
        <p:nvGrpSpPr>
          <p:cNvPr id="924" name="Google Shape;924;p37"/>
          <p:cNvGrpSpPr/>
          <p:nvPr/>
        </p:nvGrpSpPr>
        <p:grpSpPr>
          <a:xfrm>
            <a:off x="-39375" y="-41850"/>
            <a:ext cx="2846620" cy="5226971"/>
            <a:chOff x="-7289" y="-9725"/>
            <a:chExt cx="2811754" cy="5162950"/>
          </a:xfrm>
        </p:grpSpPr>
        <p:sp>
          <p:nvSpPr>
            <p:cNvPr id="925" name="Google Shape;925;p37"/>
            <p:cNvSpPr/>
            <p:nvPr/>
          </p:nvSpPr>
          <p:spPr>
            <a:xfrm flipH="1">
              <a:off x="-1997" y="-9725"/>
              <a:ext cx="2806463" cy="5162950"/>
            </a:xfrm>
            <a:custGeom>
              <a:rect b="b" l="l" r="r" t="t"/>
              <a:pathLst>
                <a:path extrusionOk="0" h="206518" w="139625">
                  <a:moveTo>
                    <a:pt x="0" y="0"/>
                  </a:moveTo>
                  <a:lnTo>
                    <a:pt x="139625" y="389"/>
                  </a:lnTo>
                  <a:lnTo>
                    <a:pt x="139236" y="206518"/>
                  </a:lnTo>
                  <a:lnTo>
                    <a:pt x="71546" y="205778"/>
                  </a:lnTo>
                  <a:close/>
                </a:path>
              </a:pathLst>
            </a:custGeom>
            <a:solidFill>
              <a:schemeClr val="accent5"/>
            </a:solidFill>
            <a:ln>
              <a:noFill/>
            </a:ln>
          </p:spPr>
        </p:sp>
        <p:grpSp>
          <p:nvGrpSpPr>
            <p:cNvPr id="926" name="Google Shape;926;p37"/>
            <p:cNvGrpSpPr/>
            <p:nvPr/>
          </p:nvGrpSpPr>
          <p:grpSpPr>
            <a:xfrm flipH="1">
              <a:off x="-7289" y="0"/>
              <a:ext cx="2772045" cy="5143502"/>
              <a:chOff x="6409225" y="0"/>
              <a:chExt cx="2772045" cy="5143502"/>
            </a:xfrm>
          </p:grpSpPr>
          <p:cxnSp>
            <p:nvCxnSpPr>
              <p:cNvPr id="927" name="Google Shape;927;p37"/>
              <p:cNvCxnSpPr/>
              <p:nvPr/>
            </p:nvCxnSpPr>
            <p:spPr>
              <a:xfrm>
                <a:off x="6718570" y="1209275"/>
                <a:ext cx="2462700" cy="0"/>
              </a:xfrm>
              <a:prstGeom prst="straightConnector1">
                <a:avLst/>
              </a:prstGeom>
              <a:noFill/>
              <a:ln cap="rnd" cmpd="sng" w="19050">
                <a:solidFill>
                  <a:schemeClr val="lt2"/>
                </a:solidFill>
                <a:prstDash val="solid"/>
                <a:round/>
                <a:headEnd len="med" w="med" type="none"/>
                <a:tailEnd len="med" w="med" type="none"/>
              </a:ln>
            </p:spPr>
          </p:cxnSp>
          <p:cxnSp>
            <p:nvCxnSpPr>
              <p:cNvPr id="928" name="Google Shape;928;p37"/>
              <p:cNvCxnSpPr/>
              <p:nvPr/>
            </p:nvCxnSpPr>
            <p:spPr>
              <a:xfrm>
                <a:off x="6871289" y="1754250"/>
                <a:ext cx="2307900" cy="0"/>
              </a:xfrm>
              <a:prstGeom prst="straightConnector1">
                <a:avLst/>
              </a:prstGeom>
              <a:noFill/>
              <a:ln cap="rnd" cmpd="sng" w="19050">
                <a:solidFill>
                  <a:schemeClr val="lt2"/>
                </a:solidFill>
                <a:prstDash val="solid"/>
                <a:round/>
                <a:headEnd len="med" w="med" type="none"/>
                <a:tailEnd len="med" w="med" type="none"/>
              </a:ln>
            </p:spPr>
          </p:cxnSp>
          <p:cxnSp>
            <p:nvCxnSpPr>
              <p:cNvPr id="929" name="Google Shape;929;p37"/>
              <p:cNvCxnSpPr/>
              <p:nvPr/>
            </p:nvCxnSpPr>
            <p:spPr>
              <a:xfrm>
                <a:off x="7024008" y="2299225"/>
                <a:ext cx="2155200" cy="0"/>
              </a:xfrm>
              <a:prstGeom prst="straightConnector1">
                <a:avLst/>
              </a:prstGeom>
              <a:noFill/>
              <a:ln cap="rnd" cmpd="sng" w="19050">
                <a:solidFill>
                  <a:schemeClr val="lt2"/>
                </a:solidFill>
                <a:prstDash val="solid"/>
                <a:round/>
                <a:headEnd len="med" w="med" type="none"/>
                <a:tailEnd len="med" w="med" type="none"/>
              </a:ln>
            </p:spPr>
          </p:cxnSp>
          <p:cxnSp>
            <p:nvCxnSpPr>
              <p:cNvPr id="930" name="Google Shape;930;p37"/>
              <p:cNvCxnSpPr/>
              <p:nvPr/>
            </p:nvCxnSpPr>
            <p:spPr>
              <a:xfrm>
                <a:off x="7176726" y="2844200"/>
                <a:ext cx="2002800" cy="0"/>
              </a:xfrm>
              <a:prstGeom prst="straightConnector1">
                <a:avLst/>
              </a:prstGeom>
              <a:noFill/>
              <a:ln cap="rnd" cmpd="sng" w="19050">
                <a:solidFill>
                  <a:schemeClr val="lt2"/>
                </a:solidFill>
                <a:prstDash val="solid"/>
                <a:round/>
                <a:headEnd len="med" w="med" type="none"/>
                <a:tailEnd len="med" w="med" type="none"/>
              </a:ln>
            </p:spPr>
          </p:cxnSp>
          <p:cxnSp>
            <p:nvCxnSpPr>
              <p:cNvPr id="931" name="Google Shape;931;p37"/>
              <p:cNvCxnSpPr/>
              <p:nvPr/>
            </p:nvCxnSpPr>
            <p:spPr>
              <a:xfrm>
                <a:off x="7329447" y="3389150"/>
                <a:ext cx="1850100" cy="0"/>
              </a:xfrm>
              <a:prstGeom prst="straightConnector1">
                <a:avLst/>
              </a:prstGeom>
              <a:noFill/>
              <a:ln cap="rnd" cmpd="sng" w="19050">
                <a:solidFill>
                  <a:schemeClr val="lt2"/>
                </a:solidFill>
                <a:prstDash val="solid"/>
                <a:round/>
                <a:headEnd len="med" w="med" type="none"/>
                <a:tailEnd len="med" w="med" type="none"/>
              </a:ln>
            </p:spPr>
          </p:cxnSp>
          <p:cxnSp>
            <p:nvCxnSpPr>
              <p:cNvPr id="932" name="Google Shape;932;p37"/>
              <p:cNvCxnSpPr/>
              <p:nvPr/>
            </p:nvCxnSpPr>
            <p:spPr>
              <a:xfrm>
                <a:off x="7482163" y="3934125"/>
                <a:ext cx="1697100" cy="0"/>
              </a:xfrm>
              <a:prstGeom prst="straightConnector1">
                <a:avLst/>
              </a:prstGeom>
              <a:noFill/>
              <a:ln cap="rnd" cmpd="sng" w="19050">
                <a:solidFill>
                  <a:schemeClr val="lt2"/>
                </a:solidFill>
                <a:prstDash val="solid"/>
                <a:round/>
                <a:headEnd len="med" w="med" type="none"/>
                <a:tailEnd len="med" w="med" type="none"/>
              </a:ln>
            </p:spPr>
          </p:cxnSp>
          <p:cxnSp>
            <p:nvCxnSpPr>
              <p:cNvPr id="933" name="Google Shape;933;p37"/>
              <p:cNvCxnSpPr/>
              <p:nvPr/>
            </p:nvCxnSpPr>
            <p:spPr>
              <a:xfrm>
                <a:off x="7636859" y="4479100"/>
                <a:ext cx="1542900" cy="0"/>
              </a:xfrm>
              <a:prstGeom prst="straightConnector1">
                <a:avLst/>
              </a:prstGeom>
              <a:noFill/>
              <a:ln cap="rnd" cmpd="sng" w="19050">
                <a:solidFill>
                  <a:schemeClr val="lt2"/>
                </a:solidFill>
                <a:prstDash val="solid"/>
                <a:round/>
                <a:headEnd len="med" w="med" type="none"/>
                <a:tailEnd len="med" w="med" type="none"/>
              </a:ln>
            </p:spPr>
          </p:cxnSp>
          <p:cxnSp>
            <p:nvCxnSpPr>
              <p:cNvPr id="934" name="Google Shape;934;p37"/>
              <p:cNvCxnSpPr/>
              <p:nvPr/>
            </p:nvCxnSpPr>
            <p:spPr>
              <a:xfrm>
                <a:off x="7787800" y="5024075"/>
                <a:ext cx="1391400" cy="0"/>
              </a:xfrm>
              <a:prstGeom prst="straightConnector1">
                <a:avLst/>
              </a:prstGeom>
              <a:noFill/>
              <a:ln cap="rnd" cmpd="sng" w="19050">
                <a:solidFill>
                  <a:schemeClr val="lt2"/>
                </a:solidFill>
                <a:prstDash val="solid"/>
                <a:round/>
                <a:headEnd len="med" w="med" type="none"/>
                <a:tailEnd len="med" w="med" type="none"/>
              </a:ln>
            </p:spPr>
          </p:cxnSp>
          <p:cxnSp>
            <p:nvCxnSpPr>
              <p:cNvPr id="935" name="Google Shape;935;p37"/>
              <p:cNvCxnSpPr/>
              <p:nvPr/>
            </p:nvCxnSpPr>
            <p:spPr>
              <a:xfrm>
                <a:off x="6566925" y="664300"/>
                <a:ext cx="2614200" cy="0"/>
              </a:xfrm>
              <a:prstGeom prst="straightConnector1">
                <a:avLst/>
              </a:prstGeom>
              <a:noFill/>
              <a:ln cap="rnd" cmpd="sng" w="19050">
                <a:solidFill>
                  <a:schemeClr val="lt2"/>
                </a:solidFill>
                <a:prstDash val="solid"/>
                <a:round/>
                <a:headEnd len="med" w="med" type="none"/>
                <a:tailEnd len="med" w="med" type="none"/>
              </a:ln>
            </p:spPr>
          </p:cxnSp>
          <p:cxnSp>
            <p:nvCxnSpPr>
              <p:cNvPr id="936" name="Google Shape;936;p37"/>
              <p:cNvCxnSpPr/>
              <p:nvPr/>
            </p:nvCxnSpPr>
            <p:spPr>
              <a:xfrm>
                <a:off x="6409225" y="119325"/>
                <a:ext cx="2770500" cy="0"/>
              </a:xfrm>
              <a:prstGeom prst="straightConnector1">
                <a:avLst/>
              </a:prstGeom>
              <a:noFill/>
              <a:ln cap="rnd" cmpd="sng" w="19050">
                <a:solidFill>
                  <a:schemeClr val="lt2"/>
                </a:solidFill>
                <a:prstDash val="solid"/>
                <a:round/>
                <a:headEnd len="med" w="med" type="none"/>
                <a:tailEnd len="med" w="med" type="none"/>
              </a:ln>
            </p:spPr>
          </p:cxnSp>
          <p:cxnSp>
            <p:nvCxnSpPr>
              <p:cNvPr id="937" name="Google Shape;937;p37"/>
              <p:cNvCxnSpPr/>
              <p:nvPr/>
            </p:nvCxnSpPr>
            <p:spPr>
              <a:xfrm rot="5400000">
                <a:off x="5342616" y="2571752"/>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938" name="Google Shape;938;p37"/>
              <p:cNvCxnSpPr/>
              <p:nvPr/>
            </p:nvCxnSpPr>
            <p:spPr>
              <a:xfrm>
                <a:off x="7369400" y="0"/>
                <a:ext cx="0" cy="3592500"/>
              </a:xfrm>
              <a:prstGeom prst="straightConnector1">
                <a:avLst/>
              </a:prstGeom>
              <a:noFill/>
              <a:ln cap="rnd" cmpd="sng" w="19050">
                <a:solidFill>
                  <a:schemeClr val="lt2"/>
                </a:solidFill>
                <a:prstDash val="solid"/>
                <a:round/>
                <a:headEnd len="med" w="med" type="none"/>
                <a:tailEnd len="med" w="med" type="none"/>
              </a:ln>
            </p:spPr>
          </p:cxnSp>
          <p:cxnSp>
            <p:nvCxnSpPr>
              <p:cNvPr id="939" name="Google Shape;939;p37"/>
              <p:cNvCxnSpPr/>
              <p:nvPr/>
            </p:nvCxnSpPr>
            <p:spPr>
              <a:xfrm>
                <a:off x="6824425" y="0"/>
                <a:ext cx="0" cy="1628400"/>
              </a:xfrm>
              <a:prstGeom prst="straightConnector1">
                <a:avLst/>
              </a:prstGeom>
              <a:noFill/>
              <a:ln cap="rnd" cmpd="sng" w="19050">
                <a:solidFill>
                  <a:schemeClr val="lt2"/>
                </a:solidFill>
                <a:prstDash val="solid"/>
                <a:round/>
                <a:headEnd len="med" w="med" type="none"/>
                <a:tailEnd len="med" w="med" type="none"/>
              </a:ln>
            </p:spPr>
          </p:cxnSp>
          <p:cxnSp>
            <p:nvCxnSpPr>
              <p:cNvPr id="940" name="Google Shape;940;p37"/>
              <p:cNvCxnSpPr/>
              <p:nvPr/>
            </p:nvCxnSpPr>
            <p:spPr>
              <a:xfrm rot="5400000">
                <a:off x="5887589" y="2571752"/>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941" name="Google Shape;941;p37"/>
              <p:cNvCxnSpPr/>
              <p:nvPr/>
            </p:nvCxnSpPr>
            <p:spPr>
              <a:xfrm rot="5400000">
                <a:off x="6432562" y="2571752"/>
                <a:ext cx="5143500" cy="0"/>
              </a:xfrm>
              <a:prstGeom prst="straightConnector1">
                <a:avLst/>
              </a:prstGeom>
              <a:noFill/>
              <a:ln cap="rnd" cmpd="sng" w="19050">
                <a:solidFill>
                  <a:schemeClr val="lt2"/>
                </a:solidFill>
                <a:prstDash val="solid"/>
                <a:round/>
                <a:headEnd len="med" w="med" type="none"/>
                <a:tailEnd len="med" w="med" type="none"/>
              </a:ln>
            </p:spPr>
          </p:cxnSp>
        </p:grpSp>
      </p:grpSp>
      <p:sp>
        <p:nvSpPr>
          <p:cNvPr id="942" name="Google Shape;942;p37"/>
          <p:cNvSpPr/>
          <p:nvPr/>
        </p:nvSpPr>
        <p:spPr>
          <a:xfrm rot="10800000">
            <a:off x="8105756" y="-9317"/>
            <a:ext cx="1039200" cy="29259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7"/>
          <p:cNvSpPr/>
          <p:nvPr/>
        </p:nvSpPr>
        <p:spPr>
          <a:xfrm rot="10800000">
            <a:off x="8364107" y="-74875"/>
            <a:ext cx="868225" cy="2394625"/>
          </a:xfrm>
          <a:custGeom>
            <a:rect b="b" l="l" r="r" t="t"/>
            <a:pathLst>
              <a:path extrusionOk="0" h="95785" w="34729">
                <a:moveTo>
                  <a:pt x="1737" y="0"/>
                </a:moveTo>
                <a:cubicBezTo>
                  <a:pt x="727" y="8085"/>
                  <a:pt x="-2576" y="19597"/>
                  <a:pt x="4054" y="24332"/>
                </a:cubicBezTo>
                <a:cubicBezTo>
                  <a:pt x="6464" y="26053"/>
                  <a:pt x="11414" y="26871"/>
                  <a:pt x="12938" y="24332"/>
                </a:cubicBezTo>
                <a:cubicBezTo>
                  <a:pt x="13975" y="22604"/>
                  <a:pt x="12189" y="18437"/>
                  <a:pt x="10234" y="18925"/>
                </a:cubicBezTo>
                <a:cubicBezTo>
                  <a:pt x="2478" y="20863"/>
                  <a:pt x="1857" y="34412"/>
                  <a:pt x="4054" y="42099"/>
                </a:cubicBezTo>
                <a:cubicBezTo>
                  <a:pt x="5272" y="46359"/>
                  <a:pt x="10907" y="51805"/>
                  <a:pt x="14869" y="49824"/>
                </a:cubicBezTo>
                <a:cubicBezTo>
                  <a:pt x="17201" y="48658"/>
                  <a:pt x="18738" y="44817"/>
                  <a:pt x="17572" y="42485"/>
                </a:cubicBezTo>
                <a:cubicBezTo>
                  <a:pt x="16844" y="41029"/>
                  <a:pt x="14535" y="40620"/>
                  <a:pt x="12938" y="40940"/>
                </a:cubicBezTo>
                <a:cubicBezTo>
                  <a:pt x="8695" y="41790"/>
                  <a:pt x="6908" y="47846"/>
                  <a:pt x="6372" y="52141"/>
                </a:cubicBezTo>
                <a:cubicBezTo>
                  <a:pt x="5536" y="58829"/>
                  <a:pt x="9693" y="67605"/>
                  <a:pt x="16028" y="69908"/>
                </a:cubicBezTo>
                <a:cubicBezTo>
                  <a:pt x="21538" y="71912"/>
                  <a:pt x="33784" y="69863"/>
                  <a:pt x="32635" y="64114"/>
                </a:cubicBezTo>
                <a:cubicBezTo>
                  <a:pt x="31718" y="59526"/>
                  <a:pt x="22625" y="59588"/>
                  <a:pt x="18731" y="62183"/>
                </a:cubicBezTo>
                <a:cubicBezTo>
                  <a:pt x="12401" y="66402"/>
                  <a:pt x="7811" y="75613"/>
                  <a:pt x="9462" y="83039"/>
                </a:cubicBezTo>
                <a:cubicBezTo>
                  <a:pt x="10485" y="87641"/>
                  <a:pt x="16346" y="90814"/>
                  <a:pt x="21049" y="91150"/>
                </a:cubicBezTo>
                <a:cubicBezTo>
                  <a:pt x="26358" y="91529"/>
                  <a:pt x="35860" y="87816"/>
                  <a:pt x="34567" y="82653"/>
                </a:cubicBezTo>
                <a:cubicBezTo>
                  <a:pt x="33647" y="78980"/>
                  <a:pt x="24170" y="82366"/>
                  <a:pt x="23752" y="86129"/>
                </a:cubicBezTo>
                <a:cubicBezTo>
                  <a:pt x="23288" y="90307"/>
                  <a:pt x="27659" y="95785"/>
                  <a:pt x="31863" y="95785"/>
                </a:cubicBezTo>
              </a:path>
            </a:pathLst>
          </a:custGeom>
          <a:noFill/>
          <a:ln cap="flat" cmpd="sng" w="19050">
            <a:solidFill>
              <a:schemeClr val="accent2"/>
            </a:solidFill>
            <a:prstDash val="solid"/>
            <a:round/>
            <a:headEnd len="med" w="med" type="none"/>
            <a:tailEnd len="med" w="med" type="none"/>
          </a:ln>
        </p:spPr>
      </p:sp>
      <p:sp>
        <p:nvSpPr>
          <p:cNvPr id="944" name="Google Shape;944;p37"/>
          <p:cNvSpPr/>
          <p:nvPr/>
        </p:nvSpPr>
        <p:spPr>
          <a:xfrm>
            <a:off x="5177850" y="2858000"/>
            <a:ext cx="3966144" cy="2285499"/>
          </a:xfrm>
          <a:custGeom>
            <a:rect b="b" l="l" r="r" t="t"/>
            <a:pathLst>
              <a:path extrusionOk="0" h="120575" w="209240">
                <a:moveTo>
                  <a:pt x="0" y="120446"/>
                </a:moveTo>
                <a:lnTo>
                  <a:pt x="209240" y="0"/>
                </a:lnTo>
                <a:lnTo>
                  <a:pt x="209240" y="70819"/>
                </a:lnTo>
                <a:lnTo>
                  <a:pt x="90481" y="120575"/>
                </a:lnTo>
                <a:close/>
              </a:path>
            </a:pathLst>
          </a:custGeom>
          <a:solidFill>
            <a:srgbClr val="FCF7BD"/>
          </a:solidFill>
          <a:ln>
            <a:noFill/>
          </a:ln>
        </p:spPr>
      </p:sp>
      <p:sp>
        <p:nvSpPr>
          <p:cNvPr id="945" name="Google Shape;945;p37"/>
          <p:cNvSpPr txBox="1"/>
          <p:nvPr>
            <p:ph type="title"/>
          </p:nvPr>
        </p:nvSpPr>
        <p:spPr>
          <a:xfrm>
            <a:off x="2476500" y="539600"/>
            <a:ext cx="4191000" cy="1204800"/>
          </a:xfrm>
          <a:prstGeom prst="rect">
            <a:avLst/>
          </a:prstGeom>
          <a:ln>
            <a:noFill/>
          </a:ln>
        </p:spPr>
        <p:txBody>
          <a:bodyPr anchorCtr="0" anchor="ctr" bIns="91425" lIns="91425" spcFirstLastPara="1" rIns="91425" wrap="square" tIns="91425">
            <a:noAutofit/>
          </a:bodyPr>
          <a:lstStyle>
            <a:lvl1pPr lvl="0">
              <a:spcBef>
                <a:spcPts val="0"/>
              </a:spcBef>
              <a:spcAft>
                <a:spcPts val="0"/>
              </a:spcAft>
              <a:buSzPts val="5000"/>
              <a:buNone/>
              <a:defRPr sz="7000"/>
            </a:lvl1pPr>
            <a:lvl2pPr lvl="1">
              <a:spcBef>
                <a:spcPts val="0"/>
              </a:spcBef>
              <a:spcAft>
                <a:spcPts val="0"/>
              </a:spcAft>
              <a:buSzPts val="5000"/>
              <a:buNone/>
              <a:defRPr sz="5000">
                <a:latin typeface="Ubuntu"/>
                <a:ea typeface="Ubuntu"/>
                <a:cs typeface="Ubuntu"/>
                <a:sym typeface="Ubuntu"/>
              </a:defRPr>
            </a:lvl2pPr>
            <a:lvl3pPr lvl="2">
              <a:spcBef>
                <a:spcPts val="0"/>
              </a:spcBef>
              <a:spcAft>
                <a:spcPts val="0"/>
              </a:spcAft>
              <a:buSzPts val="5000"/>
              <a:buNone/>
              <a:defRPr sz="5000">
                <a:latin typeface="Ubuntu"/>
                <a:ea typeface="Ubuntu"/>
                <a:cs typeface="Ubuntu"/>
                <a:sym typeface="Ubuntu"/>
              </a:defRPr>
            </a:lvl3pPr>
            <a:lvl4pPr lvl="3">
              <a:spcBef>
                <a:spcPts val="0"/>
              </a:spcBef>
              <a:spcAft>
                <a:spcPts val="0"/>
              </a:spcAft>
              <a:buSzPts val="5000"/>
              <a:buNone/>
              <a:defRPr sz="5000">
                <a:latin typeface="Ubuntu"/>
                <a:ea typeface="Ubuntu"/>
                <a:cs typeface="Ubuntu"/>
                <a:sym typeface="Ubuntu"/>
              </a:defRPr>
            </a:lvl4pPr>
            <a:lvl5pPr lvl="4">
              <a:spcBef>
                <a:spcPts val="0"/>
              </a:spcBef>
              <a:spcAft>
                <a:spcPts val="0"/>
              </a:spcAft>
              <a:buSzPts val="5000"/>
              <a:buNone/>
              <a:defRPr sz="5000">
                <a:latin typeface="Ubuntu"/>
                <a:ea typeface="Ubuntu"/>
                <a:cs typeface="Ubuntu"/>
                <a:sym typeface="Ubuntu"/>
              </a:defRPr>
            </a:lvl5pPr>
            <a:lvl6pPr lvl="5">
              <a:spcBef>
                <a:spcPts val="0"/>
              </a:spcBef>
              <a:spcAft>
                <a:spcPts val="0"/>
              </a:spcAft>
              <a:buSzPts val="5000"/>
              <a:buNone/>
              <a:defRPr sz="5000">
                <a:latin typeface="Ubuntu"/>
                <a:ea typeface="Ubuntu"/>
                <a:cs typeface="Ubuntu"/>
                <a:sym typeface="Ubuntu"/>
              </a:defRPr>
            </a:lvl6pPr>
            <a:lvl7pPr lvl="6">
              <a:spcBef>
                <a:spcPts val="0"/>
              </a:spcBef>
              <a:spcAft>
                <a:spcPts val="0"/>
              </a:spcAft>
              <a:buSzPts val="5000"/>
              <a:buNone/>
              <a:defRPr sz="5000">
                <a:latin typeface="Ubuntu"/>
                <a:ea typeface="Ubuntu"/>
                <a:cs typeface="Ubuntu"/>
                <a:sym typeface="Ubuntu"/>
              </a:defRPr>
            </a:lvl7pPr>
            <a:lvl8pPr lvl="7">
              <a:spcBef>
                <a:spcPts val="0"/>
              </a:spcBef>
              <a:spcAft>
                <a:spcPts val="0"/>
              </a:spcAft>
              <a:buSzPts val="5000"/>
              <a:buNone/>
              <a:defRPr sz="5000">
                <a:latin typeface="Ubuntu"/>
                <a:ea typeface="Ubuntu"/>
                <a:cs typeface="Ubuntu"/>
                <a:sym typeface="Ubuntu"/>
              </a:defRPr>
            </a:lvl8pPr>
            <a:lvl9pPr lvl="8">
              <a:spcBef>
                <a:spcPts val="0"/>
              </a:spcBef>
              <a:spcAft>
                <a:spcPts val="0"/>
              </a:spcAft>
              <a:buSzPts val="5000"/>
              <a:buNone/>
              <a:defRPr sz="5000">
                <a:latin typeface="Ubuntu"/>
                <a:ea typeface="Ubuntu"/>
                <a:cs typeface="Ubuntu"/>
                <a:sym typeface="Ubuntu"/>
              </a:defRPr>
            </a:lvl9pPr>
          </a:lstStyle>
          <a:p/>
        </p:txBody>
      </p:sp>
      <p:sp>
        <p:nvSpPr>
          <p:cNvPr id="946" name="Google Shape;946;p37"/>
          <p:cNvSpPr txBox="1"/>
          <p:nvPr>
            <p:ph idx="1" type="subTitle"/>
          </p:nvPr>
        </p:nvSpPr>
        <p:spPr>
          <a:xfrm>
            <a:off x="2476525" y="1753025"/>
            <a:ext cx="4191000" cy="944700"/>
          </a:xfrm>
          <a:prstGeom prst="rect">
            <a:avLst/>
          </a:prstGeom>
          <a:ln>
            <a:noFill/>
          </a:ln>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947" name="Google Shape;947;p37"/>
          <p:cNvSpPr txBox="1"/>
          <p:nvPr>
            <p:ph idx="2" type="subTitle"/>
          </p:nvPr>
        </p:nvSpPr>
        <p:spPr>
          <a:xfrm>
            <a:off x="2476500" y="4219075"/>
            <a:ext cx="4191000" cy="349800"/>
          </a:xfrm>
          <a:prstGeom prst="rect">
            <a:avLst/>
          </a:prstGeom>
          <a:ln>
            <a:noFill/>
          </a:ln>
        </p:spPr>
        <p:txBody>
          <a:bodyPr anchorCtr="0" anchor="t" bIns="91425" lIns="91425" spcFirstLastPara="1" rIns="91425" wrap="square" tIns="91425">
            <a:noAutofit/>
          </a:bodyPr>
          <a:lstStyle>
            <a:lvl1pPr lvl="0" rtl="0" algn="ctr">
              <a:spcBef>
                <a:spcPts val="300"/>
              </a:spcBef>
              <a:spcAft>
                <a:spcPts val="0"/>
              </a:spcAft>
              <a:buSzPts val="1000"/>
              <a:buNone/>
              <a:defRPr sz="1200"/>
            </a:lvl1pPr>
            <a:lvl2pPr lvl="1" rtl="0">
              <a:spcBef>
                <a:spcPts val="0"/>
              </a:spcBef>
              <a:spcAft>
                <a:spcPts val="0"/>
              </a:spcAft>
              <a:buSzPts val="1000"/>
              <a:buNone/>
              <a:defRPr sz="1000"/>
            </a:lvl2pPr>
            <a:lvl3pPr lvl="2" rtl="0">
              <a:spcBef>
                <a:spcPts val="0"/>
              </a:spcBef>
              <a:spcAft>
                <a:spcPts val="0"/>
              </a:spcAft>
              <a:buSzPts val="1000"/>
              <a:buNone/>
              <a:defRPr sz="1000"/>
            </a:lvl3pPr>
            <a:lvl4pPr lvl="3" rtl="0">
              <a:spcBef>
                <a:spcPts val="0"/>
              </a:spcBef>
              <a:spcAft>
                <a:spcPts val="0"/>
              </a:spcAft>
              <a:buSzPts val="1000"/>
              <a:buNone/>
              <a:defRPr sz="1000"/>
            </a:lvl4pPr>
            <a:lvl5pPr lvl="4" rtl="0">
              <a:spcBef>
                <a:spcPts val="0"/>
              </a:spcBef>
              <a:spcAft>
                <a:spcPts val="0"/>
              </a:spcAft>
              <a:buSzPts val="1000"/>
              <a:buNone/>
              <a:defRPr sz="1000"/>
            </a:lvl5pPr>
            <a:lvl6pPr lvl="5" rtl="0">
              <a:spcBef>
                <a:spcPts val="0"/>
              </a:spcBef>
              <a:spcAft>
                <a:spcPts val="0"/>
              </a:spcAft>
              <a:buSzPts val="1000"/>
              <a:buNone/>
              <a:defRPr sz="1000"/>
            </a:lvl6pPr>
            <a:lvl7pPr lvl="6" rtl="0">
              <a:spcBef>
                <a:spcPts val="0"/>
              </a:spcBef>
              <a:spcAft>
                <a:spcPts val="0"/>
              </a:spcAft>
              <a:buSzPts val="1000"/>
              <a:buNone/>
              <a:defRPr sz="1000"/>
            </a:lvl7pPr>
            <a:lvl8pPr lvl="7" rtl="0">
              <a:spcBef>
                <a:spcPts val="0"/>
              </a:spcBef>
              <a:spcAft>
                <a:spcPts val="0"/>
              </a:spcAft>
              <a:buSzPts val="1000"/>
              <a:buNone/>
              <a:defRPr sz="1000"/>
            </a:lvl8pPr>
            <a:lvl9pPr lvl="8" rtl="0">
              <a:spcBef>
                <a:spcPts val="0"/>
              </a:spcBef>
              <a:spcAft>
                <a:spcPts val="0"/>
              </a:spcAft>
              <a:buSzPts val="1000"/>
              <a:buNone/>
              <a:defRPr sz="1000"/>
            </a:lvl9pPr>
          </a:lstStyle>
          <a:p/>
        </p:txBody>
      </p:sp>
      <p:sp>
        <p:nvSpPr>
          <p:cNvPr id="948" name="Google Shape;948;p37"/>
          <p:cNvSpPr txBox="1"/>
          <p:nvPr/>
        </p:nvSpPr>
        <p:spPr>
          <a:xfrm>
            <a:off x="2292175" y="3657350"/>
            <a:ext cx="4559700" cy="615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Actor"/>
                <a:ea typeface="Actor"/>
                <a:cs typeface="Actor"/>
                <a:sym typeface="Actor"/>
              </a:rPr>
              <a:t>CREDITS: This presentation template was created by </a:t>
            </a:r>
            <a:r>
              <a:rPr b="1" lang="en" sz="1200">
                <a:solidFill>
                  <a:schemeClr val="dk1"/>
                </a:solidFill>
                <a:uFill>
                  <a:noFill/>
                </a:uFill>
                <a:latin typeface="Actor"/>
                <a:ea typeface="Actor"/>
                <a:cs typeface="Actor"/>
                <a:sym typeface="Actor"/>
                <a:hlinkClick r:id="rId2">
                  <a:extLst>
                    <a:ext uri="{A12FA001-AC4F-418D-AE19-62706E023703}">
                      <ahyp:hlinkClr val="tx"/>
                    </a:ext>
                  </a:extLst>
                </a:hlinkClick>
              </a:rPr>
              <a:t>Slidesgo</a:t>
            </a:r>
            <a:r>
              <a:rPr lang="en" sz="1200">
                <a:solidFill>
                  <a:schemeClr val="dk1"/>
                </a:solidFill>
                <a:latin typeface="Actor"/>
                <a:ea typeface="Actor"/>
                <a:cs typeface="Actor"/>
                <a:sym typeface="Actor"/>
              </a:rPr>
              <a:t>, and includes icons by </a:t>
            </a:r>
            <a:r>
              <a:rPr b="1" lang="en" sz="1200">
                <a:solidFill>
                  <a:schemeClr val="dk1"/>
                </a:solidFill>
                <a:uFill>
                  <a:noFill/>
                </a:uFill>
                <a:latin typeface="Actor"/>
                <a:ea typeface="Actor"/>
                <a:cs typeface="Actor"/>
                <a:sym typeface="Actor"/>
                <a:hlinkClick r:id="rId3">
                  <a:extLst>
                    <a:ext uri="{A12FA001-AC4F-418D-AE19-62706E023703}">
                      <ahyp:hlinkClr val="tx"/>
                    </a:ext>
                  </a:extLst>
                </a:hlinkClick>
              </a:rPr>
              <a:t>Flaticon</a:t>
            </a:r>
            <a:r>
              <a:rPr lang="en" sz="1200">
                <a:solidFill>
                  <a:schemeClr val="dk1"/>
                </a:solidFill>
                <a:latin typeface="Actor"/>
                <a:ea typeface="Actor"/>
                <a:cs typeface="Actor"/>
                <a:sym typeface="Actor"/>
              </a:rPr>
              <a:t> and infographics &amp; images by </a:t>
            </a:r>
            <a:r>
              <a:rPr b="1" lang="en" sz="1200">
                <a:solidFill>
                  <a:schemeClr val="dk1"/>
                </a:solidFill>
                <a:uFill>
                  <a:noFill/>
                </a:uFill>
                <a:latin typeface="Actor"/>
                <a:ea typeface="Actor"/>
                <a:cs typeface="Actor"/>
                <a:sym typeface="Actor"/>
                <a:hlinkClick r:id="rId4">
                  <a:extLst>
                    <a:ext uri="{A12FA001-AC4F-418D-AE19-62706E023703}">
                      <ahyp:hlinkClr val="tx"/>
                    </a:ext>
                  </a:extLst>
                </a:hlinkClick>
              </a:rPr>
              <a:t>Freepik</a:t>
            </a:r>
            <a:endParaRPr b="1" sz="1200">
              <a:solidFill>
                <a:schemeClr val="dk1"/>
              </a:solidFill>
              <a:latin typeface="Actor"/>
              <a:ea typeface="Actor"/>
              <a:cs typeface="Actor"/>
              <a:sym typeface="Acto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4">
    <p:spTree>
      <p:nvGrpSpPr>
        <p:cNvPr id="949" name="Shape 949"/>
        <p:cNvGrpSpPr/>
        <p:nvPr/>
      </p:nvGrpSpPr>
      <p:grpSpPr>
        <a:xfrm>
          <a:off x="0" y="0"/>
          <a:ext cx="0" cy="0"/>
          <a:chOff x="0" y="0"/>
          <a:chExt cx="0" cy="0"/>
        </a:xfrm>
      </p:grpSpPr>
      <p:sp>
        <p:nvSpPr>
          <p:cNvPr id="950" name="Google Shape;950;p38"/>
          <p:cNvSpPr/>
          <p:nvPr/>
        </p:nvSpPr>
        <p:spPr>
          <a:xfrm>
            <a:off x="0" y="-20550"/>
            <a:ext cx="9144000" cy="5184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 name="Google Shape;951;p38"/>
          <p:cNvGrpSpPr/>
          <p:nvPr/>
        </p:nvGrpSpPr>
        <p:grpSpPr>
          <a:xfrm>
            <a:off x="0" y="-27468"/>
            <a:ext cx="9144000" cy="5184600"/>
            <a:chOff x="0" y="-27468"/>
            <a:chExt cx="9144000" cy="5184600"/>
          </a:xfrm>
        </p:grpSpPr>
        <p:cxnSp>
          <p:nvCxnSpPr>
            <p:cNvPr id="952" name="Google Shape;952;p38"/>
            <p:cNvCxnSpPr/>
            <p:nvPr/>
          </p:nvCxnSpPr>
          <p:spPr>
            <a:xfrm>
              <a:off x="0" y="648975"/>
              <a:ext cx="9144000" cy="0"/>
            </a:xfrm>
            <a:prstGeom prst="straightConnector1">
              <a:avLst/>
            </a:prstGeom>
            <a:noFill/>
            <a:ln cap="flat" cmpd="sng" w="9525">
              <a:solidFill>
                <a:schemeClr val="lt1"/>
              </a:solidFill>
              <a:prstDash val="solid"/>
              <a:round/>
              <a:headEnd len="med" w="med" type="none"/>
              <a:tailEnd len="med" w="med" type="none"/>
            </a:ln>
          </p:spPr>
        </p:cxnSp>
        <p:cxnSp>
          <p:nvCxnSpPr>
            <p:cNvPr id="953" name="Google Shape;953;p38"/>
            <p:cNvCxnSpPr/>
            <p:nvPr/>
          </p:nvCxnSpPr>
          <p:spPr>
            <a:xfrm>
              <a:off x="0" y="1290650"/>
              <a:ext cx="9144000" cy="0"/>
            </a:xfrm>
            <a:prstGeom prst="straightConnector1">
              <a:avLst/>
            </a:prstGeom>
            <a:noFill/>
            <a:ln cap="flat" cmpd="sng" w="9525">
              <a:solidFill>
                <a:schemeClr val="lt1"/>
              </a:solidFill>
              <a:prstDash val="solid"/>
              <a:round/>
              <a:headEnd len="med" w="med" type="none"/>
              <a:tailEnd len="med" w="med" type="none"/>
            </a:ln>
          </p:spPr>
        </p:cxnSp>
        <p:cxnSp>
          <p:nvCxnSpPr>
            <p:cNvPr id="954" name="Google Shape;954;p38"/>
            <p:cNvCxnSpPr/>
            <p:nvPr/>
          </p:nvCxnSpPr>
          <p:spPr>
            <a:xfrm>
              <a:off x="0" y="1917750"/>
              <a:ext cx="9129300" cy="0"/>
            </a:xfrm>
            <a:prstGeom prst="straightConnector1">
              <a:avLst/>
            </a:prstGeom>
            <a:noFill/>
            <a:ln cap="flat" cmpd="sng" w="9525">
              <a:solidFill>
                <a:schemeClr val="lt1"/>
              </a:solidFill>
              <a:prstDash val="solid"/>
              <a:round/>
              <a:headEnd len="med" w="med" type="none"/>
              <a:tailEnd len="med" w="med" type="none"/>
            </a:ln>
          </p:spPr>
        </p:cxnSp>
        <p:cxnSp>
          <p:nvCxnSpPr>
            <p:cNvPr id="955" name="Google Shape;955;p38"/>
            <p:cNvCxnSpPr/>
            <p:nvPr/>
          </p:nvCxnSpPr>
          <p:spPr>
            <a:xfrm>
              <a:off x="7350" y="2571750"/>
              <a:ext cx="9129300" cy="0"/>
            </a:xfrm>
            <a:prstGeom prst="straightConnector1">
              <a:avLst/>
            </a:prstGeom>
            <a:noFill/>
            <a:ln cap="flat" cmpd="sng" w="9525">
              <a:solidFill>
                <a:schemeClr val="lt1"/>
              </a:solidFill>
              <a:prstDash val="solid"/>
              <a:round/>
              <a:headEnd len="med" w="med" type="none"/>
              <a:tailEnd len="med" w="med" type="none"/>
            </a:ln>
          </p:spPr>
        </p:cxnSp>
        <p:cxnSp>
          <p:nvCxnSpPr>
            <p:cNvPr id="956" name="Google Shape;956;p38"/>
            <p:cNvCxnSpPr/>
            <p:nvPr/>
          </p:nvCxnSpPr>
          <p:spPr>
            <a:xfrm>
              <a:off x="7350" y="3212100"/>
              <a:ext cx="9129300" cy="0"/>
            </a:xfrm>
            <a:prstGeom prst="straightConnector1">
              <a:avLst/>
            </a:prstGeom>
            <a:noFill/>
            <a:ln cap="flat" cmpd="sng" w="9525">
              <a:solidFill>
                <a:schemeClr val="lt1"/>
              </a:solidFill>
              <a:prstDash val="solid"/>
              <a:round/>
              <a:headEnd len="med" w="med" type="none"/>
              <a:tailEnd len="med" w="med" type="none"/>
            </a:ln>
          </p:spPr>
        </p:cxnSp>
        <p:cxnSp>
          <p:nvCxnSpPr>
            <p:cNvPr id="957" name="Google Shape;957;p38"/>
            <p:cNvCxnSpPr/>
            <p:nvPr/>
          </p:nvCxnSpPr>
          <p:spPr>
            <a:xfrm>
              <a:off x="7350" y="3861000"/>
              <a:ext cx="9129300" cy="0"/>
            </a:xfrm>
            <a:prstGeom prst="straightConnector1">
              <a:avLst/>
            </a:prstGeom>
            <a:noFill/>
            <a:ln cap="flat" cmpd="sng" w="9525">
              <a:solidFill>
                <a:schemeClr val="lt1"/>
              </a:solidFill>
              <a:prstDash val="solid"/>
              <a:round/>
              <a:headEnd len="med" w="med" type="none"/>
              <a:tailEnd len="med" w="med" type="none"/>
            </a:ln>
          </p:spPr>
        </p:cxnSp>
        <p:cxnSp>
          <p:nvCxnSpPr>
            <p:cNvPr id="958" name="Google Shape;958;p38"/>
            <p:cNvCxnSpPr/>
            <p:nvPr/>
          </p:nvCxnSpPr>
          <p:spPr>
            <a:xfrm>
              <a:off x="7350" y="4502700"/>
              <a:ext cx="9129300" cy="0"/>
            </a:xfrm>
            <a:prstGeom prst="straightConnector1">
              <a:avLst/>
            </a:prstGeom>
            <a:noFill/>
            <a:ln cap="flat" cmpd="sng" w="9525">
              <a:solidFill>
                <a:schemeClr val="lt1"/>
              </a:solidFill>
              <a:prstDash val="solid"/>
              <a:round/>
              <a:headEnd len="med" w="med" type="none"/>
              <a:tailEnd len="med" w="med" type="none"/>
            </a:ln>
          </p:spPr>
        </p:cxnSp>
        <p:cxnSp>
          <p:nvCxnSpPr>
            <p:cNvPr id="959" name="Google Shape;959;p38"/>
            <p:cNvCxnSpPr/>
            <p:nvPr/>
          </p:nvCxnSpPr>
          <p:spPr>
            <a:xfrm>
              <a:off x="58335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60" name="Google Shape;960;p38"/>
            <p:cNvCxnSpPr/>
            <p:nvPr/>
          </p:nvCxnSpPr>
          <p:spPr>
            <a:xfrm>
              <a:off x="113925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61" name="Google Shape;961;p38"/>
            <p:cNvCxnSpPr/>
            <p:nvPr/>
          </p:nvCxnSpPr>
          <p:spPr>
            <a:xfrm>
              <a:off x="17145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62" name="Google Shape;962;p38"/>
            <p:cNvCxnSpPr/>
            <p:nvPr/>
          </p:nvCxnSpPr>
          <p:spPr>
            <a:xfrm>
              <a:off x="227865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63" name="Google Shape;963;p38"/>
            <p:cNvCxnSpPr/>
            <p:nvPr/>
          </p:nvCxnSpPr>
          <p:spPr>
            <a:xfrm>
              <a:off x="284835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64" name="Google Shape;964;p38"/>
            <p:cNvCxnSpPr/>
            <p:nvPr/>
          </p:nvCxnSpPr>
          <p:spPr>
            <a:xfrm>
              <a:off x="34179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65" name="Google Shape;965;p38"/>
            <p:cNvCxnSpPr/>
            <p:nvPr/>
          </p:nvCxnSpPr>
          <p:spPr>
            <a:xfrm>
              <a:off x="39876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66" name="Google Shape;966;p38"/>
            <p:cNvCxnSpPr/>
            <p:nvPr/>
          </p:nvCxnSpPr>
          <p:spPr>
            <a:xfrm>
              <a:off x="455745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67" name="Google Shape;967;p38"/>
            <p:cNvCxnSpPr/>
            <p:nvPr/>
          </p:nvCxnSpPr>
          <p:spPr>
            <a:xfrm>
              <a:off x="512715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68" name="Google Shape;968;p38"/>
            <p:cNvCxnSpPr/>
            <p:nvPr/>
          </p:nvCxnSpPr>
          <p:spPr>
            <a:xfrm>
              <a:off x="56877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69" name="Google Shape;969;p38"/>
            <p:cNvCxnSpPr/>
            <p:nvPr/>
          </p:nvCxnSpPr>
          <p:spPr>
            <a:xfrm>
              <a:off x="62574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70" name="Google Shape;970;p38"/>
            <p:cNvCxnSpPr/>
            <p:nvPr/>
          </p:nvCxnSpPr>
          <p:spPr>
            <a:xfrm>
              <a:off x="68271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71" name="Google Shape;971;p38"/>
            <p:cNvCxnSpPr/>
            <p:nvPr/>
          </p:nvCxnSpPr>
          <p:spPr>
            <a:xfrm>
              <a:off x="73968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72" name="Google Shape;972;p38"/>
            <p:cNvCxnSpPr/>
            <p:nvPr/>
          </p:nvCxnSpPr>
          <p:spPr>
            <a:xfrm>
              <a:off x="79665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973" name="Google Shape;973;p38"/>
            <p:cNvCxnSpPr/>
            <p:nvPr/>
          </p:nvCxnSpPr>
          <p:spPr>
            <a:xfrm>
              <a:off x="8536200" y="-27468"/>
              <a:ext cx="0" cy="5184600"/>
            </a:xfrm>
            <a:prstGeom prst="straightConnector1">
              <a:avLst/>
            </a:prstGeom>
            <a:noFill/>
            <a:ln cap="flat" cmpd="sng" w="9525">
              <a:solidFill>
                <a:schemeClr val="lt1"/>
              </a:solidFill>
              <a:prstDash val="solid"/>
              <a:round/>
              <a:headEnd len="med" w="med" type="none"/>
              <a:tailEnd len="med" w="med" type="none"/>
            </a:ln>
          </p:spPr>
        </p:cxnSp>
      </p:grpSp>
      <p:sp>
        <p:nvSpPr>
          <p:cNvPr id="974" name="Google Shape;974;p38"/>
          <p:cNvSpPr/>
          <p:nvPr/>
        </p:nvSpPr>
        <p:spPr>
          <a:xfrm rot="2255667">
            <a:off x="296823" y="733657"/>
            <a:ext cx="519799" cy="511693"/>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8"/>
          <p:cNvSpPr/>
          <p:nvPr/>
        </p:nvSpPr>
        <p:spPr>
          <a:xfrm>
            <a:off x="8344828" y="1074525"/>
            <a:ext cx="357553" cy="393745"/>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8"/>
          <p:cNvSpPr/>
          <p:nvPr/>
        </p:nvSpPr>
        <p:spPr>
          <a:xfrm>
            <a:off x="112303" y="4058450"/>
            <a:ext cx="357553" cy="393745"/>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8"/>
          <p:cNvSpPr/>
          <p:nvPr/>
        </p:nvSpPr>
        <p:spPr>
          <a:xfrm>
            <a:off x="8279428" y="4314575"/>
            <a:ext cx="357553" cy="393745"/>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8"/>
          <p:cNvSpPr/>
          <p:nvPr/>
        </p:nvSpPr>
        <p:spPr>
          <a:xfrm>
            <a:off x="258375" y="2181575"/>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8"/>
          <p:cNvSpPr/>
          <p:nvPr/>
        </p:nvSpPr>
        <p:spPr>
          <a:xfrm>
            <a:off x="938675" y="4864750"/>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8"/>
          <p:cNvSpPr/>
          <p:nvPr/>
        </p:nvSpPr>
        <p:spPr>
          <a:xfrm>
            <a:off x="5423175" y="4802225"/>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8"/>
          <p:cNvSpPr/>
          <p:nvPr/>
        </p:nvSpPr>
        <p:spPr>
          <a:xfrm>
            <a:off x="7727400" y="4864750"/>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8"/>
          <p:cNvSpPr/>
          <p:nvPr/>
        </p:nvSpPr>
        <p:spPr>
          <a:xfrm>
            <a:off x="8813900" y="3523050"/>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8"/>
          <p:cNvSpPr/>
          <p:nvPr/>
        </p:nvSpPr>
        <p:spPr>
          <a:xfrm>
            <a:off x="8636975" y="2246975"/>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8"/>
          <p:cNvSpPr/>
          <p:nvPr/>
        </p:nvSpPr>
        <p:spPr>
          <a:xfrm>
            <a:off x="8921375" y="919850"/>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8"/>
          <p:cNvSpPr/>
          <p:nvPr/>
        </p:nvSpPr>
        <p:spPr>
          <a:xfrm>
            <a:off x="7623425" y="161775"/>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8"/>
          <p:cNvSpPr/>
          <p:nvPr/>
        </p:nvSpPr>
        <p:spPr>
          <a:xfrm>
            <a:off x="5895250" y="227175"/>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8"/>
          <p:cNvSpPr/>
          <p:nvPr/>
        </p:nvSpPr>
        <p:spPr>
          <a:xfrm>
            <a:off x="3131625" y="227175"/>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8"/>
          <p:cNvSpPr/>
          <p:nvPr/>
        </p:nvSpPr>
        <p:spPr>
          <a:xfrm rot="5400000">
            <a:off x="379200" y="-392775"/>
            <a:ext cx="546900" cy="1305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8"/>
          <p:cNvSpPr/>
          <p:nvPr/>
        </p:nvSpPr>
        <p:spPr>
          <a:xfrm flipH="1" rot="-5400000">
            <a:off x="8217900" y="-392775"/>
            <a:ext cx="546900" cy="1305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8"/>
          <p:cNvSpPr/>
          <p:nvPr/>
        </p:nvSpPr>
        <p:spPr>
          <a:xfrm flipH="1" rot="5400000">
            <a:off x="379200" y="4244800"/>
            <a:ext cx="546900" cy="1305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8"/>
          <p:cNvSpPr/>
          <p:nvPr/>
        </p:nvSpPr>
        <p:spPr>
          <a:xfrm rot="-5400000">
            <a:off x="8217900" y="4244800"/>
            <a:ext cx="546900" cy="1305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5">
    <p:spTree>
      <p:nvGrpSpPr>
        <p:cNvPr id="992" name="Shape 992"/>
        <p:cNvGrpSpPr/>
        <p:nvPr/>
      </p:nvGrpSpPr>
      <p:grpSpPr>
        <a:xfrm>
          <a:off x="0" y="0"/>
          <a:ext cx="0" cy="0"/>
          <a:chOff x="0" y="0"/>
          <a:chExt cx="0" cy="0"/>
        </a:xfrm>
      </p:grpSpPr>
      <p:sp>
        <p:nvSpPr>
          <p:cNvPr id="993" name="Google Shape;993;p39"/>
          <p:cNvSpPr/>
          <p:nvPr/>
        </p:nvSpPr>
        <p:spPr>
          <a:xfrm>
            <a:off x="0" y="-20550"/>
            <a:ext cx="9144000" cy="51846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 name="Google Shape;994;p39"/>
          <p:cNvGrpSpPr/>
          <p:nvPr/>
        </p:nvGrpSpPr>
        <p:grpSpPr>
          <a:xfrm>
            <a:off x="0" y="-27468"/>
            <a:ext cx="9144000" cy="5184600"/>
            <a:chOff x="0" y="-27468"/>
            <a:chExt cx="9144000" cy="5184600"/>
          </a:xfrm>
        </p:grpSpPr>
        <p:cxnSp>
          <p:nvCxnSpPr>
            <p:cNvPr id="995" name="Google Shape;995;p39"/>
            <p:cNvCxnSpPr/>
            <p:nvPr/>
          </p:nvCxnSpPr>
          <p:spPr>
            <a:xfrm>
              <a:off x="0" y="648975"/>
              <a:ext cx="9144000" cy="0"/>
            </a:xfrm>
            <a:prstGeom prst="straightConnector1">
              <a:avLst/>
            </a:prstGeom>
            <a:noFill/>
            <a:ln cap="flat" cmpd="sng" w="9525">
              <a:solidFill>
                <a:schemeClr val="lt1"/>
              </a:solidFill>
              <a:prstDash val="solid"/>
              <a:round/>
              <a:headEnd len="med" w="med" type="none"/>
              <a:tailEnd len="med" w="med" type="none"/>
            </a:ln>
          </p:spPr>
        </p:cxnSp>
        <p:cxnSp>
          <p:nvCxnSpPr>
            <p:cNvPr id="996" name="Google Shape;996;p39"/>
            <p:cNvCxnSpPr/>
            <p:nvPr/>
          </p:nvCxnSpPr>
          <p:spPr>
            <a:xfrm>
              <a:off x="0" y="1290650"/>
              <a:ext cx="9144000" cy="0"/>
            </a:xfrm>
            <a:prstGeom prst="straightConnector1">
              <a:avLst/>
            </a:prstGeom>
            <a:noFill/>
            <a:ln cap="flat" cmpd="sng" w="9525">
              <a:solidFill>
                <a:schemeClr val="lt1"/>
              </a:solidFill>
              <a:prstDash val="solid"/>
              <a:round/>
              <a:headEnd len="med" w="med" type="none"/>
              <a:tailEnd len="med" w="med" type="none"/>
            </a:ln>
          </p:spPr>
        </p:cxnSp>
        <p:cxnSp>
          <p:nvCxnSpPr>
            <p:cNvPr id="997" name="Google Shape;997;p39"/>
            <p:cNvCxnSpPr/>
            <p:nvPr/>
          </p:nvCxnSpPr>
          <p:spPr>
            <a:xfrm>
              <a:off x="0" y="1917750"/>
              <a:ext cx="9129300" cy="0"/>
            </a:xfrm>
            <a:prstGeom prst="straightConnector1">
              <a:avLst/>
            </a:prstGeom>
            <a:noFill/>
            <a:ln cap="flat" cmpd="sng" w="9525">
              <a:solidFill>
                <a:schemeClr val="lt1"/>
              </a:solidFill>
              <a:prstDash val="solid"/>
              <a:round/>
              <a:headEnd len="med" w="med" type="none"/>
              <a:tailEnd len="med" w="med" type="none"/>
            </a:ln>
          </p:spPr>
        </p:cxnSp>
        <p:cxnSp>
          <p:nvCxnSpPr>
            <p:cNvPr id="998" name="Google Shape;998;p39"/>
            <p:cNvCxnSpPr/>
            <p:nvPr/>
          </p:nvCxnSpPr>
          <p:spPr>
            <a:xfrm>
              <a:off x="7350" y="2571750"/>
              <a:ext cx="9129300" cy="0"/>
            </a:xfrm>
            <a:prstGeom prst="straightConnector1">
              <a:avLst/>
            </a:prstGeom>
            <a:noFill/>
            <a:ln cap="flat" cmpd="sng" w="9525">
              <a:solidFill>
                <a:schemeClr val="lt1"/>
              </a:solidFill>
              <a:prstDash val="solid"/>
              <a:round/>
              <a:headEnd len="med" w="med" type="none"/>
              <a:tailEnd len="med" w="med" type="none"/>
            </a:ln>
          </p:spPr>
        </p:cxnSp>
        <p:cxnSp>
          <p:nvCxnSpPr>
            <p:cNvPr id="999" name="Google Shape;999;p39"/>
            <p:cNvCxnSpPr/>
            <p:nvPr/>
          </p:nvCxnSpPr>
          <p:spPr>
            <a:xfrm>
              <a:off x="7350" y="3212100"/>
              <a:ext cx="9129300" cy="0"/>
            </a:xfrm>
            <a:prstGeom prst="straightConnector1">
              <a:avLst/>
            </a:prstGeom>
            <a:noFill/>
            <a:ln cap="flat" cmpd="sng" w="9525">
              <a:solidFill>
                <a:schemeClr val="lt1"/>
              </a:solidFill>
              <a:prstDash val="solid"/>
              <a:round/>
              <a:headEnd len="med" w="med" type="none"/>
              <a:tailEnd len="med" w="med" type="none"/>
            </a:ln>
          </p:spPr>
        </p:cxnSp>
        <p:cxnSp>
          <p:nvCxnSpPr>
            <p:cNvPr id="1000" name="Google Shape;1000;p39"/>
            <p:cNvCxnSpPr/>
            <p:nvPr/>
          </p:nvCxnSpPr>
          <p:spPr>
            <a:xfrm>
              <a:off x="7350" y="3861000"/>
              <a:ext cx="9129300" cy="0"/>
            </a:xfrm>
            <a:prstGeom prst="straightConnector1">
              <a:avLst/>
            </a:prstGeom>
            <a:noFill/>
            <a:ln cap="flat" cmpd="sng" w="9525">
              <a:solidFill>
                <a:schemeClr val="lt1"/>
              </a:solidFill>
              <a:prstDash val="solid"/>
              <a:round/>
              <a:headEnd len="med" w="med" type="none"/>
              <a:tailEnd len="med" w="med" type="none"/>
            </a:ln>
          </p:spPr>
        </p:cxnSp>
        <p:cxnSp>
          <p:nvCxnSpPr>
            <p:cNvPr id="1001" name="Google Shape;1001;p39"/>
            <p:cNvCxnSpPr/>
            <p:nvPr/>
          </p:nvCxnSpPr>
          <p:spPr>
            <a:xfrm>
              <a:off x="7350" y="4502700"/>
              <a:ext cx="9129300" cy="0"/>
            </a:xfrm>
            <a:prstGeom prst="straightConnector1">
              <a:avLst/>
            </a:prstGeom>
            <a:noFill/>
            <a:ln cap="flat" cmpd="sng" w="9525">
              <a:solidFill>
                <a:schemeClr val="lt1"/>
              </a:solidFill>
              <a:prstDash val="solid"/>
              <a:round/>
              <a:headEnd len="med" w="med" type="none"/>
              <a:tailEnd len="med" w="med" type="none"/>
            </a:ln>
          </p:spPr>
        </p:cxnSp>
        <p:cxnSp>
          <p:nvCxnSpPr>
            <p:cNvPr id="1002" name="Google Shape;1002;p39"/>
            <p:cNvCxnSpPr/>
            <p:nvPr/>
          </p:nvCxnSpPr>
          <p:spPr>
            <a:xfrm>
              <a:off x="58335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03" name="Google Shape;1003;p39"/>
            <p:cNvCxnSpPr/>
            <p:nvPr/>
          </p:nvCxnSpPr>
          <p:spPr>
            <a:xfrm>
              <a:off x="113925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04" name="Google Shape;1004;p39"/>
            <p:cNvCxnSpPr/>
            <p:nvPr/>
          </p:nvCxnSpPr>
          <p:spPr>
            <a:xfrm>
              <a:off x="17145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05" name="Google Shape;1005;p39"/>
            <p:cNvCxnSpPr/>
            <p:nvPr/>
          </p:nvCxnSpPr>
          <p:spPr>
            <a:xfrm>
              <a:off x="227865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06" name="Google Shape;1006;p39"/>
            <p:cNvCxnSpPr/>
            <p:nvPr/>
          </p:nvCxnSpPr>
          <p:spPr>
            <a:xfrm>
              <a:off x="284835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07" name="Google Shape;1007;p39"/>
            <p:cNvCxnSpPr/>
            <p:nvPr/>
          </p:nvCxnSpPr>
          <p:spPr>
            <a:xfrm>
              <a:off x="34179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08" name="Google Shape;1008;p39"/>
            <p:cNvCxnSpPr/>
            <p:nvPr/>
          </p:nvCxnSpPr>
          <p:spPr>
            <a:xfrm>
              <a:off x="39876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09" name="Google Shape;1009;p39"/>
            <p:cNvCxnSpPr/>
            <p:nvPr/>
          </p:nvCxnSpPr>
          <p:spPr>
            <a:xfrm>
              <a:off x="455745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10" name="Google Shape;1010;p39"/>
            <p:cNvCxnSpPr/>
            <p:nvPr/>
          </p:nvCxnSpPr>
          <p:spPr>
            <a:xfrm>
              <a:off x="512715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11" name="Google Shape;1011;p39"/>
            <p:cNvCxnSpPr/>
            <p:nvPr/>
          </p:nvCxnSpPr>
          <p:spPr>
            <a:xfrm>
              <a:off x="56877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12" name="Google Shape;1012;p39"/>
            <p:cNvCxnSpPr/>
            <p:nvPr/>
          </p:nvCxnSpPr>
          <p:spPr>
            <a:xfrm>
              <a:off x="62574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13" name="Google Shape;1013;p39"/>
            <p:cNvCxnSpPr/>
            <p:nvPr/>
          </p:nvCxnSpPr>
          <p:spPr>
            <a:xfrm>
              <a:off x="68271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14" name="Google Shape;1014;p39"/>
            <p:cNvCxnSpPr/>
            <p:nvPr/>
          </p:nvCxnSpPr>
          <p:spPr>
            <a:xfrm>
              <a:off x="73968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15" name="Google Shape;1015;p39"/>
            <p:cNvCxnSpPr/>
            <p:nvPr/>
          </p:nvCxnSpPr>
          <p:spPr>
            <a:xfrm>
              <a:off x="7966500" y="-27468"/>
              <a:ext cx="0" cy="5184600"/>
            </a:xfrm>
            <a:prstGeom prst="straightConnector1">
              <a:avLst/>
            </a:prstGeom>
            <a:noFill/>
            <a:ln cap="flat" cmpd="sng" w="9525">
              <a:solidFill>
                <a:schemeClr val="lt1"/>
              </a:solidFill>
              <a:prstDash val="solid"/>
              <a:round/>
              <a:headEnd len="med" w="med" type="none"/>
              <a:tailEnd len="med" w="med" type="none"/>
            </a:ln>
          </p:spPr>
        </p:cxnSp>
        <p:cxnSp>
          <p:nvCxnSpPr>
            <p:cNvPr id="1016" name="Google Shape;1016;p39"/>
            <p:cNvCxnSpPr/>
            <p:nvPr/>
          </p:nvCxnSpPr>
          <p:spPr>
            <a:xfrm>
              <a:off x="8536200" y="-27468"/>
              <a:ext cx="0" cy="5184600"/>
            </a:xfrm>
            <a:prstGeom prst="straightConnector1">
              <a:avLst/>
            </a:prstGeom>
            <a:noFill/>
            <a:ln cap="flat" cmpd="sng" w="9525">
              <a:solidFill>
                <a:schemeClr val="lt1"/>
              </a:solidFill>
              <a:prstDash val="solid"/>
              <a:round/>
              <a:headEnd len="med" w="med" type="none"/>
              <a:tailEnd len="med" w="med" type="none"/>
            </a:ln>
          </p:spPr>
        </p:cxnSp>
      </p:grpSp>
      <p:sp>
        <p:nvSpPr>
          <p:cNvPr id="1017" name="Google Shape;1017;p39"/>
          <p:cNvSpPr/>
          <p:nvPr/>
        </p:nvSpPr>
        <p:spPr>
          <a:xfrm>
            <a:off x="258375" y="2181575"/>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9"/>
          <p:cNvSpPr/>
          <p:nvPr/>
        </p:nvSpPr>
        <p:spPr>
          <a:xfrm>
            <a:off x="1930375" y="4689725"/>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9"/>
          <p:cNvSpPr/>
          <p:nvPr/>
        </p:nvSpPr>
        <p:spPr>
          <a:xfrm>
            <a:off x="5999225" y="4864750"/>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9"/>
          <p:cNvSpPr/>
          <p:nvPr/>
        </p:nvSpPr>
        <p:spPr>
          <a:xfrm>
            <a:off x="7069475" y="4689725"/>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9"/>
          <p:cNvSpPr/>
          <p:nvPr/>
        </p:nvSpPr>
        <p:spPr>
          <a:xfrm>
            <a:off x="8813900" y="3523050"/>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9"/>
          <p:cNvSpPr/>
          <p:nvPr/>
        </p:nvSpPr>
        <p:spPr>
          <a:xfrm>
            <a:off x="8921375" y="2181575"/>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9"/>
          <p:cNvSpPr/>
          <p:nvPr/>
        </p:nvSpPr>
        <p:spPr>
          <a:xfrm>
            <a:off x="8921375" y="919850"/>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9"/>
          <p:cNvSpPr/>
          <p:nvPr/>
        </p:nvSpPr>
        <p:spPr>
          <a:xfrm>
            <a:off x="7134875" y="408125"/>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9"/>
          <p:cNvSpPr/>
          <p:nvPr/>
        </p:nvSpPr>
        <p:spPr>
          <a:xfrm>
            <a:off x="4918150" y="342725"/>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9"/>
          <p:cNvSpPr/>
          <p:nvPr/>
        </p:nvSpPr>
        <p:spPr>
          <a:xfrm>
            <a:off x="2540975" y="342725"/>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9"/>
          <p:cNvSpPr/>
          <p:nvPr/>
        </p:nvSpPr>
        <p:spPr>
          <a:xfrm rot="1508491">
            <a:off x="8507300" y="4614183"/>
            <a:ext cx="291629" cy="291629"/>
          </a:xfrm>
          <a:prstGeom prst="hear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9"/>
          <p:cNvSpPr/>
          <p:nvPr/>
        </p:nvSpPr>
        <p:spPr>
          <a:xfrm rot="-1825422">
            <a:off x="8667826" y="79781"/>
            <a:ext cx="357556" cy="393748"/>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9"/>
          <p:cNvSpPr/>
          <p:nvPr/>
        </p:nvSpPr>
        <p:spPr>
          <a:xfrm>
            <a:off x="3797100" y="4864750"/>
            <a:ext cx="65400" cy="65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9"/>
          <p:cNvSpPr/>
          <p:nvPr/>
        </p:nvSpPr>
        <p:spPr>
          <a:xfrm>
            <a:off x="685800" y="473525"/>
            <a:ext cx="8111700" cy="4216200"/>
          </a:xfrm>
          <a:prstGeom prst="parallelogram">
            <a:avLst>
              <a:gd fmla="val 8399"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 name="Google Shape;1031;p39"/>
          <p:cNvGrpSpPr/>
          <p:nvPr/>
        </p:nvGrpSpPr>
        <p:grpSpPr>
          <a:xfrm>
            <a:off x="220848" y="179704"/>
            <a:ext cx="1116550" cy="1100338"/>
            <a:chOff x="5541075" y="3903350"/>
            <a:chExt cx="823050" cy="811100"/>
          </a:xfrm>
        </p:grpSpPr>
        <p:sp>
          <p:nvSpPr>
            <p:cNvPr id="1032" name="Google Shape;1032;p39"/>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9"/>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9"/>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9"/>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9"/>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9"/>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9"/>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9"/>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9"/>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 name="Google Shape;1041;p39"/>
          <p:cNvSpPr/>
          <p:nvPr/>
        </p:nvSpPr>
        <p:spPr>
          <a:xfrm>
            <a:off x="-8" y="4464182"/>
            <a:ext cx="5153165" cy="696899"/>
          </a:xfrm>
          <a:custGeom>
            <a:rect b="b" l="l" r="r" t="t"/>
            <a:pathLst>
              <a:path extrusionOk="0" h="24595" w="95376">
                <a:moveTo>
                  <a:pt x="1" y="0"/>
                </a:moveTo>
                <a:lnTo>
                  <a:pt x="1" y="24595"/>
                </a:lnTo>
                <a:lnTo>
                  <a:pt x="95375" y="24595"/>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9"/>
          <p:cNvSpPr/>
          <p:nvPr/>
        </p:nvSpPr>
        <p:spPr>
          <a:xfrm flipH="1" rot="10800000">
            <a:off x="102756" y="4619792"/>
            <a:ext cx="2841050" cy="641300"/>
          </a:xfrm>
          <a:custGeom>
            <a:rect b="b" l="l" r="r" t="t"/>
            <a:pathLst>
              <a:path extrusionOk="0" h="25652" w="113642">
                <a:moveTo>
                  <a:pt x="1361" y="981"/>
                </a:moveTo>
                <a:cubicBezTo>
                  <a:pt x="-1859" y="8060"/>
                  <a:pt x="918" y="19907"/>
                  <a:pt x="7874" y="23385"/>
                </a:cubicBezTo>
                <a:cubicBezTo>
                  <a:pt x="17220" y="28058"/>
                  <a:pt x="37149" y="25455"/>
                  <a:pt x="38093" y="15049"/>
                </a:cubicBezTo>
                <a:cubicBezTo>
                  <a:pt x="38462" y="10983"/>
                  <a:pt x="37146" y="4647"/>
                  <a:pt x="33143" y="3846"/>
                </a:cubicBezTo>
                <a:cubicBezTo>
                  <a:pt x="29930" y="3203"/>
                  <a:pt x="27008" y="9039"/>
                  <a:pt x="27933" y="12183"/>
                </a:cubicBezTo>
                <a:cubicBezTo>
                  <a:pt x="32421" y="27436"/>
                  <a:pt x="65842" y="26294"/>
                  <a:pt x="75607" y="13746"/>
                </a:cubicBezTo>
                <a:cubicBezTo>
                  <a:pt x="78388" y="10172"/>
                  <a:pt x="78805" y="1790"/>
                  <a:pt x="74565" y="199"/>
                </a:cubicBezTo>
                <a:cubicBezTo>
                  <a:pt x="70323" y="-1393"/>
                  <a:pt x="68290" y="10501"/>
                  <a:pt x="71699" y="13485"/>
                </a:cubicBezTo>
                <a:cubicBezTo>
                  <a:pt x="82696" y="23110"/>
                  <a:pt x="107883" y="14152"/>
                  <a:pt x="113642" y="720"/>
                </a:cubicBezTo>
              </a:path>
            </a:pathLst>
          </a:custGeom>
          <a:noFill/>
          <a:ln cap="flat" cmpd="sng" w="19050">
            <a:solidFill>
              <a:schemeClr val="dk2"/>
            </a:solidFill>
            <a:prstDash val="solid"/>
            <a:round/>
            <a:headEnd len="med" w="med" type="none"/>
            <a:tailEnd len="med" w="med" type="none"/>
          </a:ln>
        </p:spPr>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046" name="Shape 1046"/>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86" name="Shape 86"/>
        <p:cNvGrpSpPr/>
        <p:nvPr/>
      </p:nvGrpSpPr>
      <p:grpSpPr>
        <a:xfrm>
          <a:off x="0" y="0"/>
          <a:ext cx="0" cy="0"/>
          <a:chOff x="0" y="0"/>
          <a:chExt cx="0" cy="0"/>
        </a:xfrm>
      </p:grpSpPr>
      <p:sp>
        <p:nvSpPr>
          <p:cNvPr id="87" name="Google Shape;87;p5"/>
          <p:cNvSpPr/>
          <p:nvPr/>
        </p:nvSpPr>
        <p:spPr>
          <a:xfrm flipH="1">
            <a:off x="-11" y="4437451"/>
            <a:ext cx="9143936" cy="707844"/>
          </a:xfrm>
          <a:custGeom>
            <a:rect b="b" l="l" r="r" t="t"/>
            <a:pathLst>
              <a:path extrusionOk="0" h="24595" w="95376">
                <a:moveTo>
                  <a:pt x="1" y="0"/>
                </a:moveTo>
                <a:lnTo>
                  <a:pt x="1" y="24595"/>
                </a:lnTo>
                <a:lnTo>
                  <a:pt x="95375" y="24595"/>
                </a:lnTo>
                <a:lnTo>
                  <a:pt x="1" y="0"/>
                </a:lnTo>
                <a:close/>
              </a:path>
            </a:pathLst>
          </a:custGeom>
          <a:solidFill>
            <a:srgbClr val="E87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5"/>
          <p:cNvSpPr/>
          <p:nvPr/>
        </p:nvSpPr>
        <p:spPr>
          <a:xfrm flipH="1">
            <a:off x="-4" y="4858666"/>
            <a:ext cx="3653636" cy="285053"/>
          </a:xfrm>
          <a:custGeom>
            <a:rect b="b" l="l" r="r" t="t"/>
            <a:pathLst>
              <a:path extrusionOk="0" h="13028" w="76364">
                <a:moveTo>
                  <a:pt x="25854" y="0"/>
                </a:moveTo>
                <a:cubicBezTo>
                  <a:pt x="25344" y="0"/>
                  <a:pt x="0" y="13027"/>
                  <a:pt x="0" y="13027"/>
                </a:cubicBezTo>
                <a:lnTo>
                  <a:pt x="76363" y="13027"/>
                </a:lnTo>
                <a:lnTo>
                  <a:pt x="25859" y="1"/>
                </a:lnTo>
                <a:cubicBezTo>
                  <a:pt x="25858" y="0"/>
                  <a:pt x="25856" y="0"/>
                  <a:pt x="25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5"/>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0" name="Google Shape;90;p5"/>
          <p:cNvSpPr txBox="1"/>
          <p:nvPr>
            <p:ph idx="1" type="body"/>
          </p:nvPr>
        </p:nvSpPr>
        <p:spPr>
          <a:xfrm>
            <a:off x="1341513" y="3132675"/>
            <a:ext cx="2566200" cy="1436100"/>
          </a:xfrm>
          <a:prstGeom prst="rect">
            <a:avLst/>
          </a:prstGeom>
          <a:ln>
            <a:noFill/>
          </a:ln>
        </p:spPr>
        <p:txBody>
          <a:bodyPr anchorCtr="0" anchor="t" bIns="91425" lIns="91425" spcFirstLastPara="1" rIns="91425" wrap="square" tIns="91425">
            <a:noAutofit/>
          </a:bodyPr>
          <a:lstStyle>
            <a:lvl1pPr indent="-317500" lvl="0" marL="457200" algn="ctr">
              <a:spcBef>
                <a:spcPts val="0"/>
              </a:spcBef>
              <a:spcAft>
                <a:spcPts val="0"/>
              </a:spcAft>
              <a:buSzPts val="1400"/>
              <a:buChar char="●"/>
              <a:defRPr sz="16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91" name="Google Shape;91;p5"/>
          <p:cNvSpPr txBox="1"/>
          <p:nvPr>
            <p:ph idx="2" type="body"/>
          </p:nvPr>
        </p:nvSpPr>
        <p:spPr>
          <a:xfrm>
            <a:off x="5249275" y="3132675"/>
            <a:ext cx="2540100" cy="1436100"/>
          </a:xfrm>
          <a:prstGeom prst="rect">
            <a:avLst/>
          </a:prstGeom>
          <a:ln>
            <a:noFill/>
          </a:ln>
        </p:spPr>
        <p:txBody>
          <a:bodyPr anchorCtr="0" anchor="t" bIns="91425" lIns="91425" spcFirstLastPara="1" rIns="91425" wrap="square" tIns="91425">
            <a:noAutofit/>
          </a:bodyPr>
          <a:lstStyle>
            <a:lvl1pPr indent="-317500" lvl="0" marL="457200" algn="ctr">
              <a:spcBef>
                <a:spcPts val="0"/>
              </a:spcBef>
              <a:spcAft>
                <a:spcPts val="0"/>
              </a:spcAft>
              <a:buSzPts val="1400"/>
              <a:buChar char="●"/>
              <a:defRPr sz="16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92" name="Google Shape;92;p5"/>
          <p:cNvSpPr txBox="1"/>
          <p:nvPr>
            <p:ph idx="3" type="subTitle"/>
          </p:nvPr>
        </p:nvSpPr>
        <p:spPr>
          <a:xfrm>
            <a:off x="1341525" y="2740275"/>
            <a:ext cx="2566200" cy="3924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93" name="Google Shape;93;p5"/>
          <p:cNvSpPr txBox="1"/>
          <p:nvPr>
            <p:ph idx="4" type="subTitle"/>
          </p:nvPr>
        </p:nvSpPr>
        <p:spPr>
          <a:xfrm>
            <a:off x="5249225" y="2740275"/>
            <a:ext cx="2540100" cy="3924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1800"/>
              <a:buFont typeface="League Spartan ExtraBold"/>
              <a:buNone/>
              <a:defRPr sz="2400">
                <a:latin typeface="Bangers"/>
                <a:ea typeface="Bangers"/>
                <a:cs typeface="Bangers"/>
                <a:sym typeface="Bangers"/>
              </a:defRPr>
            </a:lvl1pPr>
            <a:lvl2pPr lvl="1" rtl="0" algn="ctr">
              <a:spcBef>
                <a:spcPts val="0"/>
              </a:spcBef>
              <a:spcAft>
                <a:spcPts val="0"/>
              </a:spcAft>
              <a:buSzPts val="1400"/>
              <a:buNone/>
              <a:defRPr/>
            </a:lvl2pPr>
            <a:lvl3pPr lvl="2" rtl="0" algn="ctr">
              <a:spcBef>
                <a:spcPts val="0"/>
              </a:spcBef>
              <a:spcAft>
                <a:spcPts val="0"/>
              </a:spcAft>
              <a:buSzPts val="1400"/>
              <a:buNone/>
              <a:defRPr/>
            </a:lvl3pPr>
            <a:lvl4pPr lvl="3" rtl="0" algn="ctr">
              <a:spcBef>
                <a:spcPts val="0"/>
              </a:spcBef>
              <a:spcAft>
                <a:spcPts val="0"/>
              </a:spcAft>
              <a:buSzPts val="1400"/>
              <a:buNone/>
              <a:defRPr/>
            </a:lvl4pPr>
            <a:lvl5pPr lvl="4" rtl="0" algn="ctr">
              <a:spcBef>
                <a:spcPts val="0"/>
              </a:spcBef>
              <a:spcAft>
                <a:spcPts val="0"/>
              </a:spcAft>
              <a:buSzPts val="1400"/>
              <a:buNone/>
              <a:defRPr/>
            </a:lvl5pPr>
            <a:lvl6pPr lvl="5" rtl="0" algn="ctr">
              <a:spcBef>
                <a:spcPts val="0"/>
              </a:spcBef>
              <a:spcAft>
                <a:spcPts val="0"/>
              </a:spcAft>
              <a:buSzPts val="1400"/>
              <a:buNone/>
              <a:defRPr/>
            </a:lvl6pPr>
            <a:lvl7pPr lvl="6" rtl="0" algn="ctr">
              <a:spcBef>
                <a:spcPts val="0"/>
              </a:spcBef>
              <a:spcAft>
                <a:spcPts val="0"/>
              </a:spcAft>
              <a:buSzPts val="1400"/>
              <a:buNone/>
              <a:defRPr/>
            </a:lvl7pPr>
            <a:lvl8pPr lvl="7" rtl="0" algn="ctr">
              <a:spcBef>
                <a:spcPts val="0"/>
              </a:spcBef>
              <a:spcAft>
                <a:spcPts val="0"/>
              </a:spcAft>
              <a:buSzPts val="1400"/>
              <a:buNone/>
              <a:defRPr/>
            </a:lvl8pPr>
            <a:lvl9pPr lvl="8" rtl="0" algn="ctr">
              <a:spcBef>
                <a:spcPts val="0"/>
              </a:spcBef>
              <a:spcAft>
                <a:spcPts val="0"/>
              </a:spcAft>
              <a:buSzPts val="1400"/>
              <a:buNone/>
              <a:defRPr/>
            </a:lvl9pPr>
          </a:lstStyle>
          <a:p/>
        </p:txBody>
      </p:sp>
      <p:sp>
        <p:nvSpPr>
          <p:cNvPr id="94" name="Google Shape;94;p5"/>
          <p:cNvSpPr/>
          <p:nvPr/>
        </p:nvSpPr>
        <p:spPr>
          <a:xfrm rot="5400000">
            <a:off x="943350" y="-962700"/>
            <a:ext cx="1039200" cy="2925900"/>
          </a:xfrm>
          <a:prstGeom prst="rtTriangl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 name="Google Shape;95;p5"/>
          <p:cNvGrpSpPr/>
          <p:nvPr/>
        </p:nvGrpSpPr>
        <p:grpSpPr>
          <a:xfrm rot="5400000">
            <a:off x="8055432" y="3743222"/>
            <a:ext cx="707850" cy="785712"/>
            <a:chOff x="777100" y="158663"/>
            <a:chExt cx="707850" cy="785712"/>
          </a:xfrm>
        </p:grpSpPr>
        <p:cxnSp>
          <p:nvCxnSpPr>
            <p:cNvPr id="96" name="Google Shape;96;p5"/>
            <p:cNvCxnSpPr/>
            <p:nvPr/>
          </p:nvCxnSpPr>
          <p:spPr>
            <a:xfrm flipH="1" rot="10800000">
              <a:off x="777100" y="158675"/>
              <a:ext cx="416700" cy="482100"/>
            </a:xfrm>
            <a:prstGeom prst="straightConnector1">
              <a:avLst/>
            </a:prstGeom>
            <a:noFill/>
            <a:ln cap="flat" cmpd="sng" w="19050">
              <a:solidFill>
                <a:schemeClr val="lt2"/>
              </a:solidFill>
              <a:prstDash val="solid"/>
              <a:round/>
              <a:headEnd len="med" w="med" type="none"/>
              <a:tailEnd len="med" w="med" type="none"/>
            </a:ln>
          </p:spPr>
        </p:cxnSp>
        <p:cxnSp>
          <p:nvCxnSpPr>
            <p:cNvPr id="97" name="Google Shape;97;p5"/>
            <p:cNvCxnSpPr/>
            <p:nvPr/>
          </p:nvCxnSpPr>
          <p:spPr>
            <a:xfrm flipH="1">
              <a:off x="809503" y="158663"/>
              <a:ext cx="384300" cy="774900"/>
            </a:xfrm>
            <a:prstGeom prst="straightConnector1">
              <a:avLst/>
            </a:prstGeom>
            <a:noFill/>
            <a:ln cap="flat" cmpd="sng" w="19050">
              <a:solidFill>
                <a:schemeClr val="lt2"/>
              </a:solidFill>
              <a:prstDash val="solid"/>
              <a:round/>
              <a:headEnd len="med" w="med" type="none"/>
              <a:tailEnd len="med" w="med" type="none"/>
            </a:ln>
          </p:spPr>
        </p:cxnSp>
        <p:cxnSp>
          <p:nvCxnSpPr>
            <p:cNvPr id="98" name="Google Shape;98;p5"/>
            <p:cNvCxnSpPr/>
            <p:nvPr/>
          </p:nvCxnSpPr>
          <p:spPr>
            <a:xfrm flipH="1" rot="10800000">
              <a:off x="807425" y="293075"/>
              <a:ext cx="527700" cy="651300"/>
            </a:xfrm>
            <a:prstGeom prst="straightConnector1">
              <a:avLst/>
            </a:prstGeom>
            <a:noFill/>
            <a:ln cap="flat" cmpd="sng" w="19050">
              <a:solidFill>
                <a:schemeClr val="lt2"/>
              </a:solidFill>
              <a:prstDash val="solid"/>
              <a:round/>
              <a:headEnd len="med" w="med" type="none"/>
              <a:tailEnd len="med" w="med" type="none"/>
            </a:ln>
          </p:spPr>
        </p:cxnSp>
        <p:cxnSp>
          <p:nvCxnSpPr>
            <p:cNvPr id="99" name="Google Shape;99;p5"/>
            <p:cNvCxnSpPr/>
            <p:nvPr/>
          </p:nvCxnSpPr>
          <p:spPr>
            <a:xfrm flipH="1">
              <a:off x="1087625" y="293075"/>
              <a:ext cx="247500" cy="618600"/>
            </a:xfrm>
            <a:prstGeom prst="straightConnector1">
              <a:avLst/>
            </a:prstGeom>
            <a:noFill/>
            <a:ln cap="flat" cmpd="sng" w="19050">
              <a:solidFill>
                <a:schemeClr val="lt2"/>
              </a:solidFill>
              <a:prstDash val="solid"/>
              <a:round/>
              <a:headEnd len="med" w="med" type="none"/>
              <a:tailEnd len="med" w="med" type="none"/>
            </a:ln>
          </p:spPr>
        </p:cxnSp>
        <p:cxnSp>
          <p:nvCxnSpPr>
            <p:cNvPr id="100" name="Google Shape;100;p5"/>
            <p:cNvCxnSpPr/>
            <p:nvPr/>
          </p:nvCxnSpPr>
          <p:spPr>
            <a:xfrm flipH="1" rot="10800000">
              <a:off x="1100675" y="547000"/>
              <a:ext cx="312600" cy="364800"/>
            </a:xfrm>
            <a:prstGeom prst="straightConnector1">
              <a:avLst/>
            </a:prstGeom>
            <a:noFill/>
            <a:ln cap="flat" cmpd="sng" w="19050">
              <a:solidFill>
                <a:schemeClr val="lt2"/>
              </a:solidFill>
              <a:prstDash val="solid"/>
              <a:round/>
              <a:headEnd len="med" w="med" type="none"/>
              <a:tailEnd len="med" w="med" type="none"/>
            </a:ln>
          </p:spPr>
        </p:cxnSp>
        <p:cxnSp>
          <p:nvCxnSpPr>
            <p:cNvPr id="101" name="Google Shape;101;p5"/>
            <p:cNvCxnSpPr/>
            <p:nvPr/>
          </p:nvCxnSpPr>
          <p:spPr>
            <a:xfrm flipH="1">
              <a:off x="1315750" y="547000"/>
              <a:ext cx="91200" cy="364800"/>
            </a:xfrm>
            <a:prstGeom prst="straightConnector1">
              <a:avLst/>
            </a:prstGeom>
            <a:noFill/>
            <a:ln cap="flat" cmpd="sng" w="19050">
              <a:solidFill>
                <a:schemeClr val="lt2"/>
              </a:solidFill>
              <a:prstDash val="solid"/>
              <a:round/>
              <a:headEnd len="med" w="med" type="none"/>
              <a:tailEnd len="med" w="med" type="none"/>
            </a:ln>
          </p:spPr>
        </p:cxnSp>
        <p:cxnSp>
          <p:nvCxnSpPr>
            <p:cNvPr id="102" name="Google Shape;102;p5"/>
            <p:cNvCxnSpPr/>
            <p:nvPr/>
          </p:nvCxnSpPr>
          <p:spPr>
            <a:xfrm flipH="1" rot="10800000">
              <a:off x="1315750" y="703175"/>
              <a:ext cx="169200" cy="208500"/>
            </a:xfrm>
            <a:prstGeom prst="straightConnector1">
              <a:avLst/>
            </a:prstGeom>
            <a:noFill/>
            <a:ln cap="flat" cmpd="sng" w="19050">
              <a:solidFill>
                <a:schemeClr val="lt2"/>
              </a:solidFill>
              <a:prstDash val="solid"/>
              <a:round/>
              <a:headEnd len="med" w="med" type="none"/>
              <a:tailEnd len="med" w="med" type="none"/>
            </a:ln>
          </p:spPr>
        </p:cxnSp>
      </p:grpSp>
      <p:grpSp>
        <p:nvGrpSpPr>
          <p:cNvPr id="103" name="Google Shape;103;p5"/>
          <p:cNvGrpSpPr/>
          <p:nvPr/>
        </p:nvGrpSpPr>
        <p:grpSpPr>
          <a:xfrm>
            <a:off x="7747948" y="212129"/>
            <a:ext cx="1116550" cy="1100338"/>
            <a:chOff x="5541075" y="3903350"/>
            <a:chExt cx="823050" cy="811100"/>
          </a:xfrm>
        </p:grpSpPr>
        <p:sp>
          <p:nvSpPr>
            <p:cNvPr id="104" name="Google Shape;104;p5"/>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5"/>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5"/>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5"/>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5"/>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5"/>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5"/>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5"/>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5"/>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 name="Google Shape;113;p5"/>
          <p:cNvSpPr/>
          <p:nvPr/>
        </p:nvSpPr>
        <p:spPr>
          <a:xfrm>
            <a:off x="-6525" y="3572375"/>
            <a:ext cx="1278675" cy="1566250"/>
          </a:xfrm>
          <a:custGeom>
            <a:rect b="b" l="l" r="r" t="t"/>
            <a:pathLst>
              <a:path extrusionOk="0" h="62650" w="51147">
                <a:moveTo>
                  <a:pt x="0" y="1429"/>
                </a:moveTo>
                <a:cubicBezTo>
                  <a:pt x="8374" y="-1081"/>
                  <a:pt x="22767" y="-872"/>
                  <a:pt x="25531" y="7421"/>
                </a:cubicBezTo>
                <a:cubicBezTo>
                  <a:pt x="26506" y="10346"/>
                  <a:pt x="26149" y="14359"/>
                  <a:pt x="23968" y="16539"/>
                </a:cubicBezTo>
                <a:cubicBezTo>
                  <a:pt x="20222" y="20284"/>
                  <a:pt x="8734" y="21795"/>
                  <a:pt x="8076" y="16539"/>
                </a:cubicBezTo>
                <a:cubicBezTo>
                  <a:pt x="6613" y="4856"/>
                  <a:pt x="39364" y="13256"/>
                  <a:pt x="42464" y="24615"/>
                </a:cubicBezTo>
                <a:cubicBezTo>
                  <a:pt x="43473" y="28313"/>
                  <a:pt x="42769" y="33322"/>
                  <a:pt x="39859" y="35817"/>
                </a:cubicBezTo>
                <a:cubicBezTo>
                  <a:pt x="35030" y="39957"/>
                  <a:pt x="25729" y="41451"/>
                  <a:pt x="20842" y="37380"/>
                </a:cubicBezTo>
                <a:cubicBezTo>
                  <a:pt x="19952" y="36638"/>
                  <a:pt x="19297" y="34865"/>
                  <a:pt x="20060" y="33993"/>
                </a:cubicBezTo>
                <a:cubicBezTo>
                  <a:pt x="26149" y="27036"/>
                  <a:pt x="41819" y="29442"/>
                  <a:pt x="47674" y="36598"/>
                </a:cubicBezTo>
                <a:cubicBezTo>
                  <a:pt x="53243" y="43404"/>
                  <a:pt x="52180" y="61202"/>
                  <a:pt x="43506" y="62650"/>
                </a:cubicBezTo>
              </a:path>
            </a:pathLst>
          </a:custGeom>
          <a:noFill/>
          <a:ln cap="flat" cmpd="sng" w="19050">
            <a:solidFill>
              <a:schemeClr val="dk2"/>
            </a:solidFill>
            <a:prstDash val="solid"/>
            <a:round/>
            <a:headEnd len="med" w="med" type="none"/>
            <a:tailEnd len="med" w="med" type="none"/>
          </a:ln>
        </p:spPr>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047" name="Shape 1047"/>
        <p:cNvGrpSpPr/>
        <p:nvPr/>
      </p:nvGrpSpPr>
      <p:grpSpPr>
        <a:xfrm>
          <a:off x="0" y="0"/>
          <a:ext cx="0" cy="0"/>
          <a:chOff x="0" y="0"/>
          <a:chExt cx="0" cy="0"/>
        </a:xfrm>
      </p:grpSpPr>
      <p:sp>
        <p:nvSpPr>
          <p:cNvPr id="1048" name="Google Shape;1048;p4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14" name="Shape 114"/>
        <p:cNvGrpSpPr/>
        <p:nvPr/>
      </p:nvGrpSpPr>
      <p:grpSpPr>
        <a:xfrm>
          <a:off x="0" y="0"/>
          <a:ext cx="0" cy="0"/>
          <a:chOff x="0" y="0"/>
          <a:chExt cx="0" cy="0"/>
        </a:xfrm>
      </p:grpSpPr>
      <p:sp>
        <p:nvSpPr>
          <p:cNvPr id="115" name="Google Shape;115;p6"/>
          <p:cNvSpPr/>
          <p:nvPr/>
        </p:nvSpPr>
        <p:spPr>
          <a:xfrm rot="5400000">
            <a:off x="348913" y="-348908"/>
            <a:ext cx="691500" cy="1389300"/>
          </a:xfrm>
          <a:prstGeom prst="rtTriangl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6"/>
          <p:cNvSpPr/>
          <p:nvPr/>
        </p:nvSpPr>
        <p:spPr>
          <a:xfrm flipH="1">
            <a:off x="27" y="4682725"/>
            <a:ext cx="9143936" cy="460777"/>
          </a:xfrm>
          <a:custGeom>
            <a:rect b="b" l="l" r="r" t="t"/>
            <a:pathLst>
              <a:path extrusionOk="0" h="10628" w="95376">
                <a:moveTo>
                  <a:pt x="95375" y="1"/>
                </a:moveTo>
                <a:lnTo>
                  <a:pt x="1" y="6983"/>
                </a:lnTo>
                <a:lnTo>
                  <a:pt x="1" y="10627"/>
                </a:lnTo>
                <a:lnTo>
                  <a:pt x="95375" y="10627"/>
                </a:lnTo>
                <a:lnTo>
                  <a:pt x="953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6"/>
          <p:cNvSpPr/>
          <p:nvPr/>
        </p:nvSpPr>
        <p:spPr>
          <a:xfrm flipH="1" rot="-5400000">
            <a:off x="7163018" y="-948196"/>
            <a:ext cx="1039200" cy="2925900"/>
          </a:xfrm>
          <a:prstGeom prst="rtTriangl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6"/>
          <p:cNvSpPr/>
          <p:nvPr/>
        </p:nvSpPr>
        <p:spPr>
          <a:xfrm flipH="1" rot="10800000">
            <a:off x="6735051" y="-136721"/>
            <a:ext cx="2416250" cy="748975"/>
          </a:xfrm>
          <a:custGeom>
            <a:rect b="b" l="l" r="r" t="t"/>
            <a:pathLst>
              <a:path extrusionOk="0" h="29959" w="96650">
                <a:moveTo>
                  <a:pt x="0" y="29959"/>
                </a:moveTo>
                <a:cubicBezTo>
                  <a:pt x="0" y="22320"/>
                  <a:pt x="10207" y="12694"/>
                  <a:pt x="17454" y="15110"/>
                </a:cubicBezTo>
                <a:cubicBezTo>
                  <a:pt x="22045" y="16640"/>
                  <a:pt x="24001" y="27036"/>
                  <a:pt x="19799" y="29438"/>
                </a:cubicBezTo>
                <a:cubicBezTo>
                  <a:pt x="17983" y="30476"/>
                  <a:pt x="14970" y="26733"/>
                  <a:pt x="15631" y="24749"/>
                </a:cubicBezTo>
                <a:cubicBezTo>
                  <a:pt x="17378" y="19506"/>
                  <a:pt x="22111" y="14774"/>
                  <a:pt x="27354" y="13026"/>
                </a:cubicBezTo>
                <a:cubicBezTo>
                  <a:pt x="31269" y="11721"/>
                  <a:pt x="36680" y="11932"/>
                  <a:pt x="39598" y="14850"/>
                </a:cubicBezTo>
                <a:cubicBezTo>
                  <a:pt x="42928" y="18180"/>
                  <a:pt x="44068" y="25433"/>
                  <a:pt x="40900" y="28917"/>
                </a:cubicBezTo>
                <a:cubicBezTo>
                  <a:pt x="39341" y="30631"/>
                  <a:pt x="35086" y="29463"/>
                  <a:pt x="34127" y="27354"/>
                </a:cubicBezTo>
                <a:cubicBezTo>
                  <a:pt x="31850" y="22346"/>
                  <a:pt x="34742" y="15954"/>
                  <a:pt x="37514" y="11202"/>
                </a:cubicBezTo>
                <a:cubicBezTo>
                  <a:pt x="42260" y="3066"/>
                  <a:pt x="55601" y="-1153"/>
                  <a:pt x="64346" y="2345"/>
                </a:cubicBezTo>
                <a:cubicBezTo>
                  <a:pt x="68930" y="4179"/>
                  <a:pt x="72191" y="9676"/>
                  <a:pt x="72683" y="14589"/>
                </a:cubicBezTo>
                <a:cubicBezTo>
                  <a:pt x="73007" y="17828"/>
                  <a:pt x="69087" y="22329"/>
                  <a:pt x="65910" y="21623"/>
                </a:cubicBezTo>
                <a:cubicBezTo>
                  <a:pt x="60897" y="20509"/>
                  <a:pt x="63135" y="9688"/>
                  <a:pt x="66952" y="6253"/>
                </a:cubicBezTo>
                <a:cubicBezTo>
                  <a:pt x="72264" y="1473"/>
                  <a:pt x="82824" y="-146"/>
                  <a:pt x="88314" y="4429"/>
                </a:cubicBezTo>
                <a:cubicBezTo>
                  <a:pt x="90970" y="6642"/>
                  <a:pt x="93735" y="10496"/>
                  <a:pt x="92742" y="13808"/>
                </a:cubicBezTo>
                <a:cubicBezTo>
                  <a:pt x="92071" y="16047"/>
                  <a:pt x="88076" y="17848"/>
                  <a:pt x="86230" y="16413"/>
                </a:cubicBezTo>
                <a:cubicBezTo>
                  <a:pt x="81114" y="12436"/>
                  <a:pt x="90170" y="0"/>
                  <a:pt x="96650" y="0"/>
                </a:cubicBezTo>
              </a:path>
            </a:pathLst>
          </a:custGeom>
          <a:noFill/>
          <a:ln cap="flat" cmpd="sng" w="19050">
            <a:solidFill>
              <a:schemeClr val="lt2"/>
            </a:solidFill>
            <a:prstDash val="solid"/>
            <a:round/>
            <a:headEnd len="med" w="med" type="none"/>
            <a:tailEnd len="med" w="med" type="none"/>
          </a:ln>
        </p:spPr>
      </p:sp>
      <p:sp>
        <p:nvSpPr>
          <p:cNvPr id="119" name="Google Shape;119;p6"/>
          <p:cNvSpPr txBox="1"/>
          <p:nvPr>
            <p:ph type="title"/>
          </p:nvPr>
        </p:nvSpPr>
        <p:spPr>
          <a:xfrm>
            <a:off x="729150" y="464875"/>
            <a:ext cx="76857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20" name="Google Shape;120;p6"/>
          <p:cNvSpPr/>
          <p:nvPr/>
        </p:nvSpPr>
        <p:spPr>
          <a:xfrm>
            <a:off x="215574" y="4379350"/>
            <a:ext cx="513568" cy="565551"/>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 name="Google Shape;121;p6"/>
          <p:cNvGrpSpPr/>
          <p:nvPr/>
        </p:nvGrpSpPr>
        <p:grpSpPr>
          <a:xfrm rot="2363774">
            <a:off x="364260" y="182702"/>
            <a:ext cx="294109" cy="1072709"/>
            <a:chOff x="2983700" y="3292075"/>
            <a:chExt cx="294100" cy="1072675"/>
          </a:xfrm>
        </p:grpSpPr>
        <p:sp>
          <p:nvSpPr>
            <p:cNvPr id="122" name="Google Shape;122;p6"/>
            <p:cNvSpPr/>
            <p:nvPr/>
          </p:nvSpPr>
          <p:spPr>
            <a:xfrm>
              <a:off x="2983700" y="3292075"/>
              <a:ext cx="294100" cy="1072675"/>
            </a:xfrm>
            <a:custGeom>
              <a:rect b="b" l="l" r="r" t="t"/>
              <a:pathLst>
                <a:path extrusionOk="0" h="42907" w="11764">
                  <a:moveTo>
                    <a:pt x="1584" y="1125"/>
                  </a:moveTo>
                  <a:lnTo>
                    <a:pt x="2739" y="3339"/>
                  </a:lnTo>
                  <a:cubicBezTo>
                    <a:pt x="2500" y="3527"/>
                    <a:pt x="2240" y="3619"/>
                    <a:pt x="1970" y="3619"/>
                  </a:cubicBezTo>
                  <a:cubicBezTo>
                    <a:pt x="1743" y="3619"/>
                    <a:pt x="1508" y="3553"/>
                    <a:pt x="1274" y="3423"/>
                  </a:cubicBezTo>
                  <a:lnTo>
                    <a:pt x="1584" y="1125"/>
                  </a:lnTo>
                  <a:close/>
                  <a:moveTo>
                    <a:pt x="3024" y="3875"/>
                  </a:moveTo>
                  <a:lnTo>
                    <a:pt x="5251" y="8114"/>
                  </a:lnTo>
                  <a:lnTo>
                    <a:pt x="2655" y="8602"/>
                  </a:lnTo>
                  <a:lnTo>
                    <a:pt x="548" y="8995"/>
                  </a:lnTo>
                  <a:lnTo>
                    <a:pt x="1203" y="4030"/>
                  </a:lnTo>
                  <a:cubicBezTo>
                    <a:pt x="1468" y="4167"/>
                    <a:pt x="1739" y="4235"/>
                    <a:pt x="2005" y="4235"/>
                  </a:cubicBezTo>
                  <a:cubicBezTo>
                    <a:pt x="2362" y="4235"/>
                    <a:pt x="2711" y="4114"/>
                    <a:pt x="3024" y="3875"/>
                  </a:cubicBezTo>
                  <a:close/>
                  <a:moveTo>
                    <a:pt x="5477" y="8709"/>
                  </a:moveTo>
                  <a:lnTo>
                    <a:pt x="9942" y="33819"/>
                  </a:lnTo>
                  <a:lnTo>
                    <a:pt x="7477" y="34272"/>
                  </a:lnTo>
                  <a:lnTo>
                    <a:pt x="7465" y="34272"/>
                  </a:lnTo>
                  <a:lnTo>
                    <a:pt x="3001" y="9173"/>
                  </a:lnTo>
                  <a:lnTo>
                    <a:pt x="5477" y="8709"/>
                  </a:lnTo>
                  <a:close/>
                  <a:moveTo>
                    <a:pt x="2524" y="9257"/>
                  </a:moveTo>
                  <a:lnTo>
                    <a:pt x="6977" y="34367"/>
                  </a:lnTo>
                  <a:lnTo>
                    <a:pt x="5001" y="34736"/>
                  </a:lnTo>
                  <a:lnTo>
                    <a:pt x="536" y="9626"/>
                  </a:lnTo>
                  <a:lnTo>
                    <a:pt x="2524" y="9257"/>
                  </a:lnTo>
                  <a:close/>
                  <a:moveTo>
                    <a:pt x="10049" y="34426"/>
                  </a:moveTo>
                  <a:lnTo>
                    <a:pt x="10204" y="35272"/>
                  </a:lnTo>
                  <a:lnTo>
                    <a:pt x="5263" y="36189"/>
                  </a:lnTo>
                  <a:lnTo>
                    <a:pt x="5108" y="35343"/>
                  </a:lnTo>
                  <a:lnTo>
                    <a:pt x="7585" y="34891"/>
                  </a:lnTo>
                  <a:lnTo>
                    <a:pt x="10049" y="34426"/>
                  </a:lnTo>
                  <a:close/>
                  <a:moveTo>
                    <a:pt x="10597" y="37486"/>
                  </a:moveTo>
                  <a:lnTo>
                    <a:pt x="11109" y="40332"/>
                  </a:lnTo>
                  <a:cubicBezTo>
                    <a:pt x="11216" y="40999"/>
                    <a:pt x="10894" y="41606"/>
                    <a:pt x="10394" y="41701"/>
                  </a:cubicBezTo>
                  <a:lnTo>
                    <a:pt x="7299" y="42273"/>
                  </a:lnTo>
                  <a:cubicBezTo>
                    <a:pt x="7253" y="42281"/>
                    <a:pt x="7206" y="42286"/>
                    <a:pt x="7160" y="42286"/>
                  </a:cubicBezTo>
                  <a:cubicBezTo>
                    <a:pt x="6958" y="42286"/>
                    <a:pt x="6759" y="42202"/>
                    <a:pt x="6584" y="42046"/>
                  </a:cubicBezTo>
                  <a:cubicBezTo>
                    <a:pt x="6370" y="41856"/>
                    <a:pt x="6215" y="41570"/>
                    <a:pt x="6168" y="41249"/>
                  </a:cubicBezTo>
                  <a:lnTo>
                    <a:pt x="5656" y="38391"/>
                  </a:lnTo>
                  <a:lnTo>
                    <a:pt x="10597" y="37486"/>
                  </a:lnTo>
                  <a:close/>
                  <a:moveTo>
                    <a:pt x="1424" y="0"/>
                  </a:moveTo>
                  <a:cubicBezTo>
                    <a:pt x="1410" y="0"/>
                    <a:pt x="1395" y="2"/>
                    <a:pt x="1381" y="6"/>
                  </a:cubicBezTo>
                  <a:cubicBezTo>
                    <a:pt x="1286" y="17"/>
                    <a:pt x="1203" y="113"/>
                    <a:pt x="1191" y="232"/>
                  </a:cubicBezTo>
                  <a:lnTo>
                    <a:pt x="0" y="9280"/>
                  </a:lnTo>
                  <a:lnTo>
                    <a:pt x="0" y="9292"/>
                  </a:lnTo>
                  <a:cubicBezTo>
                    <a:pt x="0" y="9316"/>
                    <a:pt x="0" y="9328"/>
                    <a:pt x="0" y="9352"/>
                  </a:cubicBezTo>
                  <a:cubicBezTo>
                    <a:pt x="0" y="9364"/>
                    <a:pt x="0" y="9376"/>
                    <a:pt x="0" y="9376"/>
                  </a:cubicBezTo>
                  <a:cubicBezTo>
                    <a:pt x="0" y="9388"/>
                    <a:pt x="0" y="9400"/>
                    <a:pt x="0" y="9411"/>
                  </a:cubicBezTo>
                  <a:lnTo>
                    <a:pt x="4584" y="35129"/>
                  </a:lnTo>
                  <a:lnTo>
                    <a:pt x="4834" y="36581"/>
                  </a:lnTo>
                  <a:cubicBezTo>
                    <a:pt x="4846" y="36605"/>
                    <a:pt x="4846" y="36629"/>
                    <a:pt x="4858" y="36653"/>
                  </a:cubicBezTo>
                  <a:cubicBezTo>
                    <a:pt x="4858" y="36677"/>
                    <a:pt x="4858" y="36701"/>
                    <a:pt x="4858" y="36724"/>
                  </a:cubicBezTo>
                  <a:lnTo>
                    <a:pt x="5120" y="38177"/>
                  </a:lnTo>
                  <a:lnTo>
                    <a:pt x="5680" y="41344"/>
                  </a:lnTo>
                  <a:cubicBezTo>
                    <a:pt x="5775" y="41820"/>
                    <a:pt x="6001" y="42249"/>
                    <a:pt x="6322" y="42546"/>
                  </a:cubicBezTo>
                  <a:cubicBezTo>
                    <a:pt x="6590" y="42784"/>
                    <a:pt x="6907" y="42907"/>
                    <a:pt x="7219" y="42907"/>
                  </a:cubicBezTo>
                  <a:cubicBezTo>
                    <a:pt x="7282" y="42907"/>
                    <a:pt x="7344" y="42902"/>
                    <a:pt x="7406" y="42892"/>
                  </a:cubicBezTo>
                  <a:lnTo>
                    <a:pt x="10502" y="42320"/>
                  </a:lnTo>
                  <a:cubicBezTo>
                    <a:pt x="11275" y="42177"/>
                    <a:pt x="11764" y="41249"/>
                    <a:pt x="11585" y="40249"/>
                  </a:cubicBezTo>
                  <a:lnTo>
                    <a:pt x="11025" y="37093"/>
                  </a:lnTo>
                  <a:lnTo>
                    <a:pt x="10764" y="35629"/>
                  </a:lnTo>
                  <a:cubicBezTo>
                    <a:pt x="10764" y="35605"/>
                    <a:pt x="10752" y="35581"/>
                    <a:pt x="10740" y="35569"/>
                  </a:cubicBezTo>
                  <a:cubicBezTo>
                    <a:pt x="10740" y="35546"/>
                    <a:pt x="10740" y="35522"/>
                    <a:pt x="10740" y="35498"/>
                  </a:cubicBezTo>
                  <a:lnTo>
                    <a:pt x="10478" y="34034"/>
                  </a:lnTo>
                  <a:lnTo>
                    <a:pt x="5906" y="8316"/>
                  </a:lnTo>
                  <a:cubicBezTo>
                    <a:pt x="5906" y="8304"/>
                    <a:pt x="5906" y="8304"/>
                    <a:pt x="5894" y="8292"/>
                  </a:cubicBezTo>
                  <a:cubicBezTo>
                    <a:pt x="5894" y="8280"/>
                    <a:pt x="5894" y="8268"/>
                    <a:pt x="5894" y="8257"/>
                  </a:cubicBezTo>
                  <a:cubicBezTo>
                    <a:pt x="5882" y="8245"/>
                    <a:pt x="5882" y="8233"/>
                    <a:pt x="5870" y="8221"/>
                  </a:cubicBezTo>
                  <a:cubicBezTo>
                    <a:pt x="5870" y="8221"/>
                    <a:pt x="5870" y="8209"/>
                    <a:pt x="5870" y="8209"/>
                  </a:cubicBezTo>
                  <a:lnTo>
                    <a:pt x="1631" y="148"/>
                  </a:lnTo>
                  <a:cubicBezTo>
                    <a:pt x="1591" y="57"/>
                    <a:pt x="1507" y="0"/>
                    <a:pt x="1424" y="0"/>
                  </a:cubicBezTo>
                  <a:close/>
                </a:path>
              </a:pathLst>
            </a:custGeom>
            <a:solidFill>
              <a:srgbClr val="222020"/>
            </a:solidFill>
            <a:ln cap="flat" cmpd="sng" w="1500">
              <a:solidFill>
                <a:srgbClr val="22202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6"/>
            <p:cNvSpPr/>
            <p:nvPr/>
          </p:nvSpPr>
          <p:spPr>
            <a:xfrm>
              <a:off x="3111400" y="4152725"/>
              <a:ext cx="127400" cy="44075"/>
            </a:xfrm>
            <a:custGeom>
              <a:rect b="b" l="l" r="r" t="t"/>
              <a:pathLst>
                <a:path extrusionOk="0" h="1763" w="5096">
                  <a:moveTo>
                    <a:pt x="4953" y="0"/>
                  </a:moveTo>
                  <a:lnTo>
                    <a:pt x="2477" y="465"/>
                  </a:lnTo>
                  <a:lnTo>
                    <a:pt x="0" y="917"/>
                  </a:lnTo>
                  <a:lnTo>
                    <a:pt x="155" y="1763"/>
                  </a:lnTo>
                  <a:lnTo>
                    <a:pt x="5096" y="846"/>
                  </a:lnTo>
                  <a:lnTo>
                    <a:pt x="4953" y="0"/>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6"/>
            <p:cNvSpPr/>
            <p:nvPr/>
          </p:nvSpPr>
          <p:spPr>
            <a:xfrm>
              <a:off x="3015550" y="3320175"/>
              <a:ext cx="36625" cy="62400"/>
            </a:xfrm>
            <a:custGeom>
              <a:rect b="b" l="l" r="r" t="t"/>
              <a:pathLst>
                <a:path extrusionOk="0" h="2496" w="1465">
                  <a:moveTo>
                    <a:pt x="310" y="1"/>
                  </a:moveTo>
                  <a:lnTo>
                    <a:pt x="0" y="2299"/>
                  </a:lnTo>
                  <a:cubicBezTo>
                    <a:pt x="234" y="2429"/>
                    <a:pt x="469" y="2495"/>
                    <a:pt x="696" y="2495"/>
                  </a:cubicBezTo>
                  <a:cubicBezTo>
                    <a:pt x="966" y="2495"/>
                    <a:pt x="1226" y="2403"/>
                    <a:pt x="1465" y="2215"/>
                  </a:cubicBezTo>
                  <a:lnTo>
                    <a:pt x="310" y="1"/>
                  </a:ln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6"/>
            <p:cNvSpPr/>
            <p:nvPr/>
          </p:nvSpPr>
          <p:spPr>
            <a:xfrm>
              <a:off x="2997375" y="3388950"/>
              <a:ext cx="117600" cy="128000"/>
            </a:xfrm>
            <a:custGeom>
              <a:rect b="b" l="l" r="r" t="t"/>
              <a:pathLst>
                <a:path extrusionOk="0" h="5120" w="4704">
                  <a:moveTo>
                    <a:pt x="2477" y="0"/>
                  </a:moveTo>
                  <a:cubicBezTo>
                    <a:pt x="2164" y="239"/>
                    <a:pt x="1815" y="360"/>
                    <a:pt x="1458" y="360"/>
                  </a:cubicBezTo>
                  <a:cubicBezTo>
                    <a:pt x="1192" y="360"/>
                    <a:pt x="921" y="292"/>
                    <a:pt x="656" y="155"/>
                  </a:cubicBezTo>
                  <a:lnTo>
                    <a:pt x="1" y="5120"/>
                  </a:lnTo>
                  <a:lnTo>
                    <a:pt x="2096" y="4727"/>
                  </a:lnTo>
                  <a:lnTo>
                    <a:pt x="4704" y="4239"/>
                  </a:lnTo>
                  <a:lnTo>
                    <a:pt x="24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6"/>
            <p:cNvSpPr/>
            <p:nvPr/>
          </p:nvSpPr>
          <p:spPr>
            <a:xfrm>
              <a:off x="2997100" y="3523475"/>
              <a:ext cx="161050" cy="637000"/>
            </a:xfrm>
            <a:custGeom>
              <a:rect b="b" l="l" r="r" t="t"/>
              <a:pathLst>
                <a:path extrusionOk="0" h="25480" w="6442">
                  <a:moveTo>
                    <a:pt x="1988" y="1"/>
                  </a:moveTo>
                  <a:lnTo>
                    <a:pt x="0" y="370"/>
                  </a:lnTo>
                  <a:lnTo>
                    <a:pt x="4465" y="25480"/>
                  </a:lnTo>
                  <a:lnTo>
                    <a:pt x="6441" y="25111"/>
                  </a:lnTo>
                  <a:lnTo>
                    <a:pt x="1988" y="1"/>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6"/>
            <p:cNvSpPr/>
            <p:nvPr/>
          </p:nvSpPr>
          <p:spPr>
            <a:xfrm>
              <a:off x="3058700" y="3509775"/>
              <a:ext cx="173550" cy="639100"/>
            </a:xfrm>
            <a:custGeom>
              <a:rect b="b" l="l" r="r" t="t"/>
              <a:pathLst>
                <a:path extrusionOk="0" h="25564" w="6942">
                  <a:moveTo>
                    <a:pt x="2477" y="1"/>
                  </a:moveTo>
                  <a:lnTo>
                    <a:pt x="1" y="465"/>
                  </a:lnTo>
                  <a:lnTo>
                    <a:pt x="4465" y="25564"/>
                  </a:lnTo>
                  <a:lnTo>
                    <a:pt x="4477" y="25564"/>
                  </a:lnTo>
                  <a:lnTo>
                    <a:pt x="6942" y="25111"/>
                  </a:lnTo>
                  <a:lnTo>
                    <a:pt x="2477" y="1"/>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6"/>
            <p:cNvSpPr/>
            <p:nvPr/>
          </p:nvSpPr>
          <p:spPr>
            <a:xfrm>
              <a:off x="3118525" y="4192600"/>
              <a:ext cx="127425" cy="44075"/>
            </a:xfrm>
            <a:custGeom>
              <a:rect b="b" l="l" r="r" t="t"/>
              <a:pathLst>
                <a:path extrusionOk="0" h="1763" w="5097">
                  <a:moveTo>
                    <a:pt x="4942" y="1"/>
                  </a:moveTo>
                  <a:lnTo>
                    <a:pt x="1" y="918"/>
                  </a:lnTo>
                  <a:lnTo>
                    <a:pt x="156" y="1763"/>
                  </a:lnTo>
                  <a:lnTo>
                    <a:pt x="5097" y="846"/>
                  </a:lnTo>
                  <a:lnTo>
                    <a:pt x="4942" y="1"/>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6"/>
            <p:cNvSpPr/>
            <p:nvPr/>
          </p:nvSpPr>
          <p:spPr>
            <a:xfrm>
              <a:off x="3125075" y="4229225"/>
              <a:ext cx="139025" cy="120000"/>
            </a:xfrm>
            <a:custGeom>
              <a:rect b="b" l="l" r="r" t="t"/>
              <a:pathLst>
                <a:path extrusionOk="0" h="4800" w="5561">
                  <a:moveTo>
                    <a:pt x="4942" y="0"/>
                  </a:moveTo>
                  <a:lnTo>
                    <a:pt x="2025" y="536"/>
                  </a:lnTo>
                  <a:lnTo>
                    <a:pt x="1" y="917"/>
                  </a:lnTo>
                  <a:lnTo>
                    <a:pt x="513" y="3763"/>
                  </a:lnTo>
                  <a:cubicBezTo>
                    <a:pt x="560" y="4084"/>
                    <a:pt x="715" y="4370"/>
                    <a:pt x="929" y="4560"/>
                  </a:cubicBezTo>
                  <a:cubicBezTo>
                    <a:pt x="1104" y="4716"/>
                    <a:pt x="1303" y="4800"/>
                    <a:pt x="1505" y="4800"/>
                  </a:cubicBezTo>
                  <a:cubicBezTo>
                    <a:pt x="1551" y="4800"/>
                    <a:pt x="1598" y="4795"/>
                    <a:pt x="1644" y="4787"/>
                  </a:cubicBezTo>
                  <a:lnTo>
                    <a:pt x="3061" y="4525"/>
                  </a:lnTo>
                  <a:lnTo>
                    <a:pt x="4739" y="4215"/>
                  </a:lnTo>
                  <a:cubicBezTo>
                    <a:pt x="5239" y="4120"/>
                    <a:pt x="5561" y="3513"/>
                    <a:pt x="5454" y="2858"/>
                  </a:cubicBezTo>
                  <a:lnTo>
                    <a:pt x="4942" y="0"/>
                  </a:lnTo>
                  <a:close/>
                </a:path>
              </a:pathLst>
            </a:custGeom>
            <a:solidFill>
              <a:srgbClr val="F09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 name="Google Shape;130;p6"/>
          <p:cNvGrpSpPr/>
          <p:nvPr/>
        </p:nvGrpSpPr>
        <p:grpSpPr>
          <a:xfrm rot="2363774">
            <a:off x="506771" y="533197"/>
            <a:ext cx="299485" cy="1193313"/>
            <a:chOff x="3419750" y="3170450"/>
            <a:chExt cx="299475" cy="1193275"/>
          </a:xfrm>
        </p:grpSpPr>
        <p:sp>
          <p:nvSpPr>
            <p:cNvPr id="131" name="Google Shape;131;p6"/>
            <p:cNvSpPr/>
            <p:nvPr/>
          </p:nvSpPr>
          <p:spPr>
            <a:xfrm>
              <a:off x="3419750" y="3170450"/>
              <a:ext cx="299475" cy="1193275"/>
            </a:xfrm>
            <a:custGeom>
              <a:rect b="b" l="l" r="r" t="t"/>
              <a:pathLst>
                <a:path extrusionOk="0" h="47731" w="11979">
                  <a:moveTo>
                    <a:pt x="8669" y="1275"/>
                  </a:moveTo>
                  <a:cubicBezTo>
                    <a:pt x="9657" y="3775"/>
                    <a:pt x="11098" y="8823"/>
                    <a:pt x="8597" y="12574"/>
                  </a:cubicBezTo>
                  <a:cubicBezTo>
                    <a:pt x="8047" y="12189"/>
                    <a:pt x="7396" y="11991"/>
                    <a:pt x="6760" y="11991"/>
                  </a:cubicBezTo>
                  <a:cubicBezTo>
                    <a:pt x="6392" y="11991"/>
                    <a:pt x="6028" y="12058"/>
                    <a:pt x="5692" y="12193"/>
                  </a:cubicBezTo>
                  <a:cubicBezTo>
                    <a:pt x="4882" y="11479"/>
                    <a:pt x="4430" y="9931"/>
                    <a:pt x="4490" y="8812"/>
                  </a:cubicBezTo>
                  <a:cubicBezTo>
                    <a:pt x="4549" y="7490"/>
                    <a:pt x="5335" y="6299"/>
                    <a:pt x="6025" y="5252"/>
                  </a:cubicBezTo>
                  <a:lnTo>
                    <a:pt x="8669" y="1275"/>
                  </a:lnTo>
                  <a:close/>
                  <a:moveTo>
                    <a:pt x="6754" y="12580"/>
                  </a:moveTo>
                  <a:cubicBezTo>
                    <a:pt x="7323" y="12580"/>
                    <a:pt x="7912" y="12778"/>
                    <a:pt x="8395" y="13157"/>
                  </a:cubicBezTo>
                  <a:cubicBezTo>
                    <a:pt x="8704" y="13431"/>
                    <a:pt x="8847" y="13741"/>
                    <a:pt x="8823" y="14098"/>
                  </a:cubicBezTo>
                  <a:cubicBezTo>
                    <a:pt x="8800" y="14574"/>
                    <a:pt x="8478" y="15062"/>
                    <a:pt x="8181" y="15300"/>
                  </a:cubicBezTo>
                  <a:cubicBezTo>
                    <a:pt x="7637" y="14734"/>
                    <a:pt x="6925" y="14347"/>
                    <a:pt x="6110" y="14347"/>
                  </a:cubicBezTo>
                  <a:cubicBezTo>
                    <a:pt x="6086" y="14347"/>
                    <a:pt x="6062" y="14347"/>
                    <a:pt x="6037" y="14348"/>
                  </a:cubicBezTo>
                  <a:cubicBezTo>
                    <a:pt x="5597" y="14372"/>
                    <a:pt x="5168" y="14503"/>
                    <a:pt x="4763" y="14741"/>
                  </a:cubicBezTo>
                  <a:cubicBezTo>
                    <a:pt x="4632" y="14015"/>
                    <a:pt x="5049" y="13169"/>
                    <a:pt x="5775" y="12800"/>
                  </a:cubicBezTo>
                  <a:cubicBezTo>
                    <a:pt x="6075" y="12652"/>
                    <a:pt x="6411" y="12580"/>
                    <a:pt x="6754" y="12580"/>
                  </a:cubicBezTo>
                  <a:close/>
                  <a:moveTo>
                    <a:pt x="6117" y="14954"/>
                  </a:moveTo>
                  <a:cubicBezTo>
                    <a:pt x="7283" y="14954"/>
                    <a:pt x="8245" y="16043"/>
                    <a:pt x="8550" y="17086"/>
                  </a:cubicBezTo>
                  <a:cubicBezTo>
                    <a:pt x="8919" y="18301"/>
                    <a:pt x="8716" y="19658"/>
                    <a:pt x="8538" y="20849"/>
                  </a:cubicBezTo>
                  <a:lnTo>
                    <a:pt x="5216" y="43292"/>
                  </a:lnTo>
                  <a:cubicBezTo>
                    <a:pt x="5049" y="44459"/>
                    <a:pt x="3978" y="46780"/>
                    <a:pt x="2751" y="47090"/>
                  </a:cubicBezTo>
                  <a:cubicBezTo>
                    <a:pt x="2664" y="47112"/>
                    <a:pt x="2577" y="47123"/>
                    <a:pt x="2491" y="47123"/>
                  </a:cubicBezTo>
                  <a:cubicBezTo>
                    <a:pt x="2057" y="47123"/>
                    <a:pt x="1632" y="46848"/>
                    <a:pt x="1215" y="46292"/>
                  </a:cubicBezTo>
                  <a:cubicBezTo>
                    <a:pt x="572" y="45447"/>
                    <a:pt x="1680" y="34898"/>
                    <a:pt x="2406" y="27921"/>
                  </a:cubicBezTo>
                  <a:cubicBezTo>
                    <a:pt x="2739" y="24742"/>
                    <a:pt x="3049" y="21742"/>
                    <a:pt x="3204" y="19730"/>
                  </a:cubicBezTo>
                  <a:cubicBezTo>
                    <a:pt x="3228" y="19432"/>
                    <a:pt x="3251" y="19134"/>
                    <a:pt x="3287" y="18837"/>
                  </a:cubicBezTo>
                  <a:cubicBezTo>
                    <a:pt x="3370" y="18075"/>
                    <a:pt x="3501" y="17324"/>
                    <a:pt x="3823" y="16646"/>
                  </a:cubicBezTo>
                  <a:cubicBezTo>
                    <a:pt x="4299" y="15658"/>
                    <a:pt x="5168" y="14991"/>
                    <a:pt x="6061" y="14955"/>
                  </a:cubicBezTo>
                  <a:cubicBezTo>
                    <a:pt x="6080" y="14955"/>
                    <a:pt x="6099" y="14954"/>
                    <a:pt x="6117" y="14954"/>
                  </a:cubicBezTo>
                  <a:close/>
                  <a:moveTo>
                    <a:pt x="8800" y="1"/>
                  </a:moveTo>
                  <a:lnTo>
                    <a:pt x="5525" y="4918"/>
                  </a:lnTo>
                  <a:cubicBezTo>
                    <a:pt x="4823" y="5978"/>
                    <a:pt x="3942" y="7299"/>
                    <a:pt x="3882" y="8776"/>
                  </a:cubicBezTo>
                  <a:cubicBezTo>
                    <a:pt x="3823" y="9978"/>
                    <a:pt x="4251" y="11586"/>
                    <a:pt x="5133" y="12491"/>
                  </a:cubicBezTo>
                  <a:cubicBezTo>
                    <a:pt x="4323" y="13110"/>
                    <a:pt x="3942" y="14193"/>
                    <a:pt x="4228" y="15122"/>
                  </a:cubicBezTo>
                  <a:cubicBezTo>
                    <a:pt x="3847" y="15455"/>
                    <a:pt x="3513" y="15884"/>
                    <a:pt x="3275" y="16396"/>
                  </a:cubicBezTo>
                  <a:cubicBezTo>
                    <a:pt x="2787" y="17444"/>
                    <a:pt x="2692" y="18634"/>
                    <a:pt x="2608" y="19694"/>
                  </a:cubicBezTo>
                  <a:cubicBezTo>
                    <a:pt x="2525" y="20682"/>
                    <a:pt x="2418" y="21932"/>
                    <a:pt x="2275" y="23325"/>
                  </a:cubicBezTo>
                  <a:cubicBezTo>
                    <a:pt x="2132" y="24730"/>
                    <a:pt x="1965" y="26266"/>
                    <a:pt x="1799" y="27861"/>
                  </a:cubicBezTo>
                  <a:cubicBezTo>
                    <a:pt x="715" y="38256"/>
                    <a:pt x="1" y="45685"/>
                    <a:pt x="727" y="46649"/>
                  </a:cubicBezTo>
                  <a:cubicBezTo>
                    <a:pt x="1299" y="47400"/>
                    <a:pt x="1846" y="47673"/>
                    <a:pt x="2323" y="47721"/>
                  </a:cubicBezTo>
                  <a:cubicBezTo>
                    <a:pt x="2382" y="47728"/>
                    <a:pt x="2440" y="47731"/>
                    <a:pt x="2497" y="47731"/>
                  </a:cubicBezTo>
                  <a:cubicBezTo>
                    <a:pt x="2641" y="47731"/>
                    <a:pt x="2774" y="47711"/>
                    <a:pt x="2894" y="47685"/>
                  </a:cubicBezTo>
                  <a:cubicBezTo>
                    <a:pt x="4454" y="47281"/>
                    <a:pt x="5621" y="44673"/>
                    <a:pt x="5811" y="43387"/>
                  </a:cubicBezTo>
                  <a:lnTo>
                    <a:pt x="9133" y="20944"/>
                  </a:lnTo>
                  <a:cubicBezTo>
                    <a:pt x="9312" y="19682"/>
                    <a:pt x="9526" y="18253"/>
                    <a:pt x="9133" y="16920"/>
                  </a:cubicBezTo>
                  <a:cubicBezTo>
                    <a:pt x="9014" y="16515"/>
                    <a:pt x="8812" y="16122"/>
                    <a:pt x="8562" y="15765"/>
                  </a:cubicBezTo>
                  <a:cubicBezTo>
                    <a:pt x="8966" y="15431"/>
                    <a:pt x="9395" y="14812"/>
                    <a:pt x="9431" y="14134"/>
                  </a:cubicBezTo>
                  <a:cubicBezTo>
                    <a:pt x="9443" y="13717"/>
                    <a:pt x="9312" y="13324"/>
                    <a:pt x="9050" y="12991"/>
                  </a:cubicBezTo>
                  <a:cubicBezTo>
                    <a:pt x="11979" y="8704"/>
                    <a:pt x="10014" y="2870"/>
                    <a:pt x="9014" y="513"/>
                  </a:cubicBezTo>
                  <a:lnTo>
                    <a:pt x="8800" y="1"/>
                  </a:ln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6"/>
            <p:cNvSpPr/>
            <p:nvPr/>
          </p:nvSpPr>
          <p:spPr>
            <a:xfrm>
              <a:off x="3433750" y="3544325"/>
              <a:ext cx="208975" cy="804175"/>
            </a:xfrm>
            <a:custGeom>
              <a:rect b="b" l="l" r="r" t="t"/>
              <a:pathLst>
                <a:path extrusionOk="0" h="32167" w="8359">
                  <a:moveTo>
                    <a:pt x="5489" y="0"/>
                  </a:moveTo>
                  <a:cubicBezTo>
                    <a:pt x="4608" y="36"/>
                    <a:pt x="3739" y="703"/>
                    <a:pt x="3263" y="1703"/>
                  </a:cubicBezTo>
                  <a:cubicBezTo>
                    <a:pt x="2941" y="2381"/>
                    <a:pt x="2810" y="3131"/>
                    <a:pt x="2727" y="3882"/>
                  </a:cubicBezTo>
                  <a:cubicBezTo>
                    <a:pt x="2691" y="4191"/>
                    <a:pt x="2668" y="4489"/>
                    <a:pt x="2644" y="4786"/>
                  </a:cubicBezTo>
                  <a:cubicBezTo>
                    <a:pt x="2489" y="6787"/>
                    <a:pt x="2179" y="9787"/>
                    <a:pt x="1846" y="12966"/>
                  </a:cubicBezTo>
                  <a:cubicBezTo>
                    <a:pt x="1108" y="19943"/>
                    <a:pt x="1" y="30492"/>
                    <a:pt x="643" y="31337"/>
                  </a:cubicBezTo>
                  <a:cubicBezTo>
                    <a:pt x="870" y="31623"/>
                    <a:pt x="1084" y="31837"/>
                    <a:pt x="1310" y="31968"/>
                  </a:cubicBezTo>
                  <a:cubicBezTo>
                    <a:pt x="1513" y="32103"/>
                    <a:pt x="1721" y="32167"/>
                    <a:pt x="1931" y="32167"/>
                  </a:cubicBezTo>
                  <a:cubicBezTo>
                    <a:pt x="2018" y="32167"/>
                    <a:pt x="2104" y="32156"/>
                    <a:pt x="2191" y="32135"/>
                  </a:cubicBezTo>
                  <a:cubicBezTo>
                    <a:pt x="3418" y="31825"/>
                    <a:pt x="4489" y="29504"/>
                    <a:pt x="4656" y="28337"/>
                  </a:cubicBezTo>
                  <a:lnTo>
                    <a:pt x="7978" y="5894"/>
                  </a:lnTo>
                  <a:lnTo>
                    <a:pt x="7978" y="5906"/>
                  </a:lnTo>
                  <a:cubicBezTo>
                    <a:pt x="8156" y="4703"/>
                    <a:pt x="8359" y="3346"/>
                    <a:pt x="7990" y="2131"/>
                  </a:cubicBezTo>
                  <a:cubicBezTo>
                    <a:pt x="7716" y="1191"/>
                    <a:pt x="6906" y="214"/>
                    <a:pt x="5882" y="36"/>
                  </a:cubicBezTo>
                  <a:cubicBezTo>
                    <a:pt x="5763" y="12"/>
                    <a:pt x="5632" y="0"/>
                    <a:pt x="5489" y="0"/>
                  </a:cubicBezTo>
                  <a:close/>
                </a:path>
              </a:pathLst>
            </a:custGeom>
            <a:solidFill>
              <a:srgbClr val="FBE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6"/>
            <p:cNvSpPr/>
            <p:nvPr/>
          </p:nvSpPr>
          <p:spPr>
            <a:xfrm>
              <a:off x="3535550" y="3485075"/>
              <a:ext cx="105400" cy="67600"/>
            </a:xfrm>
            <a:custGeom>
              <a:rect b="b" l="l" r="r" t="t"/>
              <a:pathLst>
                <a:path extrusionOk="0" h="2704" w="4216">
                  <a:moveTo>
                    <a:pt x="2155" y="1"/>
                  </a:moveTo>
                  <a:cubicBezTo>
                    <a:pt x="1798" y="1"/>
                    <a:pt x="1453" y="72"/>
                    <a:pt x="1143" y="215"/>
                  </a:cubicBezTo>
                  <a:cubicBezTo>
                    <a:pt x="417" y="584"/>
                    <a:pt x="0" y="1430"/>
                    <a:pt x="131" y="2156"/>
                  </a:cubicBezTo>
                  <a:cubicBezTo>
                    <a:pt x="524" y="1918"/>
                    <a:pt x="965" y="1787"/>
                    <a:pt x="1405" y="1763"/>
                  </a:cubicBezTo>
                  <a:cubicBezTo>
                    <a:pt x="1572" y="1763"/>
                    <a:pt x="1739" y="1775"/>
                    <a:pt x="1894" y="1799"/>
                  </a:cubicBezTo>
                  <a:cubicBezTo>
                    <a:pt x="2536" y="1906"/>
                    <a:pt x="3096" y="2251"/>
                    <a:pt x="3549" y="2703"/>
                  </a:cubicBezTo>
                  <a:cubicBezTo>
                    <a:pt x="3846" y="2465"/>
                    <a:pt x="4168" y="1989"/>
                    <a:pt x="4191" y="1513"/>
                  </a:cubicBezTo>
                  <a:cubicBezTo>
                    <a:pt x="4215" y="1156"/>
                    <a:pt x="4060" y="846"/>
                    <a:pt x="3763" y="572"/>
                  </a:cubicBezTo>
                  <a:cubicBezTo>
                    <a:pt x="3287" y="203"/>
                    <a:pt x="2715" y="1"/>
                    <a:pt x="2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6"/>
            <p:cNvSpPr/>
            <p:nvPr/>
          </p:nvSpPr>
          <p:spPr>
            <a:xfrm>
              <a:off x="3530500" y="3202300"/>
              <a:ext cx="166700" cy="282500"/>
            </a:xfrm>
            <a:custGeom>
              <a:rect b="b" l="l" r="r" t="t"/>
              <a:pathLst>
                <a:path extrusionOk="0" h="11300" w="6668">
                  <a:moveTo>
                    <a:pt x="4239" y="1"/>
                  </a:moveTo>
                  <a:lnTo>
                    <a:pt x="3905" y="501"/>
                  </a:lnTo>
                  <a:lnTo>
                    <a:pt x="1595" y="3978"/>
                  </a:lnTo>
                  <a:cubicBezTo>
                    <a:pt x="905" y="5025"/>
                    <a:pt x="119" y="6216"/>
                    <a:pt x="60" y="7526"/>
                  </a:cubicBezTo>
                  <a:cubicBezTo>
                    <a:pt x="0" y="8645"/>
                    <a:pt x="452" y="10205"/>
                    <a:pt x="1262" y="10919"/>
                  </a:cubicBezTo>
                  <a:cubicBezTo>
                    <a:pt x="1601" y="10777"/>
                    <a:pt x="1970" y="10715"/>
                    <a:pt x="2341" y="10715"/>
                  </a:cubicBezTo>
                  <a:cubicBezTo>
                    <a:pt x="2374" y="10715"/>
                    <a:pt x="2408" y="10715"/>
                    <a:pt x="2441" y="10716"/>
                  </a:cubicBezTo>
                  <a:cubicBezTo>
                    <a:pt x="3036" y="10740"/>
                    <a:pt x="3643" y="10943"/>
                    <a:pt x="4167" y="11300"/>
                  </a:cubicBezTo>
                  <a:cubicBezTo>
                    <a:pt x="6668" y="7549"/>
                    <a:pt x="5227" y="2501"/>
                    <a:pt x="4239" y="1"/>
                  </a:cubicBezTo>
                  <a:close/>
                </a:path>
              </a:pathLst>
            </a:custGeom>
            <a:solidFill>
              <a:srgbClr val="E87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 name="Google Shape;135;p6"/>
          <p:cNvGrpSpPr/>
          <p:nvPr/>
        </p:nvGrpSpPr>
        <p:grpSpPr>
          <a:xfrm>
            <a:off x="7848687" y="4057429"/>
            <a:ext cx="1133221" cy="987403"/>
            <a:chOff x="7846762" y="4057429"/>
            <a:chExt cx="1133221" cy="987403"/>
          </a:xfrm>
        </p:grpSpPr>
        <p:sp>
          <p:nvSpPr>
            <p:cNvPr id="136" name="Google Shape;136;p6"/>
            <p:cNvSpPr/>
            <p:nvPr/>
          </p:nvSpPr>
          <p:spPr>
            <a:xfrm>
              <a:off x="8614079" y="4664633"/>
              <a:ext cx="248393" cy="248767"/>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6"/>
            <p:cNvSpPr/>
            <p:nvPr/>
          </p:nvSpPr>
          <p:spPr>
            <a:xfrm>
              <a:off x="8614065" y="4057429"/>
              <a:ext cx="150142" cy="134269"/>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6"/>
            <p:cNvSpPr/>
            <p:nvPr/>
          </p:nvSpPr>
          <p:spPr>
            <a:xfrm>
              <a:off x="8414849" y="4394979"/>
              <a:ext cx="158722" cy="166997"/>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6"/>
            <p:cNvSpPr/>
            <p:nvPr/>
          </p:nvSpPr>
          <p:spPr>
            <a:xfrm>
              <a:off x="8166765" y="4913411"/>
              <a:ext cx="117244" cy="131421"/>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6"/>
            <p:cNvSpPr/>
            <p:nvPr/>
          </p:nvSpPr>
          <p:spPr>
            <a:xfrm>
              <a:off x="8862467" y="4412772"/>
              <a:ext cx="117515" cy="131421"/>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6"/>
            <p:cNvSpPr/>
            <p:nvPr/>
          </p:nvSpPr>
          <p:spPr>
            <a:xfrm>
              <a:off x="7846762" y="4724455"/>
              <a:ext cx="134100" cy="129114"/>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6"/>
            <p:cNvSpPr/>
            <p:nvPr/>
          </p:nvSpPr>
          <p:spPr>
            <a:xfrm>
              <a:off x="8284005" y="4711438"/>
              <a:ext cx="67050" cy="96454"/>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43" name="Shape 143"/>
        <p:cNvGrpSpPr/>
        <p:nvPr/>
      </p:nvGrpSpPr>
      <p:grpSpPr>
        <a:xfrm>
          <a:off x="0" y="0"/>
          <a:ext cx="0" cy="0"/>
          <a:chOff x="0" y="0"/>
          <a:chExt cx="0" cy="0"/>
        </a:xfrm>
      </p:grpSpPr>
      <p:grpSp>
        <p:nvGrpSpPr>
          <p:cNvPr id="144" name="Google Shape;144;p7"/>
          <p:cNvGrpSpPr/>
          <p:nvPr/>
        </p:nvGrpSpPr>
        <p:grpSpPr>
          <a:xfrm>
            <a:off x="6346221" y="-9725"/>
            <a:ext cx="2812370" cy="5162950"/>
            <a:chOff x="6331638" y="-9725"/>
            <a:chExt cx="2812370" cy="5162950"/>
          </a:xfrm>
        </p:grpSpPr>
        <p:sp>
          <p:nvSpPr>
            <p:cNvPr id="145" name="Google Shape;145;p7"/>
            <p:cNvSpPr/>
            <p:nvPr/>
          </p:nvSpPr>
          <p:spPr>
            <a:xfrm>
              <a:off x="6331638" y="-9725"/>
              <a:ext cx="2806463" cy="5162950"/>
            </a:xfrm>
            <a:custGeom>
              <a:rect b="b" l="l" r="r" t="t"/>
              <a:pathLst>
                <a:path extrusionOk="0" h="206518" w="139625">
                  <a:moveTo>
                    <a:pt x="0" y="0"/>
                  </a:moveTo>
                  <a:lnTo>
                    <a:pt x="139625" y="389"/>
                  </a:lnTo>
                  <a:lnTo>
                    <a:pt x="139236" y="206518"/>
                  </a:lnTo>
                  <a:lnTo>
                    <a:pt x="71546" y="205778"/>
                  </a:lnTo>
                  <a:close/>
                </a:path>
              </a:pathLst>
            </a:custGeom>
            <a:solidFill>
              <a:schemeClr val="accent2"/>
            </a:solidFill>
            <a:ln>
              <a:noFill/>
            </a:ln>
          </p:spPr>
        </p:sp>
        <p:grpSp>
          <p:nvGrpSpPr>
            <p:cNvPr id="146" name="Google Shape;146;p7"/>
            <p:cNvGrpSpPr/>
            <p:nvPr/>
          </p:nvGrpSpPr>
          <p:grpSpPr>
            <a:xfrm>
              <a:off x="6371963" y="-9725"/>
              <a:ext cx="2772045" cy="5143502"/>
              <a:chOff x="6409225" y="0"/>
              <a:chExt cx="2772045" cy="5143502"/>
            </a:xfrm>
          </p:grpSpPr>
          <p:cxnSp>
            <p:nvCxnSpPr>
              <p:cNvPr id="147" name="Google Shape;147;p7"/>
              <p:cNvCxnSpPr/>
              <p:nvPr/>
            </p:nvCxnSpPr>
            <p:spPr>
              <a:xfrm>
                <a:off x="6718570" y="1209275"/>
                <a:ext cx="2462700" cy="0"/>
              </a:xfrm>
              <a:prstGeom prst="straightConnector1">
                <a:avLst/>
              </a:prstGeom>
              <a:noFill/>
              <a:ln cap="rnd" cmpd="sng" w="19050">
                <a:solidFill>
                  <a:schemeClr val="accent1"/>
                </a:solidFill>
                <a:prstDash val="solid"/>
                <a:round/>
                <a:headEnd len="med" w="med" type="none"/>
                <a:tailEnd len="med" w="med" type="none"/>
              </a:ln>
            </p:spPr>
          </p:cxnSp>
          <p:cxnSp>
            <p:nvCxnSpPr>
              <p:cNvPr id="148" name="Google Shape;148;p7"/>
              <p:cNvCxnSpPr/>
              <p:nvPr/>
            </p:nvCxnSpPr>
            <p:spPr>
              <a:xfrm>
                <a:off x="6871289" y="1754250"/>
                <a:ext cx="2307900" cy="0"/>
              </a:xfrm>
              <a:prstGeom prst="straightConnector1">
                <a:avLst/>
              </a:prstGeom>
              <a:noFill/>
              <a:ln cap="rnd" cmpd="sng" w="19050">
                <a:solidFill>
                  <a:schemeClr val="accent1"/>
                </a:solidFill>
                <a:prstDash val="solid"/>
                <a:round/>
                <a:headEnd len="med" w="med" type="none"/>
                <a:tailEnd len="med" w="med" type="none"/>
              </a:ln>
            </p:spPr>
          </p:cxnSp>
          <p:cxnSp>
            <p:nvCxnSpPr>
              <p:cNvPr id="149" name="Google Shape;149;p7"/>
              <p:cNvCxnSpPr/>
              <p:nvPr/>
            </p:nvCxnSpPr>
            <p:spPr>
              <a:xfrm>
                <a:off x="7024008" y="2299225"/>
                <a:ext cx="2155200" cy="0"/>
              </a:xfrm>
              <a:prstGeom prst="straightConnector1">
                <a:avLst/>
              </a:prstGeom>
              <a:noFill/>
              <a:ln cap="rnd" cmpd="sng" w="19050">
                <a:solidFill>
                  <a:schemeClr val="accent1"/>
                </a:solidFill>
                <a:prstDash val="solid"/>
                <a:round/>
                <a:headEnd len="med" w="med" type="none"/>
                <a:tailEnd len="med" w="med" type="none"/>
              </a:ln>
            </p:spPr>
          </p:cxnSp>
          <p:cxnSp>
            <p:nvCxnSpPr>
              <p:cNvPr id="150" name="Google Shape;150;p7"/>
              <p:cNvCxnSpPr/>
              <p:nvPr/>
            </p:nvCxnSpPr>
            <p:spPr>
              <a:xfrm>
                <a:off x="7176726" y="2844200"/>
                <a:ext cx="2002800" cy="0"/>
              </a:xfrm>
              <a:prstGeom prst="straightConnector1">
                <a:avLst/>
              </a:prstGeom>
              <a:noFill/>
              <a:ln cap="rnd" cmpd="sng" w="19050">
                <a:solidFill>
                  <a:schemeClr val="accent1"/>
                </a:solidFill>
                <a:prstDash val="solid"/>
                <a:round/>
                <a:headEnd len="med" w="med" type="none"/>
                <a:tailEnd len="med" w="med" type="none"/>
              </a:ln>
            </p:spPr>
          </p:cxnSp>
          <p:cxnSp>
            <p:nvCxnSpPr>
              <p:cNvPr id="151" name="Google Shape;151;p7"/>
              <p:cNvCxnSpPr/>
              <p:nvPr/>
            </p:nvCxnSpPr>
            <p:spPr>
              <a:xfrm>
                <a:off x="7329447" y="3389150"/>
                <a:ext cx="1850100" cy="0"/>
              </a:xfrm>
              <a:prstGeom prst="straightConnector1">
                <a:avLst/>
              </a:prstGeom>
              <a:noFill/>
              <a:ln cap="rnd" cmpd="sng" w="19050">
                <a:solidFill>
                  <a:schemeClr val="accent1"/>
                </a:solidFill>
                <a:prstDash val="solid"/>
                <a:round/>
                <a:headEnd len="med" w="med" type="none"/>
                <a:tailEnd len="med" w="med" type="none"/>
              </a:ln>
            </p:spPr>
          </p:cxnSp>
          <p:cxnSp>
            <p:nvCxnSpPr>
              <p:cNvPr id="152" name="Google Shape;152;p7"/>
              <p:cNvCxnSpPr/>
              <p:nvPr/>
            </p:nvCxnSpPr>
            <p:spPr>
              <a:xfrm>
                <a:off x="7482163" y="3934125"/>
                <a:ext cx="1697100" cy="0"/>
              </a:xfrm>
              <a:prstGeom prst="straightConnector1">
                <a:avLst/>
              </a:prstGeom>
              <a:noFill/>
              <a:ln cap="rnd" cmpd="sng" w="19050">
                <a:solidFill>
                  <a:schemeClr val="accent1"/>
                </a:solidFill>
                <a:prstDash val="solid"/>
                <a:round/>
                <a:headEnd len="med" w="med" type="none"/>
                <a:tailEnd len="med" w="med" type="none"/>
              </a:ln>
            </p:spPr>
          </p:cxnSp>
          <p:cxnSp>
            <p:nvCxnSpPr>
              <p:cNvPr id="153" name="Google Shape;153;p7"/>
              <p:cNvCxnSpPr/>
              <p:nvPr/>
            </p:nvCxnSpPr>
            <p:spPr>
              <a:xfrm>
                <a:off x="7636859" y="4479100"/>
                <a:ext cx="1542900" cy="0"/>
              </a:xfrm>
              <a:prstGeom prst="straightConnector1">
                <a:avLst/>
              </a:prstGeom>
              <a:noFill/>
              <a:ln cap="rnd" cmpd="sng" w="19050">
                <a:solidFill>
                  <a:schemeClr val="accent1"/>
                </a:solidFill>
                <a:prstDash val="solid"/>
                <a:round/>
                <a:headEnd len="med" w="med" type="none"/>
                <a:tailEnd len="med" w="med" type="none"/>
              </a:ln>
            </p:spPr>
          </p:cxnSp>
          <p:cxnSp>
            <p:nvCxnSpPr>
              <p:cNvPr id="154" name="Google Shape;154;p7"/>
              <p:cNvCxnSpPr/>
              <p:nvPr/>
            </p:nvCxnSpPr>
            <p:spPr>
              <a:xfrm>
                <a:off x="7787800" y="5024075"/>
                <a:ext cx="1391400" cy="0"/>
              </a:xfrm>
              <a:prstGeom prst="straightConnector1">
                <a:avLst/>
              </a:prstGeom>
              <a:noFill/>
              <a:ln cap="rnd" cmpd="sng" w="19050">
                <a:solidFill>
                  <a:schemeClr val="accent1"/>
                </a:solidFill>
                <a:prstDash val="solid"/>
                <a:round/>
                <a:headEnd len="med" w="med" type="none"/>
                <a:tailEnd len="med" w="med" type="none"/>
              </a:ln>
            </p:spPr>
          </p:cxnSp>
          <p:cxnSp>
            <p:nvCxnSpPr>
              <p:cNvPr id="155" name="Google Shape;155;p7"/>
              <p:cNvCxnSpPr/>
              <p:nvPr/>
            </p:nvCxnSpPr>
            <p:spPr>
              <a:xfrm>
                <a:off x="6566925" y="664300"/>
                <a:ext cx="2614200" cy="0"/>
              </a:xfrm>
              <a:prstGeom prst="straightConnector1">
                <a:avLst/>
              </a:prstGeom>
              <a:noFill/>
              <a:ln cap="rnd" cmpd="sng" w="19050">
                <a:solidFill>
                  <a:schemeClr val="accent1"/>
                </a:solidFill>
                <a:prstDash val="solid"/>
                <a:round/>
                <a:headEnd len="med" w="med" type="none"/>
                <a:tailEnd len="med" w="med" type="none"/>
              </a:ln>
            </p:spPr>
          </p:cxnSp>
          <p:cxnSp>
            <p:nvCxnSpPr>
              <p:cNvPr id="156" name="Google Shape;156;p7"/>
              <p:cNvCxnSpPr/>
              <p:nvPr/>
            </p:nvCxnSpPr>
            <p:spPr>
              <a:xfrm>
                <a:off x="6409225" y="119325"/>
                <a:ext cx="2770500" cy="0"/>
              </a:xfrm>
              <a:prstGeom prst="straightConnector1">
                <a:avLst/>
              </a:prstGeom>
              <a:noFill/>
              <a:ln cap="rnd" cmpd="sng" w="19050">
                <a:solidFill>
                  <a:schemeClr val="accent1"/>
                </a:solidFill>
                <a:prstDash val="solid"/>
                <a:round/>
                <a:headEnd len="med" w="med" type="none"/>
                <a:tailEnd len="med" w="med" type="none"/>
              </a:ln>
            </p:spPr>
          </p:cxnSp>
          <p:cxnSp>
            <p:nvCxnSpPr>
              <p:cNvPr id="157" name="Google Shape;157;p7"/>
              <p:cNvCxnSpPr/>
              <p:nvPr/>
            </p:nvCxnSpPr>
            <p:spPr>
              <a:xfrm rot="5400000">
                <a:off x="5342616" y="2571752"/>
                <a:ext cx="5143500" cy="0"/>
              </a:xfrm>
              <a:prstGeom prst="straightConnector1">
                <a:avLst/>
              </a:prstGeom>
              <a:noFill/>
              <a:ln cap="rnd" cmpd="sng" w="19050">
                <a:solidFill>
                  <a:schemeClr val="accent1"/>
                </a:solidFill>
                <a:prstDash val="solid"/>
                <a:round/>
                <a:headEnd len="med" w="med" type="none"/>
                <a:tailEnd len="med" w="med" type="none"/>
              </a:ln>
            </p:spPr>
          </p:cxnSp>
          <p:cxnSp>
            <p:nvCxnSpPr>
              <p:cNvPr id="158" name="Google Shape;158;p7"/>
              <p:cNvCxnSpPr/>
              <p:nvPr/>
            </p:nvCxnSpPr>
            <p:spPr>
              <a:xfrm>
                <a:off x="7369400" y="0"/>
                <a:ext cx="0" cy="3552600"/>
              </a:xfrm>
              <a:prstGeom prst="straightConnector1">
                <a:avLst/>
              </a:prstGeom>
              <a:noFill/>
              <a:ln cap="rnd" cmpd="sng" w="19050">
                <a:solidFill>
                  <a:schemeClr val="accent1"/>
                </a:solidFill>
                <a:prstDash val="solid"/>
                <a:round/>
                <a:headEnd len="med" w="med" type="none"/>
                <a:tailEnd len="med" w="med" type="none"/>
              </a:ln>
            </p:spPr>
          </p:cxnSp>
          <p:cxnSp>
            <p:nvCxnSpPr>
              <p:cNvPr id="159" name="Google Shape;159;p7"/>
              <p:cNvCxnSpPr/>
              <p:nvPr/>
            </p:nvCxnSpPr>
            <p:spPr>
              <a:xfrm>
                <a:off x="6824425" y="0"/>
                <a:ext cx="0" cy="1618500"/>
              </a:xfrm>
              <a:prstGeom prst="straightConnector1">
                <a:avLst/>
              </a:prstGeom>
              <a:noFill/>
              <a:ln cap="rnd" cmpd="sng" w="19050">
                <a:solidFill>
                  <a:schemeClr val="accent1"/>
                </a:solidFill>
                <a:prstDash val="solid"/>
                <a:round/>
                <a:headEnd len="med" w="med" type="none"/>
                <a:tailEnd len="med" w="med" type="none"/>
              </a:ln>
            </p:spPr>
          </p:cxnSp>
          <p:cxnSp>
            <p:nvCxnSpPr>
              <p:cNvPr id="160" name="Google Shape;160;p7"/>
              <p:cNvCxnSpPr/>
              <p:nvPr/>
            </p:nvCxnSpPr>
            <p:spPr>
              <a:xfrm rot="5400000">
                <a:off x="5887589" y="2571752"/>
                <a:ext cx="5143500" cy="0"/>
              </a:xfrm>
              <a:prstGeom prst="straightConnector1">
                <a:avLst/>
              </a:prstGeom>
              <a:noFill/>
              <a:ln cap="rnd" cmpd="sng" w="19050">
                <a:solidFill>
                  <a:schemeClr val="accent1"/>
                </a:solidFill>
                <a:prstDash val="solid"/>
                <a:round/>
                <a:headEnd len="med" w="med" type="none"/>
                <a:tailEnd len="med" w="med" type="none"/>
              </a:ln>
            </p:spPr>
          </p:cxnSp>
          <p:cxnSp>
            <p:nvCxnSpPr>
              <p:cNvPr id="161" name="Google Shape;161;p7"/>
              <p:cNvCxnSpPr/>
              <p:nvPr/>
            </p:nvCxnSpPr>
            <p:spPr>
              <a:xfrm rot="5400000">
                <a:off x="6432562" y="2571752"/>
                <a:ext cx="5143500" cy="0"/>
              </a:xfrm>
              <a:prstGeom prst="straightConnector1">
                <a:avLst/>
              </a:prstGeom>
              <a:noFill/>
              <a:ln cap="rnd" cmpd="sng" w="19050">
                <a:solidFill>
                  <a:schemeClr val="accent1"/>
                </a:solidFill>
                <a:prstDash val="solid"/>
                <a:round/>
                <a:headEnd len="med" w="med" type="none"/>
                <a:tailEnd len="med" w="med" type="none"/>
              </a:ln>
            </p:spPr>
          </p:cxnSp>
        </p:grpSp>
      </p:grpSp>
      <p:sp>
        <p:nvSpPr>
          <p:cNvPr id="162" name="Google Shape;162;p7"/>
          <p:cNvSpPr/>
          <p:nvPr/>
        </p:nvSpPr>
        <p:spPr>
          <a:xfrm>
            <a:off x="-7292" y="4200775"/>
            <a:ext cx="6064800" cy="9525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 name="Google Shape;163;p7"/>
          <p:cNvGrpSpPr/>
          <p:nvPr/>
        </p:nvGrpSpPr>
        <p:grpSpPr>
          <a:xfrm>
            <a:off x="162173" y="318155"/>
            <a:ext cx="1137750" cy="1074669"/>
            <a:chOff x="7482598" y="539605"/>
            <a:chExt cx="1137750" cy="1074669"/>
          </a:xfrm>
        </p:grpSpPr>
        <p:sp>
          <p:nvSpPr>
            <p:cNvPr id="164" name="Google Shape;164;p7"/>
            <p:cNvSpPr/>
            <p:nvPr/>
          </p:nvSpPr>
          <p:spPr>
            <a:xfrm>
              <a:off x="8371954" y="1365508"/>
              <a:ext cx="248393" cy="248767"/>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7"/>
            <p:cNvSpPr/>
            <p:nvPr/>
          </p:nvSpPr>
          <p:spPr>
            <a:xfrm>
              <a:off x="8119265" y="646904"/>
              <a:ext cx="150142" cy="134269"/>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7"/>
            <p:cNvSpPr/>
            <p:nvPr/>
          </p:nvSpPr>
          <p:spPr>
            <a:xfrm>
              <a:off x="8028249" y="1365492"/>
              <a:ext cx="158722" cy="166997"/>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7"/>
            <p:cNvSpPr/>
            <p:nvPr/>
          </p:nvSpPr>
          <p:spPr>
            <a:xfrm>
              <a:off x="7482598" y="1065499"/>
              <a:ext cx="202337" cy="213088"/>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7"/>
            <p:cNvSpPr/>
            <p:nvPr/>
          </p:nvSpPr>
          <p:spPr>
            <a:xfrm>
              <a:off x="7946009" y="995635"/>
              <a:ext cx="120737" cy="131421"/>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7"/>
            <p:cNvSpPr/>
            <p:nvPr/>
          </p:nvSpPr>
          <p:spPr>
            <a:xfrm>
              <a:off x="7616027" y="781186"/>
              <a:ext cx="117244" cy="131421"/>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7"/>
            <p:cNvSpPr/>
            <p:nvPr/>
          </p:nvSpPr>
          <p:spPr>
            <a:xfrm>
              <a:off x="8399442" y="1024897"/>
              <a:ext cx="117515" cy="131421"/>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7"/>
            <p:cNvSpPr/>
            <p:nvPr/>
          </p:nvSpPr>
          <p:spPr>
            <a:xfrm>
              <a:off x="7811912" y="539605"/>
              <a:ext cx="134100" cy="129114"/>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7"/>
            <p:cNvSpPr/>
            <p:nvPr/>
          </p:nvSpPr>
          <p:spPr>
            <a:xfrm>
              <a:off x="7776230" y="1486113"/>
              <a:ext cx="67050" cy="96454"/>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 name="Google Shape;173;p7"/>
          <p:cNvSpPr txBox="1"/>
          <p:nvPr>
            <p:ph idx="1" type="body"/>
          </p:nvPr>
        </p:nvSpPr>
        <p:spPr>
          <a:xfrm>
            <a:off x="786725" y="1376575"/>
            <a:ext cx="4026300" cy="30132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Clr>
                <a:schemeClr val="accent2"/>
              </a:buClr>
              <a:buSzPts val="1200"/>
              <a:buChar char="●"/>
              <a:defRPr sz="16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174" name="Google Shape;174;p7"/>
          <p:cNvSpPr txBox="1"/>
          <p:nvPr>
            <p:ph type="title"/>
          </p:nvPr>
        </p:nvSpPr>
        <p:spPr>
          <a:xfrm>
            <a:off x="729150" y="464875"/>
            <a:ext cx="7685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5" name="Google Shape;175;p7"/>
          <p:cNvSpPr/>
          <p:nvPr>
            <p:ph idx="2" type="pic"/>
          </p:nvPr>
        </p:nvSpPr>
        <p:spPr>
          <a:xfrm>
            <a:off x="5008200" y="1507050"/>
            <a:ext cx="2608200" cy="2608200"/>
          </a:xfrm>
          <a:prstGeom prst="ellipse">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76" name="Shape 176"/>
        <p:cNvGrpSpPr/>
        <p:nvPr/>
      </p:nvGrpSpPr>
      <p:grpSpPr>
        <a:xfrm>
          <a:off x="0" y="0"/>
          <a:ext cx="0" cy="0"/>
          <a:chOff x="0" y="0"/>
          <a:chExt cx="0" cy="0"/>
        </a:xfrm>
      </p:grpSpPr>
      <p:grpSp>
        <p:nvGrpSpPr>
          <p:cNvPr id="177" name="Google Shape;177;p8"/>
          <p:cNvGrpSpPr/>
          <p:nvPr/>
        </p:nvGrpSpPr>
        <p:grpSpPr>
          <a:xfrm>
            <a:off x="6803278" y="-48650"/>
            <a:ext cx="2369567" cy="5255369"/>
            <a:chOff x="6561927" y="-2"/>
            <a:chExt cx="2327898" cy="5162952"/>
          </a:xfrm>
        </p:grpSpPr>
        <p:sp>
          <p:nvSpPr>
            <p:cNvPr id="178" name="Google Shape;178;p8"/>
            <p:cNvSpPr/>
            <p:nvPr/>
          </p:nvSpPr>
          <p:spPr>
            <a:xfrm>
              <a:off x="6561927" y="-2"/>
              <a:ext cx="2327898" cy="5162950"/>
            </a:xfrm>
            <a:custGeom>
              <a:rect b="b" l="l" r="r" t="t"/>
              <a:pathLst>
                <a:path extrusionOk="0" h="206518" w="139625">
                  <a:moveTo>
                    <a:pt x="0" y="0"/>
                  </a:moveTo>
                  <a:lnTo>
                    <a:pt x="139625" y="389"/>
                  </a:lnTo>
                  <a:lnTo>
                    <a:pt x="139236" y="206518"/>
                  </a:lnTo>
                  <a:lnTo>
                    <a:pt x="71546" y="205778"/>
                  </a:lnTo>
                  <a:close/>
                </a:path>
              </a:pathLst>
            </a:custGeom>
            <a:solidFill>
              <a:schemeClr val="accent5"/>
            </a:solidFill>
            <a:ln>
              <a:noFill/>
            </a:ln>
          </p:spPr>
        </p:sp>
        <p:grpSp>
          <p:nvGrpSpPr>
            <p:cNvPr id="179" name="Google Shape;179;p8"/>
            <p:cNvGrpSpPr/>
            <p:nvPr/>
          </p:nvGrpSpPr>
          <p:grpSpPr>
            <a:xfrm>
              <a:off x="6578277" y="19448"/>
              <a:ext cx="2311450" cy="5143502"/>
              <a:chOff x="6578277" y="19448"/>
              <a:chExt cx="2311450" cy="5143502"/>
            </a:xfrm>
          </p:grpSpPr>
          <p:cxnSp>
            <p:nvCxnSpPr>
              <p:cNvPr id="180" name="Google Shape;180;p8"/>
              <p:cNvCxnSpPr/>
              <p:nvPr/>
            </p:nvCxnSpPr>
            <p:spPr>
              <a:xfrm>
                <a:off x="6848077" y="1228723"/>
                <a:ext cx="2041500" cy="0"/>
              </a:xfrm>
              <a:prstGeom prst="straightConnector1">
                <a:avLst/>
              </a:prstGeom>
              <a:noFill/>
              <a:ln cap="rnd" cmpd="sng" w="19050">
                <a:solidFill>
                  <a:schemeClr val="lt2"/>
                </a:solidFill>
                <a:prstDash val="solid"/>
                <a:round/>
                <a:headEnd len="med" w="med" type="none"/>
                <a:tailEnd len="med" w="med" type="none"/>
              </a:ln>
            </p:spPr>
          </p:cxnSp>
          <p:cxnSp>
            <p:nvCxnSpPr>
              <p:cNvPr id="181" name="Google Shape;181;p8"/>
              <p:cNvCxnSpPr/>
              <p:nvPr/>
            </p:nvCxnSpPr>
            <p:spPr>
              <a:xfrm>
                <a:off x="6974272" y="1773698"/>
                <a:ext cx="1914000" cy="0"/>
              </a:xfrm>
              <a:prstGeom prst="straightConnector1">
                <a:avLst/>
              </a:prstGeom>
              <a:noFill/>
              <a:ln cap="rnd" cmpd="sng" w="19050">
                <a:solidFill>
                  <a:schemeClr val="lt2"/>
                </a:solidFill>
                <a:prstDash val="solid"/>
                <a:round/>
                <a:headEnd len="med" w="med" type="none"/>
                <a:tailEnd len="med" w="med" type="none"/>
              </a:ln>
            </p:spPr>
          </p:cxnSp>
          <p:cxnSp>
            <p:nvCxnSpPr>
              <p:cNvPr id="182" name="Google Shape;182;p8"/>
              <p:cNvCxnSpPr/>
              <p:nvPr/>
            </p:nvCxnSpPr>
            <p:spPr>
              <a:xfrm>
                <a:off x="7100912" y="2318673"/>
                <a:ext cx="1787400" cy="0"/>
              </a:xfrm>
              <a:prstGeom prst="straightConnector1">
                <a:avLst/>
              </a:prstGeom>
              <a:noFill/>
              <a:ln cap="rnd" cmpd="sng" w="19050">
                <a:solidFill>
                  <a:schemeClr val="lt2"/>
                </a:solidFill>
                <a:prstDash val="solid"/>
                <a:round/>
                <a:headEnd len="med" w="med" type="none"/>
                <a:tailEnd len="med" w="med" type="none"/>
              </a:ln>
            </p:spPr>
          </p:cxnSp>
          <p:cxnSp>
            <p:nvCxnSpPr>
              <p:cNvPr id="183" name="Google Shape;183;p8"/>
              <p:cNvCxnSpPr/>
              <p:nvPr/>
            </p:nvCxnSpPr>
            <p:spPr>
              <a:xfrm>
                <a:off x="7234552" y="2858723"/>
                <a:ext cx="1653900" cy="4800"/>
              </a:xfrm>
              <a:prstGeom prst="straightConnector1">
                <a:avLst/>
              </a:prstGeom>
              <a:noFill/>
              <a:ln cap="rnd" cmpd="sng" w="19050">
                <a:solidFill>
                  <a:schemeClr val="lt2"/>
                </a:solidFill>
                <a:prstDash val="solid"/>
                <a:round/>
                <a:headEnd len="med" w="med" type="none"/>
                <a:tailEnd len="med" w="med" type="none"/>
              </a:ln>
            </p:spPr>
          </p:cxnSp>
          <p:cxnSp>
            <p:nvCxnSpPr>
              <p:cNvPr id="184" name="Google Shape;184;p8"/>
              <p:cNvCxnSpPr/>
              <p:nvPr/>
            </p:nvCxnSpPr>
            <p:spPr>
              <a:xfrm>
                <a:off x="7351227" y="3408598"/>
                <a:ext cx="1537200" cy="0"/>
              </a:xfrm>
              <a:prstGeom prst="straightConnector1">
                <a:avLst/>
              </a:prstGeom>
              <a:noFill/>
              <a:ln cap="rnd" cmpd="sng" w="19050">
                <a:solidFill>
                  <a:schemeClr val="lt2"/>
                </a:solidFill>
                <a:prstDash val="solid"/>
                <a:round/>
                <a:headEnd len="med" w="med" type="none"/>
                <a:tailEnd len="med" w="med" type="none"/>
              </a:ln>
            </p:spPr>
          </p:cxnSp>
          <p:cxnSp>
            <p:nvCxnSpPr>
              <p:cNvPr id="185" name="Google Shape;185;p8"/>
              <p:cNvCxnSpPr/>
              <p:nvPr/>
            </p:nvCxnSpPr>
            <p:spPr>
              <a:xfrm>
                <a:off x="7460602" y="3953573"/>
                <a:ext cx="1427700" cy="0"/>
              </a:xfrm>
              <a:prstGeom prst="straightConnector1">
                <a:avLst/>
              </a:prstGeom>
              <a:noFill/>
              <a:ln cap="rnd" cmpd="sng" w="19050">
                <a:solidFill>
                  <a:schemeClr val="lt2"/>
                </a:solidFill>
                <a:prstDash val="solid"/>
                <a:round/>
                <a:headEnd len="med" w="med" type="none"/>
                <a:tailEnd len="med" w="med" type="none"/>
              </a:ln>
            </p:spPr>
          </p:cxnSp>
          <p:cxnSp>
            <p:nvCxnSpPr>
              <p:cNvPr id="186" name="Google Shape;186;p8"/>
              <p:cNvCxnSpPr/>
              <p:nvPr/>
            </p:nvCxnSpPr>
            <p:spPr>
              <a:xfrm>
                <a:off x="7618294" y="4498548"/>
                <a:ext cx="1270200" cy="0"/>
              </a:xfrm>
              <a:prstGeom prst="straightConnector1">
                <a:avLst/>
              </a:prstGeom>
              <a:noFill/>
              <a:ln cap="rnd" cmpd="sng" w="19050">
                <a:solidFill>
                  <a:schemeClr val="lt2"/>
                </a:solidFill>
                <a:prstDash val="solid"/>
                <a:round/>
                <a:headEnd len="med" w="med" type="none"/>
                <a:tailEnd len="med" w="med" type="none"/>
              </a:ln>
            </p:spPr>
          </p:cxnSp>
          <p:cxnSp>
            <p:nvCxnSpPr>
              <p:cNvPr id="187" name="Google Shape;187;p8"/>
              <p:cNvCxnSpPr/>
              <p:nvPr/>
            </p:nvCxnSpPr>
            <p:spPr>
              <a:xfrm>
                <a:off x="7723872" y="5043523"/>
                <a:ext cx="1164300" cy="0"/>
              </a:xfrm>
              <a:prstGeom prst="straightConnector1">
                <a:avLst/>
              </a:prstGeom>
              <a:noFill/>
              <a:ln cap="rnd" cmpd="sng" w="19050">
                <a:solidFill>
                  <a:schemeClr val="lt2"/>
                </a:solidFill>
                <a:prstDash val="solid"/>
                <a:round/>
                <a:headEnd len="med" w="med" type="none"/>
                <a:tailEnd len="med" w="med" type="none"/>
              </a:ln>
            </p:spPr>
          </p:cxnSp>
          <p:cxnSp>
            <p:nvCxnSpPr>
              <p:cNvPr id="188" name="Google Shape;188;p8"/>
              <p:cNvCxnSpPr/>
              <p:nvPr/>
            </p:nvCxnSpPr>
            <p:spPr>
              <a:xfrm>
                <a:off x="6716827" y="683748"/>
                <a:ext cx="2172900" cy="0"/>
              </a:xfrm>
              <a:prstGeom prst="straightConnector1">
                <a:avLst/>
              </a:prstGeom>
              <a:noFill/>
              <a:ln cap="rnd" cmpd="sng" w="19050">
                <a:solidFill>
                  <a:schemeClr val="lt2"/>
                </a:solidFill>
                <a:prstDash val="solid"/>
                <a:round/>
                <a:headEnd len="med" w="med" type="none"/>
                <a:tailEnd len="med" w="med" type="none"/>
              </a:ln>
            </p:spPr>
          </p:cxnSp>
          <p:cxnSp>
            <p:nvCxnSpPr>
              <p:cNvPr id="189" name="Google Shape;189;p8"/>
              <p:cNvCxnSpPr/>
              <p:nvPr/>
            </p:nvCxnSpPr>
            <p:spPr>
              <a:xfrm>
                <a:off x="6578277" y="138773"/>
                <a:ext cx="2310300" cy="0"/>
              </a:xfrm>
              <a:prstGeom prst="straightConnector1">
                <a:avLst/>
              </a:prstGeom>
              <a:noFill/>
              <a:ln cap="rnd" cmpd="sng" w="19050">
                <a:solidFill>
                  <a:schemeClr val="lt2"/>
                </a:solidFill>
                <a:prstDash val="solid"/>
                <a:round/>
                <a:headEnd len="med" w="med" type="none"/>
                <a:tailEnd len="med" w="med" type="none"/>
              </a:ln>
            </p:spPr>
          </p:cxnSp>
          <p:cxnSp>
            <p:nvCxnSpPr>
              <p:cNvPr id="190" name="Google Shape;190;p8"/>
              <p:cNvCxnSpPr/>
              <p:nvPr/>
            </p:nvCxnSpPr>
            <p:spPr>
              <a:xfrm rot="5400000">
                <a:off x="5436202" y="2591200"/>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191" name="Google Shape;191;p8"/>
              <p:cNvCxnSpPr/>
              <p:nvPr/>
            </p:nvCxnSpPr>
            <p:spPr>
              <a:xfrm>
                <a:off x="7462987" y="19448"/>
                <a:ext cx="0" cy="3860100"/>
              </a:xfrm>
              <a:prstGeom prst="straightConnector1">
                <a:avLst/>
              </a:prstGeom>
              <a:noFill/>
              <a:ln cap="rnd" cmpd="sng" w="19050">
                <a:solidFill>
                  <a:schemeClr val="lt2"/>
                </a:solidFill>
                <a:prstDash val="solid"/>
                <a:round/>
                <a:headEnd len="med" w="med" type="none"/>
                <a:tailEnd len="med" w="med" type="none"/>
              </a:ln>
            </p:spPr>
          </p:cxnSp>
          <p:cxnSp>
            <p:nvCxnSpPr>
              <p:cNvPr id="192" name="Google Shape;192;p8"/>
              <p:cNvCxnSpPr/>
              <p:nvPr/>
            </p:nvCxnSpPr>
            <p:spPr>
              <a:xfrm>
                <a:off x="6918012" y="19448"/>
                <a:ext cx="0" cy="1490400"/>
              </a:xfrm>
              <a:prstGeom prst="straightConnector1">
                <a:avLst/>
              </a:prstGeom>
              <a:noFill/>
              <a:ln cap="rnd" cmpd="sng" w="19050">
                <a:solidFill>
                  <a:schemeClr val="lt2"/>
                </a:solidFill>
                <a:prstDash val="solid"/>
                <a:round/>
                <a:headEnd len="med" w="med" type="none"/>
                <a:tailEnd len="med" w="med" type="none"/>
              </a:ln>
            </p:spPr>
          </p:cxnSp>
          <p:cxnSp>
            <p:nvCxnSpPr>
              <p:cNvPr id="193" name="Google Shape;193;p8"/>
              <p:cNvCxnSpPr/>
              <p:nvPr/>
            </p:nvCxnSpPr>
            <p:spPr>
              <a:xfrm rot="5400000">
                <a:off x="5981176" y="2591200"/>
                <a:ext cx="5143500" cy="0"/>
              </a:xfrm>
              <a:prstGeom prst="straightConnector1">
                <a:avLst/>
              </a:prstGeom>
              <a:noFill/>
              <a:ln cap="rnd" cmpd="sng" w="19050">
                <a:solidFill>
                  <a:schemeClr val="lt2"/>
                </a:solidFill>
                <a:prstDash val="solid"/>
                <a:round/>
                <a:headEnd len="med" w="med" type="none"/>
                <a:tailEnd len="med" w="med" type="none"/>
              </a:ln>
            </p:spPr>
          </p:cxnSp>
        </p:grpSp>
      </p:grpSp>
      <p:sp>
        <p:nvSpPr>
          <p:cNvPr id="194" name="Google Shape;194;p8"/>
          <p:cNvSpPr/>
          <p:nvPr/>
        </p:nvSpPr>
        <p:spPr>
          <a:xfrm>
            <a:off x="5300800" y="2969287"/>
            <a:ext cx="3836662" cy="2174218"/>
          </a:xfrm>
          <a:custGeom>
            <a:rect b="b" l="l" r="r" t="t"/>
            <a:pathLst>
              <a:path extrusionOk="0" h="33898" w="59817">
                <a:moveTo>
                  <a:pt x="59816" y="0"/>
                </a:moveTo>
                <a:lnTo>
                  <a:pt x="1" y="33898"/>
                </a:lnTo>
                <a:lnTo>
                  <a:pt x="21543" y="33898"/>
                </a:lnTo>
                <a:lnTo>
                  <a:pt x="59816" y="16734"/>
                </a:lnTo>
                <a:lnTo>
                  <a:pt x="598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 name="Google Shape;195;p8"/>
          <p:cNvGrpSpPr/>
          <p:nvPr/>
        </p:nvGrpSpPr>
        <p:grpSpPr>
          <a:xfrm>
            <a:off x="-7315" y="-2"/>
            <a:ext cx="2327898" cy="5162952"/>
            <a:chOff x="-23" y="-2"/>
            <a:chExt cx="2327898" cy="5162952"/>
          </a:xfrm>
        </p:grpSpPr>
        <p:sp>
          <p:nvSpPr>
            <p:cNvPr id="196" name="Google Shape;196;p8"/>
            <p:cNvSpPr/>
            <p:nvPr/>
          </p:nvSpPr>
          <p:spPr>
            <a:xfrm rot="10800000">
              <a:off x="-23" y="0"/>
              <a:ext cx="2327898" cy="5162950"/>
            </a:xfrm>
            <a:custGeom>
              <a:rect b="b" l="l" r="r" t="t"/>
              <a:pathLst>
                <a:path extrusionOk="0" h="206518" w="139625">
                  <a:moveTo>
                    <a:pt x="0" y="0"/>
                  </a:moveTo>
                  <a:lnTo>
                    <a:pt x="139625" y="389"/>
                  </a:lnTo>
                  <a:lnTo>
                    <a:pt x="139236" y="206518"/>
                  </a:lnTo>
                  <a:lnTo>
                    <a:pt x="71546" y="205778"/>
                  </a:lnTo>
                  <a:close/>
                </a:path>
              </a:pathLst>
            </a:custGeom>
            <a:solidFill>
              <a:schemeClr val="accent4"/>
            </a:solidFill>
            <a:ln>
              <a:noFill/>
            </a:ln>
          </p:spPr>
        </p:sp>
        <p:cxnSp>
          <p:nvCxnSpPr>
            <p:cNvPr id="197" name="Google Shape;197;p8"/>
            <p:cNvCxnSpPr/>
            <p:nvPr/>
          </p:nvCxnSpPr>
          <p:spPr>
            <a:xfrm rot="10800000">
              <a:off x="225" y="3934225"/>
              <a:ext cx="2041500" cy="0"/>
            </a:xfrm>
            <a:prstGeom prst="straightConnector1">
              <a:avLst/>
            </a:prstGeom>
            <a:noFill/>
            <a:ln cap="rnd" cmpd="sng" w="19050">
              <a:solidFill>
                <a:schemeClr val="accent2"/>
              </a:solidFill>
              <a:prstDash val="solid"/>
              <a:round/>
              <a:headEnd len="med" w="med" type="none"/>
              <a:tailEnd len="med" w="med" type="none"/>
            </a:ln>
          </p:spPr>
        </p:cxnSp>
        <p:cxnSp>
          <p:nvCxnSpPr>
            <p:cNvPr id="198" name="Google Shape;198;p8"/>
            <p:cNvCxnSpPr/>
            <p:nvPr/>
          </p:nvCxnSpPr>
          <p:spPr>
            <a:xfrm rot="10800000">
              <a:off x="1530" y="3389250"/>
              <a:ext cx="1914000" cy="0"/>
            </a:xfrm>
            <a:prstGeom prst="straightConnector1">
              <a:avLst/>
            </a:prstGeom>
            <a:noFill/>
            <a:ln cap="rnd" cmpd="sng" w="19050">
              <a:solidFill>
                <a:schemeClr val="accent2"/>
              </a:solidFill>
              <a:prstDash val="solid"/>
              <a:round/>
              <a:headEnd len="med" w="med" type="none"/>
              <a:tailEnd len="med" w="med" type="none"/>
            </a:ln>
          </p:spPr>
        </p:cxnSp>
        <p:cxnSp>
          <p:nvCxnSpPr>
            <p:cNvPr id="199" name="Google Shape;199;p8"/>
            <p:cNvCxnSpPr/>
            <p:nvPr/>
          </p:nvCxnSpPr>
          <p:spPr>
            <a:xfrm rot="10800000">
              <a:off x="1490" y="2844275"/>
              <a:ext cx="1787400" cy="0"/>
            </a:xfrm>
            <a:prstGeom prst="straightConnector1">
              <a:avLst/>
            </a:prstGeom>
            <a:noFill/>
            <a:ln cap="rnd" cmpd="sng" w="19050">
              <a:solidFill>
                <a:schemeClr val="accent2"/>
              </a:solidFill>
              <a:prstDash val="solid"/>
              <a:round/>
              <a:headEnd len="med" w="med" type="none"/>
              <a:tailEnd len="med" w="med" type="none"/>
            </a:ln>
          </p:spPr>
        </p:cxnSp>
        <p:cxnSp>
          <p:nvCxnSpPr>
            <p:cNvPr id="200" name="Google Shape;200;p8"/>
            <p:cNvCxnSpPr/>
            <p:nvPr/>
          </p:nvCxnSpPr>
          <p:spPr>
            <a:xfrm rot="10800000">
              <a:off x="1350" y="2299425"/>
              <a:ext cx="1653900" cy="4800"/>
            </a:xfrm>
            <a:prstGeom prst="straightConnector1">
              <a:avLst/>
            </a:prstGeom>
            <a:noFill/>
            <a:ln cap="rnd" cmpd="sng" w="19050">
              <a:solidFill>
                <a:schemeClr val="accent2"/>
              </a:solidFill>
              <a:prstDash val="solid"/>
              <a:round/>
              <a:headEnd len="med" w="med" type="none"/>
              <a:tailEnd len="med" w="med" type="none"/>
            </a:ln>
          </p:spPr>
        </p:cxnSp>
        <p:cxnSp>
          <p:nvCxnSpPr>
            <p:cNvPr id="201" name="Google Shape;201;p8"/>
            <p:cNvCxnSpPr/>
            <p:nvPr/>
          </p:nvCxnSpPr>
          <p:spPr>
            <a:xfrm rot="10800000">
              <a:off x="1375" y="1754350"/>
              <a:ext cx="1537200" cy="0"/>
            </a:xfrm>
            <a:prstGeom prst="straightConnector1">
              <a:avLst/>
            </a:prstGeom>
            <a:noFill/>
            <a:ln cap="rnd" cmpd="sng" w="19050">
              <a:solidFill>
                <a:schemeClr val="accent2"/>
              </a:solidFill>
              <a:prstDash val="solid"/>
              <a:round/>
              <a:headEnd len="med" w="med" type="none"/>
              <a:tailEnd len="med" w="med" type="none"/>
            </a:ln>
          </p:spPr>
        </p:cxnSp>
        <p:cxnSp>
          <p:nvCxnSpPr>
            <p:cNvPr id="202" name="Google Shape;202;p8"/>
            <p:cNvCxnSpPr/>
            <p:nvPr/>
          </p:nvCxnSpPr>
          <p:spPr>
            <a:xfrm rot="10800000">
              <a:off x="1500" y="1209375"/>
              <a:ext cx="1427700" cy="0"/>
            </a:xfrm>
            <a:prstGeom prst="straightConnector1">
              <a:avLst/>
            </a:prstGeom>
            <a:noFill/>
            <a:ln cap="rnd" cmpd="sng" w="19050">
              <a:solidFill>
                <a:schemeClr val="accent2"/>
              </a:solidFill>
              <a:prstDash val="solid"/>
              <a:round/>
              <a:headEnd len="med" w="med" type="none"/>
              <a:tailEnd len="med" w="med" type="none"/>
            </a:ln>
          </p:spPr>
        </p:cxnSp>
        <p:cxnSp>
          <p:nvCxnSpPr>
            <p:cNvPr id="203" name="Google Shape;203;p8"/>
            <p:cNvCxnSpPr/>
            <p:nvPr/>
          </p:nvCxnSpPr>
          <p:spPr>
            <a:xfrm rot="10800000">
              <a:off x="1308" y="664400"/>
              <a:ext cx="1270200" cy="0"/>
            </a:xfrm>
            <a:prstGeom prst="straightConnector1">
              <a:avLst/>
            </a:prstGeom>
            <a:noFill/>
            <a:ln cap="rnd" cmpd="sng" w="19050">
              <a:solidFill>
                <a:schemeClr val="accent2"/>
              </a:solidFill>
              <a:prstDash val="solid"/>
              <a:round/>
              <a:headEnd len="med" w="med" type="none"/>
              <a:tailEnd len="med" w="med" type="none"/>
            </a:ln>
          </p:spPr>
        </p:cxnSp>
        <p:cxnSp>
          <p:nvCxnSpPr>
            <p:cNvPr id="204" name="Google Shape;204;p8"/>
            <p:cNvCxnSpPr/>
            <p:nvPr/>
          </p:nvCxnSpPr>
          <p:spPr>
            <a:xfrm rot="10800000">
              <a:off x="1630" y="119425"/>
              <a:ext cx="1164300" cy="0"/>
            </a:xfrm>
            <a:prstGeom prst="straightConnector1">
              <a:avLst/>
            </a:prstGeom>
            <a:noFill/>
            <a:ln cap="rnd" cmpd="sng" w="19050">
              <a:solidFill>
                <a:schemeClr val="accent2"/>
              </a:solidFill>
              <a:prstDash val="solid"/>
              <a:round/>
              <a:headEnd len="med" w="med" type="none"/>
              <a:tailEnd len="med" w="med" type="none"/>
            </a:ln>
          </p:spPr>
        </p:cxnSp>
        <p:cxnSp>
          <p:nvCxnSpPr>
            <p:cNvPr id="205" name="Google Shape;205;p8"/>
            <p:cNvCxnSpPr/>
            <p:nvPr/>
          </p:nvCxnSpPr>
          <p:spPr>
            <a:xfrm rot="10800000">
              <a:off x="75" y="4479200"/>
              <a:ext cx="2172900" cy="0"/>
            </a:xfrm>
            <a:prstGeom prst="straightConnector1">
              <a:avLst/>
            </a:prstGeom>
            <a:noFill/>
            <a:ln cap="rnd" cmpd="sng" w="19050">
              <a:solidFill>
                <a:schemeClr val="accent2"/>
              </a:solidFill>
              <a:prstDash val="solid"/>
              <a:round/>
              <a:headEnd len="med" w="med" type="none"/>
              <a:tailEnd len="med" w="med" type="none"/>
            </a:ln>
          </p:spPr>
        </p:cxnSp>
        <p:cxnSp>
          <p:nvCxnSpPr>
            <p:cNvPr id="206" name="Google Shape;206;p8"/>
            <p:cNvCxnSpPr/>
            <p:nvPr/>
          </p:nvCxnSpPr>
          <p:spPr>
            <a:xfrm rot="10800000">
              <a:off x="1225" y="5024175"/>
              <a:ext cx="2310300" cy="0"/>
            </a:xfrm>
            <a:prstGeom prst="straightConnector1">
              <a:avLst/>
            </a:prstGeom>
            <a:noFill/>
            <a:ln cap="rnd" cmpd="sng" w="19050">
              <a:solidFill>
                <a:schemeClr val="accent2"/>
              </a:solidFill>
              <a:prstDash val="solid"/>
              <a:round/>
              <a:headEnd len="med" w="med" type="none"/>
              <a:tailEnd len="med" w="med" type="none"/>
            </a:ln>
          </p:spPr>
        </p:cxnSp>
        <p:cxnSp>
          <p:nvCxnSpPr>
            <p:cNvPr id="207" name="Google Shape;207;p8"/>
            <p:cNvCxnSpPr/>
            <p:nvPr/>
          </p:nvCxnSpPr>
          <p:spPr>
            <a:xfrm rot="-5400000">
              <a:off x="-1689900" y="2571748"/>
              <a:ext cx="5143500" cy="0"/>
            </a:xfrm>
            <a:prstGeom prst="straightConnector1">
              <a:avLst/>
            </a:prstGeom>
            <a:noFill/>
            <a:ln cap="rnd" cmpd="sng" w="19050">
              <a:solidFill>
                <a:schemeClr val="accent2"/>
              </a:solidFill>
              <a:prstDash val="solid"/>
              <a:round/>
              <a:headEnd len="med" w="med" type="none"/>
              <a:tailEnd len="med" w="med" type="none"/>
            </a:ln>
          </p:spPr>
        </p:cxnSp>
        <p:cxnSp>
          <p:nvCxnSpPr>
            <p:cNvPr id="208" name="Google Shape;208;p8"/>
            <p:cNvCxnSpPr/>
            <p:nvPr/>
          </p:nvCxnSpPr>
          <p:spPr>
            <a:xfrm rot="10800000">
              <a:off x="1426816" y="1283400"/>
              <a:ext cx="0" cy="3860100"/>
            </a:xfrm>
            <a:prstGeom prst="straightConnector1">
              <a:avLst/>
            </a:prstGeom>
            <a:noFill/>
            <a:ln cap="rnd" cmpd="sng" w="19050">
              <a:solidFill>
                <a:schemeClr val="accent2"/>
              </a:solidFill>
              <a:prstDash val="solid"/>
              <a:round/>
              <a:headEnd len="med" w="med" type="none"/>
              <a:tailEnd len="med" w="med" type="none"/>
            </a:ln>
          </p:spPr>
        </p:cxnSp>
        <p:cxnSp>
          <p:nvCxnSpPr>
            <p:cNvPr id="209" name="Google Shape;209;p8"/>
            <p:cNvCxnSpPr/>
            <p:nvPr/>
          </p:nvCxnSpPr>
          <p:spPr>
            <a:xfrm rot="10800000">
              <a:off x="1971791" y="3653100"/>
              <a:ext cx="0" cy="1490400"/>
            </a:xfrm>
            <a:prstGeom prst="straightConnector1">
              <a:avLst/>
            </a:prstGeom>
            <a:noFill/>
            <a:ln cap="rnd" cmpd="sng" w="19050">
              <a:solidFill>
                <a:schemeClr val="accent2"/>
              </a:solidFill>
              <a:prstDash val="solid"/>
              <a:round/>
              <a:headEnd len="med" w="med" type="none"/>
              <a:tailEnd len="med" w="med" type="none"/>
            </a:ln>
          </p:spPr>
        </p:cxnSp>
        <p:cxnSp>
          <p:nvCxnSpPr>
            <p:cNvPr id="210" name="Google Shape;210;p8"/>
            <p:cNvCxnSpPr/>
            <p:nvPr/>
          </p:nvCxnSpPr>
          <p:spPr>
            <a:xfrm rot="-5400000">
              <a:off x="-2234874" y="2571748"/>
              <a:ext cx="5143500" cy="0"/>
            </a:xfrm>
            <a:prstGeom prst="straightConnector1">
              <a:avLst/>
            </a:prstGeom>
            <a:noFill/>
            <a:ln cap="rnd" cmpd="sng" w="19050">
              <a:solidFill>
                <a:schemeClr val="accent2"/>
              </a:solidFill>
              <a:prstDash val="solid"/>
              <a:round/>
              <a:headEnd len="med" w="med" type="none"/>
              <a:tailEnd len="med" w="med" type="none"/>
            </a:ln>
          </p:spPr>
        </p:cxnSp>
      </p:grpSp>
      <p:sp>
        <p:nvSpPr>
          <p:cNvPr id="211" name="Google Shape;211;p8"/>
          <p:cNvSpPr/>
          <p:nvPr/>
        </p:nvSpPr>
        <p:spPr>
          <a:xfrm flipH="1" rot="10800000">
            <a:off x="-25" y="0"/>
            <a:ext cx="6343458" cy="614875"/>
          </a:xfrm>
          <a:custGeom>
            <a:rect b="b" l="l" r="r" t="t"/>
            <a:pathLst>
              <a:path extrusionOk="0" h="24595" w="95376">
                <a:moveTo>
                  <a:pt x="1" y="0"/>
                </a:moveTo>
                <a:lnTo>
                  <a:pt x="1" y="24595"/>
                </a:lnTo>
                <a:lnTo>
                  <a:pt x="95375" y="24595"/>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8"/>
          <p:cNvSpPr txBox="1"/>
          <p:nvPr>
            <p:ph type="title"/>
          </p:nvPr>
        </p:nvSpPr>
        <p:spPr>
          <a:xfrm>
            <a:off x="1862700" y="1270050"/>
            <a:ext cx="5418600" cy="2603400"/>
          </a:xfrm>
          <a:prstGeom prst="rect">
            <a:avLst/>
          </a:prstGeom>
        </p:spPr>
        <p:txBody>
          <a:bodyPr anchorCtr="0" anchor="ctr" bIns="91425" lIns="91425" spcFirstLastPara="1" rIns="91425" wrap="square" tIns="91425">
            <a:noAutofit/>
          </a:bodyPr>
          <a:lstStyle>
            <a:lvl1pPr lvl="0">
              <a:spcBef>
                <a:spcPts val="0"/>
              </a:spcBef>
              <a:spcAft>
                <a:spcPts val="0"/>
              </a:spcAft>
              <a:buSzPts val="4800"/>
              <a:buFont typeface="Merriweather Black"/>
              <a:buNone/>
              <a:defRPr b="0" sz="9000"/>
            </a:lvl1pPr>
            <a:lvl2pPr lvl="1">
              <a:spcBef>
                <a:spcPts val="0"/>
              </a:spcBef>
              <a:spcAft>
                <a:spcPts val="0"/>
              </a:spcAft>
              <a:buSzPts val="4800"/>
              <a:buFont typeface="Merriweather Black"/>
              <a:buNone/>
              <a:defRPr b="0" sz="4800">
                <a:latin typeface="Merriweather Black"/>
                <a:ea typeface="Merriweather Black"/>
                <a:cs typeface="Merriweather Black"/>
                <a:sym typeface="Merriweather Black"/>
              </a:defRPr>
            </a:lvl2pPr>
            <a:lvl3pPr lvl="2">
              <a:spcBef>
                <a:spcPts val="0"/>
              </a:spcBef>
              <a:spcAft>
                <a:spcPts val="0"/>
              </a:spcAft>
              <a:buSzPts val="4800"/>
              <a:buFont typeface="Merriweather Black"/>
              <a:buNone/>
              <a:defRPr b="0" sz="4800">
                <a:latin typeface="Merriweather Black"/>
                <a:ea typeface="Merriweather Black"/>
                <a:cs typeface="Merriweather Black"/>
                <a:sym typeface="Merriweather Black"/>
              </a:defRPr>
            </a:lvl3pPr>
            <a:lvl4pPr lvl="3">
              <a:spcBef>
                <a:spcPts val="0"/>
              </a:spcBef>
              <a:spcAft>
                <a:spcPts val="0"/>
              </a:spcAft>
              <a:buSzPts val="4800"/>
              <a:buFont typeface="Merriweather Black"/>
              <a:buNone/>
              <a:defRPr b="0" sz="4800">
                <a:latin typeface="Merriweather Black"/>
                <a:ea typeface="Merriweather Black"/>
                <a:cs typeface="Merriweather Black"/>
                <a:sym typeface="Merriweather Black"/>
              </a:defRPr>
            </a:lvl4pPr>
            <a:lvl5pPr lvl="4">
              <a:spcBef>
                <a:spcPts val="0"/>
              </a:spcBef>
              <a:spcAft>
                <a:spcPts val="0"/>
              </a:spcAft>
              <a:buSzPts val="4800"/>
              <a:buFont typeface="Merriweather Black"/>
              <a:buNone/>
              <a:defRPr b="0" sz="4800">
                <a:latin typeface="Merriweather Black"/>
                <a:ea typeface="Merriweather Black"/>
                <a:cs typeface="Merriweather Black"/>
                <a:sym typeface="Merriweather Black"/>
              </a:defRPr>
            </a:lvl5pPr>
            <a:lvl6pPr lvl="5">
              <a:spcBef>
                <a:spcPts val="0"/>
              </a:spcBef>
              <a:spcAft>
                <a:spcPts val="0"/>
              </a:spcAft>
              <a:buSzPts val="4800"/>
              <a:buFont typeface="Merriweather Black"/>
              <a:buNone/>
              <a:defRPr b="0" sz="4800">
                <a:latin typeface="Merriweather Black"/>
                <a:ea typeface="Merriweather Black"/>
                <a:cs typeface="Merriweather Black"/>
                <a:sym typeface="Merriweather Black"/>
              </a:defRPr>
            </a:lvl6pPr>
            <a:lvl7pPr lvl="6">
              <a:spcBef>
                <a:spcPts val="0"/>
              </a:spcBef>
              <a:spcAft>
                <a:spcPts val="0"/>
              </a:spcAft>
              <a:buSzPts val="4800"/>
              <a:buFont typeface="Merriweather Black"/>
              <a:buNone/>
              <a:defRPr b="0" sz="4800">
                <a:latin typeface="Merriweather Black"/>
                <a:ea typeface="Merriweather Black"/>
                <a:cs typeface="Merriweather Black"/>
                <a:sym typeface="Merriweather Black"/>
              </a:defRPr>
            </a:lvl7pPr>
            <a:lvl8pPr lvl="7">
              <a:spcBef>
                <a:spcPts val="0"/>
              </a:spcBef>
              <a:spcAft>
                <a:spcPts val="0"/>
              </a:spcAft>
              <a:buSzPts val="4800"/>
              <a:buFont typeface="Merriweather Black"/>
              <a:buNone/>
              <a:defRPr b="0" sz="4800">
                <a:latin typeface="Merriweather Black"/>
                <a:ea typeface="Merriweather Black"/>
                <a:cs typeface="Merriweather Black"/>
                <a:sym typeface="Merriweather Black"/>
              </a:defRPr>
            </a:lvl8pPr>
            <a:lvl9pPr lvl="8">
              <a:spcBef>
                <a:spcPts val="0"/>
              </a:spcBef>
              <a:spcAft>
                <a:spcPts val="0"/>
              </a:spcAft>
              <a:buSzPts val="4800"/>
              <a:buFont typeface="Merriweather Black"/>
              <a:buNone/>
              <a:defRPr b="0" sz="4800">
                <a:latin typeface="Merriweather Black"/>
                <a:ea typeface="Merriweather Black"/>
                <a:cs typeface="Merriweather Black"/>
                <a:sym typeface="Merriweather Black"/>
              </a:defRPr>
            </a:lvl9pPr>
          </a:lstStyle>
          <a:p/>
        </p:txBody>
      </p:sp>
      <p:sp>
        <p:nvSpPr>
          <p:cNvPr id="213" name="Google Shape;213;p8"/>
          <p:cNvSpPr/>
          <p:nvPr/>
        </p:nvSpPr>
        <p:spPr>
          <a:xfrm flipH="1">
            <a:off x="6525" y="0"/>
            <a:ext cx="965300" cy="1816475"/>
          </a:xfrm>
          <a:custGeom>
            <a:rect b="b" l="l" r="r" t="t"/>
            <a:pathLst>
              <a:path extrusionOk="0" h="72659" w="38612">
                <a:moveTo>
                  <a:pt x="6252" y="0"/>
                </a:moveTo>
                <a:cubicBezTo>
                  <a:pt x="13314" y="0"/>
                  <a:pt x="20974" y="1687"/>
                  <a:pt x="26572" y="5992"/>
                </a:cubicBezTo>
                <a:cubicBezTo>
                  <a:pt x="31393" y="9700"/>
                  <a:pt x="33592" y="19296"/>
                  <a:pt x="29698" y="23967"/>
                </a:cubicBezTo>
                <a:cubicBezTo>
                  <a:pt x="25082" y="29504"/>
                  <a:pt x="13172" y="29325"/>
                  <a:pt x="8075" y="24228"/>
                </a:cubicBezTo>
                <a:cubicBezTo>
                  <a:pt x="7003" y="23156"/>
                  <a:pt x="5238" y="21187"/>
                  <a:pt x="6252" y="20059"/>
                </a:cubicBezTo>
                <a:cubicBezTo>
                  <a:pt x="13689" y="11791"/>
                  <a:pt x="37633" y="17314"/>
                  <a:pt x="38555" y="28396"/>
                </a:cubicBezTo>
                <a:cubicBezTo>
                  <a:pt x="39467" y="39363"/>
                  <a:pt x="21111" y="58995"/>
                  <a:pt x="14067" y="50539"/>
                </a:cubicBezTo>
                <a:cubicBezTo>
                  <a:pt x="10454" y="46202"/>
                  <a:pt x="24222" y="42658"/>
                  <a:pt x="29698" y="44027"/>
                </a:cubicBezTo>
                <a:cubicBezTo>
                  <a:pt x="32816" y="44807"/>
                  <a:pt x="35097" y="48423"/>
                  <a:pt x="35690" y="51582"/>
                </a:cubicBezTo>
                <a:cubicBezTo>
                  <a:pt x="38207" y="64995"/>
                  <a:pt x="12943" y="75966"/>
                  <a:pt x="0" y="71641"/>
                </a:cubicBezTo>
              </a:path>
            </a:pathLst>
          </a:custGeom>
          <a:noFill/>
          <a:ln cap="flat" cmpd="sng" w="19050">
            <a:solidFill>
              <a:schemeClr val="accent1"/>
            </a:solidFill>
            <a:prstDash val="solid"/>
            <a:round/>
            <a:headEnd len="med" w="med" type="none"/>
            <a:tailEnd len="med" w="med" type="none"/>
          </a:ln>
        </p:spPr>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14" name="Shape 214"/>
        <p:cNvGrpSpPr/>
        <p:nvPr/>
      </p:nvGrpSpPr>
      <p:grpSpPr>
        <a:xfrm>
          <a:off x="0" y="0"/>
          <a:ext cx="0" cy="0"/>
          <a:chOff x="0" y="0"/>
          <a:chExt cx="0" cy="0"/>
        </a:xfrm>
      </p:grpSpPr>
      <p:grpSp>
        <p:nvGrpSpPr>
          <p:cNvPr id="215" name="Google Shape;215;p9"/>
          <p:cNvGrpSpPr/>
          <p:nvPr/>
        </p:nvGrpSpPr>
        <p:grpSpPr>
          <a:xfrm flipH="1">
            <a:off x="-14596" y="-9725"/>
            <a:ext cx="2812370" cy="5162950"/>
            <a:chOff x="3114900" y="202775"/>
            <a:chExt cx="2812370" cy="5162950"/>
          </a:xfrm>
        </p:grpSpPr>
        <p:sp>
          <p:nvSpPr>
            <p:cNvPr id="216" name="Google Shape;216;p9"/>
            <p:cNvSpPr/>
            <p:nvPr/>
          </p:nvSpPr>
          <p:spPr>
            <a:xfrm>
              <a:off x="3114900" y="202775"/>
              <a:ext cx="2806463" cy="5162950"/>
            </a:xfrm>
            <a:custGeom>
              <a:rect b="b" l="l" r="r" t="t"/>
              <a:pathLst>
                <a:path extrusionOk="0" h="206518" w="139625">
                  <a:moveTo>
                    <a:pt x="0" y="0"/>
                  </a:moveTo>
                  <a:lnTo>
                    <a:pt x="139625" y="389"/>
                  </a:lnTo>
                  <a:lnTo>
                    <a:pt x="139236" y="206518"/>
                  </a:lnTo>
                  <a:lnTo>
                    <a:pt x="71546" y="205778"/>
                  </a:lnTo>
                  <a:close/>
                </a:path>
              </a:pathLst>
            </a:custGeom>
            <a:solidFill>
              <a:schemeClr val="dk2"/>
            </a:solidFill>
            <a:ln>
              <a:noFill/>
            </a:ln>
          </p:spPr>
        </p:sp>
        <p:grpSp>
          <p:nvGrpSpPr>
            <p:cNvPr id="217" name="Google Shape;217;p9"/>
            <p:cNvGrpSpPr/>
            <p:nvPr/>
          </p:nvGrpSpPr>
          <p:grpSpPr>
            <a:xfrm>
              <a:off x="3155225" y="202775"/>
              <a:ext cx="2772045" cy="5143502"/>
              <a:chOff x="6409225" y="0"/>
              <a:chExt cx="2772045" cy="5143502"/>
            </a:xfrm>
          </p:grpSpPr>
          <p:cxnSp>
            <p:nvCxnSpPr>
              <p:cNvPr id="218" name="Google Shape;218;p9"/>
              <p:cNvCxnSpPr/>
              <p:nvPr/>
            </p:nvCxnSpPr>
            <p:spPr>
              <a:xfrm>
                <a:off x="6718570" y="1209275"/>
                <a:ext cx="2462700" cy="0"/>
              </a:xfrm>
              <a:prstGeom prst="straightConnector1">
                <a:avLst/>
              </a:prstGeom>
              <a:noFill/>
              <a:ln cap="rnd" cmpd="sng" w="19050">
                <a:solidFill>
                  <a:schemeClr val="lt2"/>
                </a:solidFill>
                <a:prstDash val="solid"/>
                <a:round/>
                <a:headEnd len="med" w="med" type="none"/>
                <a:tailEnd len="med" w="med" type="none"/>
              </a:ln>
            </p:spPr>
          </p:cxnSp>
          <p:cxnSp>
            <p:nvCxnSpPr>
              <p:cNvPr id="219" name="Google Shape;219;p9"/>
              <p:cNvCxnSpPr/>
              <p:nvPr/>
            </p:nvCxnSpPr>
            <p:spPr>
              <a:xfrm>
                <a:off x="6871289" y="1754250"/>
                <a:ext cx="2307900" cy="0"/>
              </a:xfrm>
              <a:prstGeom prst="straightConnector1">
                <a:avLst/>
              </a:prstGeom>
              <a:noFill/>
              <a:ln cap="rnd" cmpd="sng" w="19050">
                <a:solidFill>
                  <a:schemeClr val="lt2"/>
                </a:solidFill>
                <a:prstDash val="solid"/>
                <a:round/>
                <a:headEnd len="med" w="med" type="none"/>
                <a:tailEnd len="med" w="med" type="none"/>
              </a:ln>
            </p:spPr>
          </p:cxnSp>
          <p:cxnSp>
            <p:nvCxnSpPr>
              <p:cNvPr id="220" name="Google Shape;220;p9"/>
              <p:cNvCxnSpPr/>
              <p:nvPr/>
            </p:nvCxnSpPr>
            <p:spPr>
              <a:xfrm>
                <a:off x="7024008" y="2299225"/>
                <a:ext cx="2155200" cy="0"/>
              </a:xfrm>
              <a:prstGeom prst="straightConnector1">
                <a:avLst/>
              </a:prstGeom>
              <a:noFill/>
              <a:ln cap="rnd" cmpd="sng" w="19050">
                <a:solidFill>
                  <a:schemeClr val="lt2"/>
                </a:solidFill>
                <a:prstDash val="solid"/>
                <a:round/>
                <a:headEnd len="med" w="med" type="none"/>
                <a:tailEnd len="med" w="med" type="none"/>
              </a:ln>
            </p:spPr>
          </p:cxnSp>
          <p:cxnSp>
            <p:nvCxnSpPr>
              <p:cNvPr id="221" name="Google Shape;221;p9"/>
              <p:cNvCxnSpPr/>
              <p:nvPr/>
            </p:nvCxnSpPr>
            <p:spPr>
              <a:xfrm>
                <a:off x="7176726" y="2844200"/>
                <a:ext cx="2002800" cy="0"/>
              </a:xfrm>
              <a:prstGeom prst="straightConnector1">
                <a:avLst/>
              </a:prstGeom>
              <a:noFill/>
              <a:ln cap="rnd" cmpd="sng" w="19050">
                <a:solidFill>
                  <a:schemeClr val="lt2"/>
                </a:solidFill>
                <a:prstDash val="solid"/>
                <a:round/>
                <a:headEnd len="med" w="med" type="none"/>
                <a:tailEnd len="med" w="med" type="none"/>
              </a:ln>
            </p:spPr>
          </p:cxnSp>
          <p:cxnSp>
            <p:nvCxnSpPr>
              <p:cNvPr id="222" name="Google Shape;222;p9"/>
              <p:cNvCxnSpPr/>
              <p:nvPr/>
            </p:nvCxnSpPr>
            <p:spPr>
              <a:xfrm>
                <a:off x="7329447" y="3389150"/>
                <a:ext cx="1850100" cy="0"/>
              </a:xfrm>
              <a:prstGeom prst="straightConnector1">
                <a:avLst/>
              </a:prstGeom>
              <a:noFill/>
              <a:ln cap="rnd" cmpd="sng" w="19050">
                <a:solidFill>
                  <a:schemeClr val="lt2"/>
                </a:solidFill>
                <a:prstDash val="solid"/>
                <a:round/>
                <a:headEnd len="med" w="med" type="none"/>
                <a:tailEnd len="med" w="med" type="none"/>
              </a:ln>
            </p:spPr>
          </p:cxnSp>
          <p:cxnSp>
            <p:nvCxnSpPr>
              <p:cNvPr id="223" name="Google Shape;223;p9"/>
              <p:cNvCxnSpPr/>
              <p:nvPr/>
            </p:nvCxnSpPr>
            <p:spPr>
              <a:xfrm>
                <a:off x="7482163" y="3934125"/>
                <a:ext cx="1697100" cy="0"/>
              </a:xfrm>
              <a:prstGeom prst="straightConnector1">
                <a:avLst/>
              </a:prstGeom>
              <a:noFill/>
              <a:ln cap="rnd" cmpd="sng" w="19050">
                <a:solidFill>
                  <a:schemeClr val="lt2"/>
                </a:solidFill>
                <a:prstDash val="solid"/>
                <a:round/>
                <a:headEnd len="med" w="med" type="none"/>
                <a:tailEnd len="med" w="med" type="none"/>
              </a:ln>
            </p:spPr>
          </p:cxnSp>
          <p:cxnSp>
            <p:nvCxnSpPr>
              <p:cNvPr id="224" name="Google Shape;224;p9"/>
              <p:cNvCxnSpPr/>
              <p:nvPr/>
            </p:nvCxnSpPr>
            <p:spPr>
              <a:xfrm>
                <a:off x="7636859" y="4479100"/>
                <a:ext cx="1542900" cy="0"/>
              </a:xfrm>
              <a:prstGeom prst="straightConnector1">
                <a:avLst/>
              </a:prstGeom>
              <a:noFill/>
              <a:ln cap="rnd" cmpd="sng" w="19050">
                <a:solidFill>
                  <a:schemeClr val="lt2"/>
                </a:solidFill>
                <a:prstDash val="solid"/>
                <a:round/>
                <a:headEnd len="med" w="med" type="none"/>
                <a:tailEnd len="med" w="med" type="none"/>
              </a:ln>
            </p:spPr>
          </p:cxnSp>
          <p:cxnSp>
            <p:nvCxnSpPr>
              <p:cNvPr id="225" name="Google Shape;225;p9"/>
              <p:cNvCxnSpPr/>
              <p:nvPr/>
            </p:nvCxnSpPr>
            <p:spPr>
              <a:xfrm>
                <a:off x="7787800" y="5024075"/>
                <a:ext cx="1391400" cy="0"/>
              </a:xfrm>
              <a:prstGeom prst="straightConnector1">
                <a:avLst/>
              </a:prstGeom>
              <a:noFill/>
              <a:ln cap="rnd" cmpd="sng" w="19050">
                <a:solidFill>
                  <a:schemeClr val="lt2"/>
                </a:solidFill>
                <a:prstDash val="solid"/>
                <a:round/>
                <a:headEnd len="med" w="med" type="none"/>
                <a:tailEnd len="med" w="med" type="none"/>
              </a:ln>
            </p:spPr>
          </p:cxnSp>
          <p:cxnSp>
            <p:nvCxnSpPr>
              <p:cNvPr id="226" name="Google Shape;226;p9"/>
              <p:cNvCxnSpPr/>
              <p:nvPr/>
            </p:nvCxnSpPr>
            <p:spPr>
              <a:xfrm>
                <a:off x="6566925" y="664300"/>
                <a:ext cx="2614200" cy="0"/>
              </a:xfrm>
              <a:prstGeom prst="straightConnector1">
                <a:avLst/>
              </a:prstGeom>
              <a:noFill/>
              <a:ln cap="rnd" cmpd="sng" w="19050">
                <a:solidFill>
                  <a:schemeClr val="lt2"/>
                </a:solidFill>
                <a:prstDash val="solid"/>
                <a:round/>
                <a:headEnd len="med" w="med" type="none"/>
                <a:tailEnd len="med" w="med" type="none"/>
              </a:ln>
            </p:spPr>
          </p:cxnSp>
          <p:cxnSp>
            <p:nvCxnSpPr>
              <p:cNvPr id="227" name="Google Shape;227;p9"/>
              <p:cNvCxnSpPr/>
              <p:nvPr/>
            </p:nvCxnSpPr>
            <p:spPr>
              <a:xfrm>
                <a:off x="6409225" y="119325"/>
                <a:ext cx="2770500" cy="0"/>
              </a:xfrm>
              <a:prstGeom prst="straightConnector1">
                <a:avLst/>
              </a:prstGeom>
              <a:noFill/>
              <a:ln cap="rnd" cmpd="sng" w="19050">
                <a:solidFill>
                  <a:schemeClr val="lt2"/>
                </a:solidFill>
                <a:prstDash val="solid"/>
                <a:round/>
                <a:headEnd len="med" w="med" type="none"/>
                <a:tailEnd len="med" w="med" type="none"/>
              </a:ln>
            </p:spPr>
          </p:cxnSp>
          <p:cxnSp>
            <p:nvCxnSpPr>
              <p:cNvPr id="228" name="Google Shape;228;p9"/>
              <p:cNvCxnSpPr/>
              <p:nvPr/>
            </p:nvCxnSpPr>
            <p:spPr>
              <a:xfrm rot="5400000">
                <a:off x="5342616" y="2571752"/>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229" name="Google Shape;229;p9"/>
              <p:cNvCxnSpPr/>
              <p:nvPr/>
            </p:nvCxnSpPr>
            <p:spPr>
              <a:xfrm>
                <a:off x="7369400" y="0"/>
                <a:ext cx="0" cy="3592500"/>
              </a:xfrm>
              <a:prstGeom prst="straightConnector1">
                <a:avLst/>
              </a:prstGeom>
              <a:noFill/>
              <a:ln cap="rnd" cmpd="sng" w="19050">
                <a:solidFill>
                  <a:schemeClr val="lt2"/>
                </a:solidFill>
                <a:prstDash val="solid"/>
                <a:round/>
                <a:headEnd len="med" w="med" type="none"/>
                <a:tailEnd len="med" w="med" type="none"/>
              </a:ln>
            </p:spPr>
          </p:cxnSp>
          <p:cxnSp>
            <p:nvCxnSpPr>
              <p:cNvPr id="230" name="Google Shape;230;p9"/>
              <p:cNvCxnSpPr/>
              <p:nvPr/>
            </p:nvCxnSpPr>
            <p:spPr>
              <a:xfrm>
                <a:off x="6824425" y="0"/>
                <a:ext cx="0" cy="1628400"/>
              </a:xfrm>
              <a:prstGeom prst="straightConnector1">
                <a:avLst/>
              </a:prstGeom>
              <a:noFill/>
              <a:ln cap="rnd" cmpd="sng" w="19050">
                <a:solidFill>
                  <a:schemeClr val="lt2"/>
                </a:solidFill>
                <a:prstDash val="solid"/>
                <a:round/>
                <a:headEnd len="med" w="med" type="none"/>
                <a:tailEnd len="med" w="med" type="none"/>
              </a:ln>
            </p:spPr>
          </p:cxnSp>
          <p:cxnSp>
            <p:nvCxnSpPr>
              <p:cNvPr id="231" name="Google Shape;231;p9"/>
              <p:cNvCxnSpPr/>
              <p:nvPr/>
            </p:nvCxnSpPr>
            <p:spPr>
              <a:xfrm rot="5400000">
                <a:off x="5887589" y="2571752"/>
                <a:ext cx="5143500" cy="0"/>
              </a:xfrm>
              <a:prstGeom prst="straightConnector1">
                <a:avLst/>
              </a:prstGeom>
              <a:noFill/>
              <a:ln cap="rnd" cmpd="sng" w="19050">
                <a:solidFill>
                  <a:schemeClr val="lt2"/>
                </a:solidFill>
                <a:prstDash val="solid"/>
                <a:round/>
                <a:headEnd len="med" w="med" type="none"/>
                <a:tailEnd len="med" w="med" type="none"/>
              </a:ln>
            </p:spPr>
          </p:cxnSp>
          <p:cxnSp>
            <p:nvCxnSpPr>
              <p:cNvPr id="232" name="Google Shape;232;p9"/>
              <p:cNvCxnSpPr/>
              <p:nvPr/>
            </p:nvCxnSpPr>
            <p:spPr>
              <a:xfrm rot="5400000">
                <a:off x="6432562" y="2571752"/>
                <a:ext cx="5143500" cy="0"/>
              </a:xfrm>
              <a:prstGeom prst="straightConnector1">
                <a:avLst/>
              </a:prstGeom>
              <a:noFill/>
              <a:ln cap="rnd" cmpd="sng" w="19050">
                <a:solidFill>
                  <a:schemeClr val="lt2"/>
                </a:solidFill>
                <a:prstDash val="solid"/>
                <a:round/>
                <a:headEnd len="med" w="med" type="none"/>
                <a:tailEnd len="med" w="med" type="none"/>
              </a:ln>
            </p:spPr>
          </p:cxnSp>
        </p:grpSp>
      </p:grpSp>
      <p:sp>
        <p:nvSpPr>
          <p:cNvPr id="233" name="Google Shape;233;p9"/>
          <p:cNvSpPr txBox="1"/>
          <p:nvPr>
            <p:ph type="title"/>
          </p:nvPr>
        </p:nvSpPr>
        <p:spPr>
          <a:xfrm>
            <a:off x="2585400" y="1430063"/>
            <a:ext cx="3973200" cy="891900"/>
          </a:xfrm>
          <a:prstGeom prst="rect">
            <a:avLst/>
          </a:prstGeom>
        </p:spPr>
        <p:txBody>
          <a:bodyPr anchorCtr="0" anchor="b" bIns="91425" lIns="91425" spcFirstLastPara="1" rIns="91425" wrap="square" tIns="91425">
            <a:noAutofit/>
          </a:bodyPr>
          <a:lstStyle>
            <a:lvl1pPr lvl="0">
              <a:spcBef>
                <a:spcPts val="0"/>
              </a:spcBef>
              <a:spcAft>
                <a:spcPts val="0"/>
              </a:spcAft>
              <a:buSzPts val="4200"/>
              <a:buNone/>
              <a:defRPr b="0" sz="5000">
                <a:highlight>
                  <a:schemeClr val="lt2"/>
                </a:highlight>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234" name="Google Shape;234;p9"/>
          <p:cNvSpPr txBox="1"/>
          <p:nvPr>
            <p:ph idx="1" type="subTitle"/>
          </p:nvPr>
        </p:nvSpPr>
        <p:spPr>
          <a:xfrm>
            <a:off x="2585400" y="2394038"/>
            <a:ext cx="3973200" cy="1319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1600">
                <a:latin typeface="Proxima Nova"/>
                <a:ea typeface="Proxima Nova"/>
                <a:cs typeface="Proxima Nova"/>
                <a:sym typeface="Proxima Nova"/>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235" name="Google Shape;235;p9"/>
          <p:cNvSpPr/>
          <p:nvPr/>
        </p:nvSpPr>
        <p:spPr>
          <a:xfrm flipH="1">
            <a:off x="0" y="2293100"/>
            <a:ext cx="4990831" cy="2850398"/>
          </a:xfrm>
          <a:custGeom>
            <a:rect b="b" l="l" r="r" t="t"/>
            <a:pathLst>
              <a:path extrusionOk="0" h="33898" w="59817">
                <a:moveTo>
                  <a:pt x="59816" y="0"/>
                </a:moveTo>
                <a:lnTo>
                  <a:pt x="1" y="33898"/>
                </a:lnTo>
                <a:lnTo>
                  <a:pt x="21543" y="33898"/>
                </a:lnTo>
                <a:lnTo>
                  <a:pt x="59816" y="16734"/>
                </a:lnTo>
                <a:lnTo>
                  <a:pt x="598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9"/>
          <p:cNvSpPr/>
          <p:nvPr/>
        </p:nvSpPr>
        <p:spPr>
          <a:xfrm flipH="1">
            <a:off x="8122062" y="2220950"/>
            <a:ext cx="1039200" cy="2925900"/>
          </a:xfrm>
          <a:prstGeom prst="rtTriangl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9"/>
          <p:cNvSpPr/>
          <p:nvPr/>
        </p:nvSpPr>
        <p:spPr>
          <a:xfrm flipH="1">
            <a:off x="8394997" y="2825075"/>
            <a:ext cx="868225" cy="2394625"/>
          </a:xfrm>
          <a:custGeom>
            <a:rect b="b" l="l" r="r" t="t"/>
            <a:pathLst>
              <a:path extrusionOk="0" h="95785" w="34729">
                <a:moveTo>
                  <a:pt x="1737" y="0"/>
                </a:moveTo>
                <a:cubicBezTo>
                  <a:pt x="727" y="8085"/>
                  <a:pt x="-2576" y="19597"/>
                  <a:pt x="4054" y="24332"/>
                </a:cubicBezTo>
                <a:cubicBezTo>
                  <a:pt x="6464" y="26053"/>
                  <a:pt x="11414" y="26871"/>
                  <a:pt x="12938" y="24332"/>
                </a:cubicBezTo>
                <a:cubicBezTo>
                  <a:pt x="13975" y="22604"/>
                  <a:pt x="12189" y="18437"/>
                  <a:pt x="10234" y="18925"/>
                </a:cubicBezTo>
                <a:cubicBezTo>
                  <a:pt x="2478" y="20863"/>
                  <a:pt x="1857" y="34412"/>
                  <a:pt x="4054" y="42099"/>
                </a:cubicBezTo>
                <a:cubicBezTo>
                  <a:pt x="5272" y="46359"/>
                  <a:pt x="10907" y="51805"/>
                  <a:pt x="14869" y="49824"/>
                </a:cubicBezTo>
                <a:cubicBezTo>
                  <a:pt x="17201" y="48658"/>
                  <a:pt x="18738" y="44817"/>
                  <a:pt x="17572" y="42485"/>
                </a:cubicBezTo>
                <a:cubicBezTo>
                  <a:pt x="16844" y="41029"/>
                  <a:pt x="14535" y="40620"/>
                  <a:pt x="12938" y="40940"/>
                </a:cubicBezTo>
                <a:cubicBezTo>
                  <a:pt x="8695" y="41790"/>
                  <a:pt x="6908" y="47846"/>
                  <a:pt x="6372" y="52141"/>
                </a:cubicBezTo>
                <a:cubicBezTo>
                  <a:pt x="5536" y="58829"/>
                  <a:pt x="9693" y="67605"/>
                  <a:pt x="16028" y="69908"/>
                </a:cubicBezTo>
                <a:cubicBezTo>
                  <a:pt x="21538" y="71912"/>
                  <a:pt x="33784" y="69863"/>
                  <a:pt x="32635" y="64114"/>
                </a:cubicBezTo>
                <a:cubicBezTo>
                  <a:pt x="31718" y="59526"/>
                  <a:pt x="22625" y="59588"/>
                  <a:pt x="18731" y="62183"/>
                </a:cubicBezTo>
                <a:cubicBezTo>
                  <a:pt x="12401" y="66402"/>
                  <a:pt x="7811" y="75613"/>
                  <a:pt x="9462" y="83039"/>
                </a:cubicBezTo>
                <a:cubicBezTo>
                  <a:pt x="10485" y="87641"/>
                  <a:pt x="16346" y="90814"/>
                  <a:pt x="21049" y="91150"/>
                </a:cubicBezTo>
                <a:cubicBezTo>
                  <a:pt x="26358" y="91529"/>
                  <a:pt x="35860" y="87816"/>
                  <a:pt x="34567" y="82653"/>
                </a:cubicBezTo>
                <a:cubicBezTo>
                  <a:pt x="33647" y="78980"/>
                  <a:pt x="24170" y="82366"/>
                  <a:pt x="23752" y="86129"/>
                </a:cubicBezTo>
                <a:cubicBezTo>
                  <a:pt x="23288" y="90307"/>
                  <a:pt x="27659" y="95785"/>
                  <a:pt x="31863" y="95785"/>
                </a:cubicBezTo>
              </a:path>
            </a:pathLst>
          </a:custGeom>
          <a:noFill/>
          <a:ln cap="flat" cmpd="sng" w="19050">
            <a:solidFill>
              <a:schemeClr val="accent2"/>
            </a:solidFill>
            <a:prstDash val="solid"/>
            <a:round/>
            <a:headEnd len="med" w="med" type="none"/>
            <a:tailEnd len="med" w="med" type="none"/>
          </a:ln>
        </p:spPr>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38" name="Shape 238"/>
        <p:cNvGrpSpPr/>
        <p:nvPr/>
      </p:nvGrpSpPr>
      <p:grpSpPr>
        <a:xfrm>
          <a:off x="0" y="0"/>
          <a:ext cx="0" cy="0"/>
          <a:chOff x="0" y="0"/>
          <a:chExt cx="0" cy="0"/>
        </a:xfrm>
      </p:grpSpPr>
      <p:sp>
        <p:nvSpPr>
          <p:cNvPr id="239" name="Google Shape;239;p10"/>
          <p:cNvSpPr txBox="1"/>
          <p:nvPr>
            <p:ph idx="1" type="body"/>
          </p:nvPr>
        </p:nvSpPr>
        <p:spPr>
          <a:xfrm>
            <a:off x="685800" y="3109375"/>
            <a:ext cx="4151700" cy="1459500"/>
          </a:xfrm>
          <a:prstGeom prst="rect">
            <a:avLst/>
          </a:prstGeom>
          <a:noFill/>
          <a:ln>
            <a:noFill/>
          </a:ln>
        </p:spPr>
        <p:txBody>
          <a:bodyPr anchorCtr="0" anchor="b" bIns="91425" lIns="91425" spcFirstLastPara="1" rIns="91425" wrap="square" tIns="91425">
            <a:noAutofit/>
          </a:bodyPr>
          <a:lstStyle>
            <a:lvl1pPr indent="-228600" lvl="0" marL="457200">
              <a:lnSpc>
                <a:spcPct val="100000"/>
              </a:lnSpc>
              <a:spcBef>
                <a:spcPts val="0"/>
              </a:spcBef>
              <a:spcAft>
                <a:spcPts val="0"/>
              </a:spcAft>
              <a:buSzPts val="1800"/>
              <a:buNone/>
              <a:defRPr sz="4000">
                <a:highlight>
                  <a:schemeClr val="lt2"/>
                </a:highlight>
                <a:latin typeface="Bangers"/>
                <a:ea typeface="Bangers"/>
                <a:cs typeface="Bangers"/>
                <a:sym typeface="Bangers"/>
              </a:defRPr>
            </a:lvl1pPr>
          </a:lstStyle>
          <a:p/>
        </p:txBody>
      </p:sp>
      <p:sp>
        <p:nvSpPr>
          <p:cNvPr id="240" name="Google Shape;240;p10"/>
          <p:cNvSpPr/>
          <p:nvPr/>
        </p:nvSpPr>
        <p:spPr>
          <a:xfrm rot="2255730">
            <a:off x="286817" y="614039"/>
            <a:ext cx="665894" cy="655511"/>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 name="Google Shape;241;p10"/>
          <p:cNvGrpSpPr/>
          <p:nvPr/>
        </p:nvGrpSpPr>
        <p:grpSpPr>
          <a:xfrm>
            <a:off x="7386623" y="3894529"/>
            <a:ext cx="1116550" cy="1100338"/>
            <a:chOff x="5541075" y="3903350"/>
            <a:chExt cx="823050" cy="811100"/>
          </a:xfrm>
        </p:grpSpPr>
        <p:sp>
          <p:nvSpPr>
            <p:cNvPr id="242" name="Google Shape;242;p10"/>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0"/>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0"/>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0"/>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0"/>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0"/>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0"/>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0"/>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0"/>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 name="Google Shape;251;p10"/>
          <p:cNvSpPr/>
          <p:nvPr/>
        </p:nvSpPr>
        <p:spPr>
          <a:xfrm>
            <a:off x="8096653" y="930975"/>
            <a:ext cx="1061300" cy="2560800"/>
          </a:xfrm>
          <a:custGeom>
            <a:rect b="b" l="l" r="r" t="t"/>
            <a:pathLst>
              <a:path extrusionOk="0" h="102432" w="42452">
                <a:moveTo>
                  <a:pt x="7853" y="0"/>
                </a:moveTo>
                <a:cubicBezTo>
                  <a:pt x="585" y="13088"/>
                  <a:pt x="-4789" y="35419"/>
                  <a:pt x="6797" y="44899"/>
                </a:cubicBezTo>
                <a:cubicBezTo>
                  <a:pt x="11431" y="48690"/>
                  <a:pt x="17943" y="52618"/>
                  <a:pt x="23700" y="50973"/>
                </a:cubicBezTo>
                <a:cubicBezTo>
                  <a:pt x="29537" y="49305"/>
                  <a:pt x="37537" y="38770"/>
                  <a:pt x="32680" y="35127"/>
                </a:cubicBezTo>
                <a:cubicBezTo>
                  <a:pt x="25522" y="29758"/>
                  <a:pt x="12119" y="37952"/>
                  <a:pt x="8118" y="45955"/>
                </a:cubicBezTo>
                <a:cubicBezTo>
                  <a:pt x="4933" y="52325"/>
                  <a:pt x="3602" y="60090"/>
                  <a:pt x="4948" y="67084"/>
                </a:cubicBezTo>
                <a:cubicBezTo>
                  <a:pt x="6951" y="77494"/>
                  <a:pt x="15682" y="88775"/>
                  <a:pt x="26077" y="90853"/>
                </a:cubicBezTo>
                <a:cubicBezTo>
                  <a:pt x="31105" y="91858"/>
                  <a:pt x="38169" y="82035"/>
                  <a:pt x="34792" y="78176"/>
                </a:cubicBezTo>
                <a:cubicBezTo>
                  <a:pt x="30405" y="73163"/>
                  <a:pt x="22680" y="89371"/>
                  <a:pt x="25020" y="95607"/>
                </a:cubicBezTo>
                <a:cubicBezTo>
                  <a:pt x="27128" y="101225"/>
                  <a:pt x="39119" y="105087"/>
                  <a:pt x="42452" y="100097"/>
                </a:cubicBezTo>
              </a:path>
            </a:pathLst>
          </a:custGeom>
          <a:noFill/>
          <a:ln cap="flat" cmpd="sng" w="19050">
            <a:solidFill>
              <a:schemeClr val="lt2"/>
            </a:solidFill>
            <a:prstDash val="solid"/>
            <a:round/>
            <a:headEnd len="med" w="med" type="none"/>
            <a:tailEnd len="med" w="med" type="none"/>
          </a:ln>
        </p:spPr>
      </p:sp>
      <p:sp>
        <p:nvSpPr>
          <p:cNvPr id="252" name="Google Shape;252;p10"/>
          <p:cNvSpPr/>
          <p:nvPr/>
        </p:nvSpPr>
        <p:spPr>
          <a:xfrm>
            <a:off x="-4898" y="2220950"/>
            <a:ext cx="1039200" cy="2925900"/>
          </a:xfrm>
          <a:prstGeom prst="rtTriangl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0"/>
          <p:cNvSpPr/>
          <p:nvPr/>
        </p:nvSpPr>
        <p:spPr>
          <a:xfrm>
            <a:off x="-91177" y="2825075"/>
            <a:ext cx="868225" cy="2394625"/>
          </a:xfrm>
          <a:custGeom>
            <a:rect b="b" l="l" r="r" t="t"/>
            <a:pathLst>
              <a:path extrusionOk="0" h="95785" w="34729">
                <a:moveTo>
                  <a:pt x="1737" y="0"/>
                </a:moveTo>
                <a:cubicBezTo>
                  <a:pt x="727" y="8085"/>
                  <a:pt x="-2576" y="19597"/>
                  <a:pt x="4054" y="24332"/>
                </a:cubicBezTo>
                <a:cubicBezTo>
                  <a:pt x="6464" y="26053"/>
                  <a:pt x="11414" y="26871"/>
                  <a:pt x="12938" y="24332"/>
                </a:cubicBezTo>
                <a:cubicBezTo>
                  <a:pt x="13975" y="22604"/>
                  <a:pt x="12189" y="18437"/>
                  <a:pt x="10234" y="18925"/>
                </a:cubicBezTo>
                <a:cubicBezTo>
                  <a:pt x="2478" y="20863"/>
                  <a:pt x="1857" y="34412"/>
                  <a:pt x="4054" y="42099"/>
                </a:cubicBezTo>
                <a:cubicBezTo>
                  <a:pt x="5272" y="46359"/>
                  <a:pt x="10907" y="51805"/>
                  <a:pt x="14869" y="49824"/>
                </a:cubicBezTo>
                <a:cubicBezTo>
                  <a:pt x="17201" y="48658"/>
                  <a:pt x="18738" y="44817"/>
                  <a:pt x="17572" y="42485"/>
                </a:cubicBezTo>
                <a:cubicBezTo>
                  <a:pt x="16844" y="41029"/>
                  <a:pt x="14535" y="40620"/>
                  <a:pt x="12938" y="40940"/>
                </a:cubicBezTo>
                <a:cubicBezTo>
                  <a:pt x="8695" y="41790"/>
                  <a:pt x="6908" y="47846"/>
                  <a:pt x="6372" y="52141"/>
                </a:cubicBezTo>
                <a:cubicBezTo>
                  <a:pt x="5536" y="58829"/>
                  <a:pt x="9693" y="67605"/>
                  <a:pt x="16028" y="69908"/>
                </a:cubicBezTo>
                <a:cubicBezTo>
                  <a:pt x="21538" y="71912"/>
                  <a:pt x="33784" y="69863"/>
                  <a:pt x="32635" y="64114"/>
                </a:cubicBezTo>
                <a:cubicBezTo>
                  <a:pt x="31718" y="59526"/>
                  <a:pt x="22625" y="59588"/>
                  <a:pt x="18731" y="62183"/>
                </a:cubicBezTo>
                <a:cubicBezTo>
                  <a:pt x="12401" y="66402"/>
                  <a:pt x="7811" y="75613"/>
                  <a:pt x="9462" y="83039"/>
                </a:cubicBezTo>
                <a:cubicBezTo>
                  <a:pt x="10485" y="87641"/>
                  <a:pt x="16346" y="90814"/>
                  <a:pt x="21049" y="91150"/>
                </a:cubicBezTo>
                <a:cubicBezTo>
                  <a:pt x="26358" y="91529"/>
                  <a:pt x="35860" y="87816"/>
                  <a:pt x="34567" y="82653"/>
                </a:cubicBezTo>
                <a:cubicBezTo>
                  <a:pt x="33647" y="78980"/>
                  <a:pt x="24170" y="82366"/>
                  <a:pt x="23752" y="86129"/>
                </a:cubicBezTo>
                <a:cubicBezTo>
                  <a:pt x="23288" y="90307"/>
                  <a:pt x="27659" y="95785"/>
                  <a:pt x="31863" y="95785"/>
                </a:cubicBezTo>
              </a:path>
            </a:pathLst>
          </a:custGeom>
          <a:noFill/>
          <a:ln cap="flat" cmpd="sng" w="19050">
            <a:solidFill>
              <a:schemeClr val="lt1"/>
            </a:solidFill>
            <a:prstDash val="solid"/>
            <a:round/>
            <a:headEnd len="med" w="med" type="none"/>
            <a:tailEnd len="med" w="med" type="none"/>
          </a:ln>
        </p:spPr>
      </p:sp>
      <p:grpSp>
        <p:nvGrpSpPr>
          <p:cNvPr id="254" name="Google Shape;254;p10"/>
          <p:cNvGrpSpPr/>
          <p:nvPr/>
        </p:nvGrpSpPr>
        <p:grpSpPr>
          <a:xfrm flipH="1">
            <a:off x="7524447" y="478974"/>
            <a:ext cx="982464" cy="494387"/>
            <a:chOff x="2154725" y="2367075"/>
            <a:chExt cx="787925" cy="396525"/>
          </a:xfrm>
        </p:grpSpPr>
        <p:sp>
          <p:nvSpPr>
            <p:cNvPr id="255" name="Google Shape;255;p10"/>
            <p:cNvSpPr/>
            <p:nvPr/>
          </p:nvSpPr>
          <p:spPr>
            <a:xfrm>
              <a:off x="2333325" y="2387025"/>
              <a:ext cx="581050" cy="332800"/>
            </a:xfrm>
            <a:custGeom>
              <a:rect b="b" l="l" r="r" t="t"/>
              <a:pathLst>
                <a:path extrusionOk="0" h="13312" w="23242">
                  <a:moveTo>
                    <a:pt x="23241" y="1"/>
                  </a:moveTo>
                  <a:lnTo>
                    <a:pt x="0" y="8383"/>
                  </a:lnTo>
                  <a:lnTo>
                    <a:pt x="4763" y="10847"/>
                  </a:lnTo>
                  <a:cubicBezTo>
                    <a:pt x="4775" y="10847"/>
                    <a:pt x="4786" y="10859"/>
                    <a:pt x="4798" y="10859"/>
                  </a:cubicBezTo>
                  <a:lnTo>
                    <a:pt x="9525" y="13312"/>
                  </a:lnTo>
                  <a:lnTo>
                    <a:pt x="232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0"/>
            <p:cNvSpPr/>
            <p:nvPr/>
          </p:nvSpPr>
          <p:spPr>
            <a:xfrm>
              <a:off x="2171700" y="2381375"/>
              <a:ext cx="709625" cy="145275"/>
            </a:xfrm>
            <a:custGeom>
              <a:rect b="b" l="l" r="r" t="t"/>
              <a:pathLst>
                <a:path extrusionOk="0" h="5811" w="28385">
                  <a:moveTo>
                    <a:pt x="28385" y="0"/>
                  </a:moveTo>
                  <a:lnTo>
                    <a:pt x="0" y="1179"/>
                  </a:lnTo>
                  <a:lnTo>
                    <a:pt x="4036" y="5799"/>
                  </a:lnTo>
                  <a:lnTo>
                    <a:pt x="4036" y="5811"/>
                  </a:lnTo>
                  <a:lnTo>
                    <a:pt x="4048" y="5799"/>
                  </a:lnTo>
                  <a:lnTo>
                    <a:pt x="283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0"/>
            <p:cNvSpPr/>
            <p:nvPr/>
          </p:nvSpPr>
          <p:spPr>
            <a:xfrm>
              <a:off x="2264850" y="2527100"/>
              <a:ext cx="191725" cy="235000"/>
            </a:xfrm>
            <a:custGeom>
              <a:rect b="b" l="l" r="r" t="t"/>
              <a:pathLst>
                <a:path extrusionOk="0" h="9400" w="7669">
                  <a:moveTo>
                    <a:pt x="250" y="0"/>
                  </a:moveTo>
                  <a:cubicBezTo>
                    <a:pt x="233" y="0"/>
                    <a:pt x="215" y="6"/>
                    <a:pt x="191" y="6"/>
                  </a:cubicBezTo>
                  <a:cubicBezTo>
                    <a:pt x="84" y="29"/>
                    <a:pt x="1" y="148"/>
                    <a:pt x="36" y="256"/>
                  </a:cubicBezTo>
                  <a:lnTo>
                    <a:pt x="36" y="315"/>
                  </a:lnTo>
                  <a:lnTo>
                    <a:pt x="1977" y="9233"/>
                  </a:lnTo>
                  <a:cubicBezTo>
                    <a:pt x="1989" y="9245"/>
                    <a:pt x="1989" y="9257"/>
                    <a:pt x="1989" y="9269"/>
                  </a:cubicBezTo>
                  <a:cubicBezTo>
                    <a:pt x="2001" y="9280"/>
                    <a:pt x="2001" y="9292"/>
                    <a:pt x="2013" y="9304"/>
                  </a:cubicBezTo>
                  <a:cubicBezTo>
                    <a:pt x="2025" y="9328"/>
                    <a:pt x="2049" y="9340"/>
                    <a:pt x="2072" y="9364"/>
                  </a:cubicBezTo>
                  <a:cubicBezTo>
                    <a:pt x="2084" y="9364"/>
                    <a:pt x="2096" y="9376"/>
                    <a:pt x="2108" y="9376"/>
                  </a:cubicBezTo>
                  <a:cubicBezTo>
                    <a:pt x="2108" y="9388"/>
                    <a:pt x="2108" y="9388"/>
                    <a:pt x="2120" y="9388"/>
                  </a:cubicBezTo>
                  <a:cubicBezTo>
                    <a:pt x="2132" y="9400"/>
                    <a:pt x="2168" y="9400"/>
                    <a:pt x="2191" y="9400"/>
                  </a:cubicBezTo>
                  <a:lnTo>
                    <a:pt x="2227" y="9400"/>
                  </a:lnTo>
                  <a:cubicBezTo>
                    <a:pt x="2227" y="9400"/>
                    <a:pt x="2239" y="9400"/>
                    <a:pt x="2251" y="9388"/>
                  </a:cubicBezTo>
                  <a:cubicBezTo>
                    <a:pt x="2263" y="9388"/>
                    <a:pt x="2275" y="9376"/>
                    <a:pt x="2287" y="9376"/>
                  </a:cubicBezTo>
                  <a:cubicBezTo>
                    <a:pt x="2299" y="9376"/>
                    <a:pt x="2299" y="9364"/>
                    <a:pt x="2310" y="9364"/>
                  </a:cubicBezTo>
                  <a:lnTo>
                    <a:pt x="7454" y="5697"/>
                  </a:lnTo>
                  <a:lnTo>
                    <a:pt x="7561" y="5613"/>
                  </a:lnTo>
                  <a:cubicBezTo>
                    <a:pt x="7656" y="5542"/>
                    <a:pt x="7668" y="5411"/>
                    <a:pt x="7609" y="5316"/>
                  </a:cubicBezTo>
                  <a:cubicBezTo>
                    <a:pt x="7585" y="5292"/>
                    <a:pt x="7561" y="5268"/>
                    <a:pt x="7537" y="5256"/>
                  </a:cubicBezTo>
                  <a:cubicBezTo>
                    <a:pt x="7525" y="5256"/>
                    <a:pt x="7514" y="5244"/>
                    <a:pt x="7502" y="5244"/>
                  </a:cubicBezTo>
                  <a:cubicBezTo>
                    <a:pt x="7481" y="5236"/>
                    <a:pt x="7458" y="5232"/>
                    <a:pt x="7435" y="5232"/>
                  </a:cubicBezTo>
                  <a:cubicBezTo>
                    <a:pt x="7393" y="5232"/>
                    <a:pt x="7350" y="5245"/>
                    <a:pt x="7311" y="5268"/>
                  </a:cubicBezTo>
                  <a:lnTo>
                    <a:pt x="7025" y="5471"/>
                  </a:lnTo>
                  <a:lnTo>
                    <a:pt x="2406" y="8769"/>
                  </a:lnTo>
                  <a:lnTo>
                    <a:pt x="2334" y="8828"/>
                  </a:lnTo>
                  <a:lnTo>
                    <a:pt x="1989" y="7245"/>
                  </a:lnTo>
                  <a:lnTo>
                    <a:pt x="489" y="375"/>
                  </a:lnTo>
                  <a:lnTo>
                    <a:pt x="441" y="172"/>
                  </a:lnTo>
                  <a:cubicBezTo>
                    <a:pt x="429" y="89"/>
                    <a:pt x="370" y="41"/>
                    <a:pt x="310" y="17"/>
                  </a:cubicBezTo>
                  <a:cubicBezTo>
                    <a:pt x="298" y="6"/>
                    <a:pt x="286" y="6"/>
                    <a:pt x="275" y="6"/>
                  </a:cubicBezTo>
                  <a:cubicBezTo>
                    <a:pt x="267" y="2"/>
                    <a:pt x="259" y="0"/>
                    <a:pt x="250" y="0"/>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0"/>
            <p:cNvSpPr/>
            <p:nvPr/>
          </p:nvSpPr>
          <p:spPr>
            <a:xfrm>
              <a:off x="2277050" y="2401025"/>
              <a:ext cx="567675" cy="307200"/>
            </a:xfrm>
            <a:custGeom>
              <a:rect b="b" l="l" r="r" t="t"/>
              <a:pathLst>
                <a:path extrusionOk="0" h="12288" w="22707">
                  <a:moveTo>
                    <a:pt x="22706" y="0"/>
                  </a:moveTo>
                  <a:lnTo>
                    <a:pt x="1" y="5418"/>
                  </a:lnTo>
                  <a:lnTo>
                    <a:pt x="1501" y="12288"/>
                  </a:lnTo>
                  <a:lnTo>
                    <a:pt x="1513" y="7775"/>
                  </a:lnTo>
                  <a:cubicBezTo>
                    <a:pt x="1513" y="7763"/>
                    <a:pt x="1513" y="7751"/>
                    <a:pt x="1513" y="7739"/>
                  </a:cubicBezTo>
                  <a:cubicBezTo>
                    <a:pt x="1513" y="7727"/>
                    <a:pt x="1525" y="7716"/>
                    <a:pt x="1525" y="7704"/>
                  </a:cubicBezTo>
                  <a:cubicBezTo>
                    <a:pt x="1537" y="7692"/>
                    <a:pt x="1537" y="7680"/>
                    <a:pt x="1549" y="7668"/>
                  </a:cubicBezTo>
                  <a:cubicBezTo>
                    <a:pt x="1561" y="7644"/>
                    <a:pt x="1584" y="7620"/>
                    <a:pt x="1608" y="7608"/>
                  </a:cubicBezTo>
                  <a:cubicBezTo>
                    <a:pt x="1620" y="7596"/>
                    <a:pt x="1632" y="7596"/>
                    <a:pt x="1644" y="7585"/>
                  </a:cubicBezTo>
                  <a:lnTo>
                    <a:pt x="1656" y="7585"/>
                  </a:lnTo>
                  <a:lnTo>
                    <a:pt x="227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0"/>
            <p:cNvSpPr/>
            <p:nvPr/>
          </p:nvSpPr>
          <p:spPr>
            <a:xfrm>
              <a:off x="2324975" y="2604325"/>
              <a:ext cx="115525" cy="142000"/>
            </a:xfrm>
            <a:custGeom>
              <a:rect b="b" l="l" r="r" t="t"/>
              <a:pathLst>
                <a:path extrusionOk="0" h="5680" w="4621">
                  <a:moveTo>
                    <a:pt x="25" y="0"/>
                  </a:moveTo>
                  <a:lnTo>
                    <a:pt x="1" y="5680"/>
                  </a:lnTo>
                  <a:lnTo>
                    <a:pt x="4620" y="2382"/>
                  </a:lnTo>
                  <a:lnTo>
                    <a:pt x="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0"/>
            <p:cNvSpPr/>
            <p:nvPr/>
          </p:nvSpPr>
          <p:spPr>
            <a:xfrm>
              <a:off x="2314275" y="2590325"/>
              <a:ext cx="11325" cy="171775"/>
            </a:xfrm>
            <a:custGeom>
              <a:rect b="b" l="l" r="r" t="t"/>
              <a:pathLst>
                <a:path extrusionOk="0" h="6871" w="453">
                  <a:moveTo>
                    <a:pt x="238" y="1"/>
                  </a:moveTo>
                  <a:cubicBezTo>
                    <a:pt x="214" y="1"/>
                    <a:pt x="179" y="1"/>
                    <a:pt x="155" y="13"/>
                  </a:cubicBezTo>
                  <a:cubicBezTo>
                    <a:pt x="143" y="24"/>
                    <a:pt x="131" y="24"/>
                    <a:pt x="119" y="36"/>
                  </a:cubicBezTo>
                  <a:cubicBezTo>
                    <a:pt x="95" y="48"/>
                    <a:pt x="83" y="72"/>
                    <a:pt x="60" y="96"/>
                  </a:cubicBezTo>
                  <a:cubicBezTo>
                    <a:pt x="60" y="108"/>
                    <a:pt x="48" y="120"/>
                    <a:pt x="48" y="132"/>
                  </a:cubicBezTo>
                  <a:cubicBezTo>
                    <a:pt x="36" y="144"/>
                    <a:pt x="36" y="155"/>
                    <a:pt x="36" y="167"/>
                  </a:cubicBezTo>
                  <a:cubicBezTo>
                    <a:pt x="24" y="179"/>
                    <a:pt x="24" y="191"/>
                    <a:pt x="24" y="215"/>
                  </a:cubicBezTo>
                  <a:lnTo>
                    <a:pt x="0" y="6656"/>
                  </a:lnTo>
                  <a:cubicBezTo>
                    <a:pt x="0" y="6668"/>
                    <a:pt x="0" y="6680"/>
                    <a:pt x="12" y="6704"/>
                  </a:cubicBezTo>
                  <a:cubicBezTo>
                    <a:pt x="12" y="6716"/>
                    <a:pt x="12" y="6728"/>
                    <a:pt x="24" y="6740"/>
                  </a:cubicBezTo>
                  <a:cubicBezTo>
                    <a:pt x="24" y="6751"/>
                    <a:pt x="24" y="6763"/>
                    <a:pt x="36" y="6775"/>
                  </a:cubicBezTo>
                  <a:cubicBezTo>
                    <a:pt x="48" y="6799"/>
                    <a:pt x="72" y="6811"/>
                    <a:pt x="95" y="6835"/>
                  </a:cubicBezTo>
                  <a:cubicBezTo>
                    <a:pt x="107" y="6835"/>
                    <a:pt x="119" y="6847"/>
                    <a:pt x="131" y="6847"/>
                  </a:cubicBezTo>
                  <a:cubicBezTo>
                    <a:pt x="131" y="6859"/>
                    <a:pt x="131" y="6859"/>
                    <a:pt x="143" y="6859"/>
                  </a:cubicBezTo>
                  <a:cubicBezTo>
                    <a:pt x="167" y="6871"/>
                    <a:pt x="191" y="6871"/>
                    <a:pt x="214" y="6871"/>
                  </a:cubicBezTo>
                  <a:lnTo>
                    <a:pt x="250" y="6871"/>
                  </a:lnTo>
                  <a:cubicBezTo>
                    <a:pt x="250" y="6871"/>
                    <a:pt x="262" y="6871"/>
                    <a:pt x="274" y="6859"/>
                  </a:cubicBezTo>
                  <a:cubicBezTo>
                    <a:pt x="286" y="6859"/>
                    <a:pt x="298" y="6847"/>
                    <a:pt x="310" y="6847"/>
                  </a:cubicBezTo>
                  <a:cubicBezTo>
                    <a:pt x="322" y="6847"/>
                    <a:pt x="322" y="6835"/>
                    <a:pt x="333" y="6835"/>
                  </a:cubicBezTo>
                  <a:cubicBezTo>
                    <a:pt x="393" y="6787"/>
                    <a:pt x="429" y="6728"/>
                    <a:pt x="429" y="6656"/>
                  </a:cubicBezTo>
                  <a:lnTo>
                    <a:pt x="453" y="215"/>
                  </a:lnTo>
                  <a:cubicBezTo>
                    <a:pt x="453" y="96"/>
                    <a:pt x="357" y="1"/>
                    <a:pt x="238"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0"/>
            <p:cNvSpPr/>
            <p:nvPr/>
          </p:nvSpPr>
          <p:spPr>
            <a:xfrm>
              <a:off x="2154725" y="2367075"/>
              <a:ext cx="787925" cy="396525"/>
            </a:xfrm>
            <a:custGeom>
              <a:rect b="b" l="l" r="r" t="t"/>
              <a:pathLst>
                <a:path extrusionOk="0" h="15861" w="31517">
                  <a:moveTo>
                    <a:pt x="29064" y="572"/>
                  </a:moveTo>
                  <a:lnTo>
                    <a:pt x="4751" y="6371"/>
                  </a:lnTo>
                  <a:lnTo>
                    <a:pt x="4739" y="6359"/>
                  </a:lnTo>
                  <a:cubicBezTo>
                    <a:pt x="4715" y="6359"/>
                    <a:pt x="4703" y="6347"/>
                    <a:pt x="4691" y="6347"/>
                  </a:cubicBezTo>
                  <a:lnTo>
                    <a:pt x="679" y="1751"/>
                  </a:lnTo>
                  <a:lnTo>
                    <a:pt x="29064" y="572"/>
                  </a:lnTo>
                  <a:close/>
                  <a:moveTo>
                    <a:pt x="27099" y="1477"/>
                  </a:moveTo>
                  <a:lnTo>
                    <a:pt x="6513" y="8895"/>
                  </a:lnTo>
                  <a:cubicBezTo>
                    <a:pt x="6501" y="8907"/>
                    <a:pt x="6477" y="8907"/>
                    <a:pt x="6465" y="8919"/>
                  </a:cubicBezTo>
                  <a:cubicBezTo>
                    <a:pt x="6442" y="8943"/>
                    <a:pt x="6418" y="8966"/>
                    <a:pt x="6394" y="8990"/>
                  </a:cubicBezTo>
                  <a:cubicBezTo>
                    <a:pt x="6382" y="9002"/>
                    <a:pt x="6382" y="9026"/>
                    <a:pt x="6370" y="9038"/>
                  </a:cubicBezTo>
                  <a:cubicBezTo>
                    <a:pt x="6358" y="9050"/>
                    <a:pt x="6358" y="9074"/>
                    <a:pt x="6358" y="9085"/>
                  </a:cubicBezTo>
                  <a:cubicBezTo>
                    <a:pt x="6346" y="9097"/>
                    <a:pt x="6346" y="9121"/>
                    <a:pt x="6346" y="9145"/>
                  </a:cubicBezTo>
                  <a:lnTo>
                    <a:pt x="6334" y="13122"/>
                  </a:lnTo>
                  <a:lnTo>
                    <a:pt x="4953" y="6764"/>
                  </a:lnTo>
                  <a:lnTo>
                    <a:pt x="27099" y="1477"/>
                  </a:lnTo>
                  <a:close/>
                  <a:moveTo>
                    <a:pt x="30588" y="715"/>
                  </a:moveTo>
                  <a:lnTo>
                    <a:pt x="16669" y="14038"/>
                  </a:lnTo>
                  <a:lnTo>
                    <a:pt x="11966" y="11610"/>
                  </a:lnTo>
                  <a:cubicBezTo>
                    <a:pt x="11954" y="11610"/>
                    <a:pt x="11942" y="11598"/>
                    <a:pt x="11942" y="11598"/>
                  </a:cubicBezTo>
                  <a:lnTo>
                    <a:pt x="7120" y="9169"/>
                  </a:lnTo>
                  <a:lnTo>
                    <a:pt x="30588" y="715"/>
                  </a:lnTo>
                  <a:close/>
                  <a:moveTo>
                    <a:pt x="6465" y="9359"/>
                  </a:moveTo>
                  <a:cubicBezTo>
                    <a:pt x="6477" y="9371"/>
                    <a:pt x="6477" y="9383"/>
                    <a:pt x="6489" y="9383"/>
                  </a:cubicBezTo>
                  <a:lnTo>
                    <a:pt x="6775" y="9526"/>
                  </a:lnTo>
                  <a:lnTo>
                    <a:pt x="6751" y="15039"/>
                  </a:lnTo>
                  <a:lnTo>
                    <a:pt x="6442" y="13646"/>
                  </a:lnTo>
                  <a:lnTo>
                    <a:pt x="6465" y="9359"/>
                  </a:lnTo>
                  <a:close/>
                  <a:moveTo>
                    <a:pt x="6882" y="9586"/>
                  </a:moveTo>
                  <a:lnTo>
                    <a:pt x="11323" y="11883"/>
                  </a:lnTo>
                  <a:lnTo>
                    <a:pt x="6870" y="15062"/>
                  </a:lnTo>
                  <a:lnTo>
                    <a:pt x="6870" y="15062"/>
                  </a:lnTo>
                  <a:lnTo>
                    <a:pt x="6882" y="9586"/>
                  </a:lnTo>
                  <a:close/>
                  <a:moveTo>
                    <a:pt x="4834" y="6788"/>
                  </a:moveTo>
                  <a:lnTo>
                    <a:pt x="6334" y="13657"/>
                  </a:lnTo>
                  <a:lnTo>
                    <a:pt x="6323" y="15086"/>
                  </a:lnTo>
                  <a:lnTo>
                    <a:pt x="4525" y="6788"/>
                  </a:lnTo>
                  <a:lnTo>
                    <a:pt x="4525" y="6788"/>
                  </a:lnTo>
                  <a:cubicBezTo>
                    <a:pt x="4560" y="6811"/>
                    <a:pt x="4596" y="6823"/>
                    <a:pt x="4644" y="6823"/>
                  </a:cubicBezTo>
                  <a:lnTo>
                    <a:pt x="4691" y="6823"/>
                  </a:lnTo>
                  <a:lnTo>
                    <a:pt x="4834" y="6788"/>
                  </a:lnTo>
                  <a:close/>
                  <a:moveTo>
                    <a:pt x="11442" y="11943"/>
                  </a:moveTo>
                  <a:lnTo>
                    <a:pt x="11752" y="12098"/>
                  </a:lnTo>
                  <a:lnTo>
                    <a:pt x="6870" y="15586"/>
                  </a:lnTo>
                  <a:lnTo>
                    <a:pt x="6870" y="15205"/>
                  </a:lnTo>
                  <a:lnTo>
                    <a:pt x="11442" y="11943"/>
                  </a:lnTo>
                  <a:close/>
                  <a:moveTo>
                    <a:pt x="6442" y="14169"/>
                  </a:moveTo>
                  <a:lnTo>
                    <a:pt x="6692" y="15324"/>
                  </a:lnTo>
                  <a:lnTo>
                    <a:pt x="6751" y="15289"/>
                  </a:lnTo>
                  <a:lnTo>
                    <a:pt x="6751" y="15586"/>
                  </a:lnTo>
                  <a:cubicBezTo>
                    <a:pt x="6751" y="15634"/>
                    <a:pt x="6727" y="15681"/>
                    <a:pt x="6692" y="15705"/>
                  </a:cubicBezTo>
                  <a:lnTo>
                    <a:pt x="6668" y="15729"/>
                  </a:lnTo>
                  <a:cubicBezTo>
                    <a:pt x="6668" y="15729"/>
                    <a:pt x="6644" y="15729"/>
                    <a:pt x="6632" y="15741"/>
                  </a:cubicBezTo>
                  <a:lnTo>
                    <a:pt x="6549" y="15741"/>
                  </a:lnTo>
                  <a:lnTo>
                    <a:pt x="6537" y="15729"/>
                  </a:lnTo>
                  <a:cubicBezTo>
                    <a:pt x="6525" y="15729"/>
                    <a:pt x="6513" y="15729"/>
                    <a:pt x="6513" y="15717"/>
                  </a:cubicBezTo>
                  <a:cubicBezTo>
                    <a:pt x="6489" y="15705"/>
                    <a:pt x="6477" y="15693"/>
                    <a:pt x="6465" y="15681"/>
                  </a:cubicBezTo>
                  <a:cubicBezTo>
                    <a:pt x="6465" y="15670"/>
                    <a:pt x="6454" y="15658"/>
                    <a:pt x="6454" y="15646"/>
                  </a:cubicBezTo>
                  <a:cubicBezTo>
                    <a:pt x="6454" y="15646"/>
                    <a:pt x="6454" y="15646"/>
                    <a:pt x="6454" y="15634"/>
                  </a:cubicBezTo>
                  <a:cubicBezTo>
                    <a:pt x="6454" y="15634"/>
                    <a:pt x="6442" y="15622"/>
                    <a:pt x="6442" y="15622"/>
                  </a:cubicBezTo>
                  <a:cubicBezTo>
                    <a:pt x="6442" y="15610"/>
                    <a:pt x="6442" y="15598"/>
                    <a:pt x="6442" y="15586"/>
                  </a:cubicBezTo>
                  <a:lnTo>
                    <a:pt x="6442" y="14169"/>
                  </a:lnTo>
                  <a:close/>
                  <a:moveTo>
                    <a:pt x="31242" y="1"/>
                  </a:moveTo>
                  <a:cubicBezTo>
                    <a:pt x="31219" y="1"/>
                    <a:pt x="31183" y="1"/>
                    <a:pt x="31159" y="13"/>
                  </a:cubicBezTo>
                  <a:lnTo>
                    <a:pt x="31016" y="61"/>
                  </a:lnTo>
                  <a:lnTo>
                    <a:pt x="215" y="1346"/>
                  </a:lnTo>
                  <a:cubicBezTo>
                    <a:pt x="131" y="1346"/>
                    <a:pt x="60" y="1394"/>
                    <a:pt x="24" y="1465"/>
                  </a:cubicBezTo>
                  <a:cubicBezTo>
                    <a:pt x="0" y="1549"/>
                    <a:pt x="12" y="1632"/>
                    <a:pt x="60" y="1692"/>
                  </a:cubicBezTo>
                  <a:lnTo>
                    <a:pt x="4370" y="6633"/>
                  </a:lnTo>
                  <a:cubicBezTo>
                    <a:pt x="4370" y="6645"/>
                    <a:pt x="4370" y="6657"/>
                    <a:pt x="4382" y="6668"/>
                  </a:cubicBezTo>
                  <a:lnTo>
                    <a:pt x="6334" y="15646"/>
                  </a:lnTo>
                  <a:cubicBezTo>
                    <a:pt x="6334" y="15658"/>
                    <a:pt x="6334" y="15670"/>
                    <a:pt x="6346" y="15681"/>
                  </a:cubicBezTo>
                  <a:cubicBezTo>
                    <a:pt x="6346" y="15705"/>
                    <a:pt x="6358" y="15717"/>
                    <a:pt x="6370" y="15741"/>
                  </a:cubicBezTo>
                  <a:cubicBezTo>
                    <a:pt x="6394" y="15765"/>
                    <a:pt x="6418" y="15789"/>
                    <a:pt x="6442" y="15812"/>
                  </a:cubicBezTo>
                  <a:cubicBezTo>
                    <a:pt x="6454" y="15824"/>
                    <a:pt x="6465" y="15824"/>
                    <a:pt x="6477" y="15836"/>
                  </a:cubicBezTo>
                  <a:lnTo>
                    <a:pt x="6489" y="15848"/>
                  </a:lnTo>
                  <a:lnTo>
                    <a:pt x="6501" y="15848"/>
                  </a:lnTo>
                  <a:cubicBezTo>
                    <a:pt x="6537" y="15848"/>
                    <a:pt x="6561" y="15860"/>
                    <a:pt x="6596" y="15860"/>
                  </a:cubicBezTo>
                  <a:lnTo>
                    <a:pt x="6632" y="15860"/>
                  </a:lnTo>
                  <a:cubicBezTo>
                    <a:pt x="6644" y="15848"/>
                    <a:pt x="6656" y="15848"/>
                    <a:pt x="6668" y="15848"/>
                  </a:cubicBezTo>
                  <a:cubicBezTo>
                    <a:pt x="6680" y="15836"/>
                    <a:pt x="6704" y="15836"/>
                    <a:pt x="6715" y="15824"/>
                  </a:cubicBezTo>
                  <a:lnTo>
                    <a:pt x="6727" y="15824"/>
                  </a:lnTo>
                  <a:lnTo>
                    <a:pt x="6751" y="15812"/>
                  </a:lnTo>
                  <a:cubicBezTo>
                    <a:pt x="6751" y="15812"/>
                    <a:pt x="6751" y="15801"/>
                    <a:pt x="6763" y="15801"/>
                  </a:cubicBezTo>
                  <a:lnTo>
                    <a:pt x="11859" y="12157"/>
                  </a:lnTo>
                  <a:lnTo>
                    <a:pt x="16586" y="14610"/>
                  </a:lnTo>
                  <a:cubicBezTo>
                    <a:pt x="16610" y="14610"/>
                    <a:pt x="16633" y="14622"/>
                    <a:pt x="16657" y="14634"/>
                  </a:cubicBezTo>
                  <a:lnTo>
                    <a:pt x="16705" y="14634"/>
                  </a:lnTo>
                  <a:cubicBezTo>
                    <a:pt x="16776" y="14634"/>
                    <a:pt x="16848" y="14610"/>
                    <a:pt x="16895" y="14562"/>
                  </a:cubicBezTo>
                  <a:lnTo>
                    <a:pt x="31421" y="465"/>
                  </a:lnTo>
                  <a:lnTo>
                    <a:pt x="31433" y="453"/>
                  </a:lnTo>
                  <a:cubicBezTo>
                    <a:pt x="31492" y="394"/>
                    <a:pt x="31516" y="311"/>
                    <a:pt x="31516" y="227"/>
                  </a:cubicBezTo>
                  <a:cubicBezTo>
                    <a:pt x="31516" y="215"/>
                    <a:pt x="31504" y="191"/>
                    <a:pt x="31504" y="191"/>
                  </a:cubicBezTo>
                  <a:cubicBezTo>
                    <a:pt x="31504" y="168"/>
                    <a:pt x="31492" y="144"/>
                    <a:pt x="31480" y="144"/>
                  </a:cubicBezTo>
                  <a:cubicBezTo>
                    <a:pt x="31480" y="120"/>
                    <a:pt x="31469" y="108"/>
                    <a:pt x="31457" y="96"/>
                  </a:cubicBezTo>
                  <a:cubicBezTo>
                    <a:pt x="31445" y="84"/>
                    <a:pt x="31433" y="72"/>
                    <a:pt x="31421" y="61"/>
                  </a:cubicBezTo>
                  <a:cubicBezTo>
                    <a:pt x="31409" y="49"/>
                    <a:pt x="31397" y="37"/>
                    <a:pt x="31397" y="37"/>
                  </a:cubicBezTo>
                  <a:lnTo>
                    <a:pt x="31373" y="25"/>
                  </a:lnTo>
                  <a:cubicBezTo>
                    <a:pt x="31361" y="25"/>
                    <a:pt x="31350" y="13"/>
                    <a:pt x="31338" y="13"/>
                  </a:cubicBezTo>
                  <a:cubicBezTo>
                    <a:pt x="31326" y="13"/>
                    <a:pt x="31314" y="1"/>
                    <a:pt x="313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39" Type="http://schemas.openxmlformats.org/officeDocument/2006/relationships/theme" Target="../theme/theme3.xml"/><Relationship Id="rId16" Type="http://schemas.openxmlformats.org/officeDocument/2006/relationships/slideLayout" Target="../slideLayouts/slideLayout16.xml"/><Relationship Id="rId38" Type="http://schemas.openxmlformats.org/officeDocument/2006/relationships/slideLayout" Target="../slideLayouts/slideLayout38.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slideLayout" Target="../slideLayouts/slideLayout40.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9175" y="445025"/>
            <a:ext cx="76857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Clr>
                <a:schemeClr val="dk1"/>
              </a:buClr>
              <a:buSzPts val="3000"/>
              <a:buFont typeface="Bangers"/>
              <a:buNone/>
              <a:defRPr sz="3000">
                <a:solidFill>
                  <a:schemeClr val="dk1"/>
                </a:solidFill>
                <a:latin typeface="Bangers"/>
                <a:ea typeface="Bangers"/>
                <a:cs typeface="Bangers"/>
                <a:sym typeface="Bangers"/>
              </a:defRPr>
            </a:lvl1pPr>
            <a:lvl2pPr lvl="1" algn="ctr">
              <a:lnSpc>
                <a:spcPct val="100000"/>
              </a:lnSpc>
              <a:spcBef>
                <a:spcPts val="0"/>
              </a:spcBef>
              <a:spcAft>
                <a:spcPts val="0"/>
              </a:spcAft>
              <a:buClr>
                <a:schemeClr val="dk1"/>
              </a:buClr>
              <a:buSzPts val="3000"/>
              <a:buFont typeface="Bangers"/>
              <a:buNone/>
              <a:defRPr sz="3000">
                <a:solidFill>
                  <a:schemeClr val="dk1"/>
                </a:solidFill>
                <a:latin typeface="Bangers"/>
                <a:ea typeface="Bangers"/>
                <a:cs typeface="Bangers"/>
                <a:sym typeface="Bangers"/>
              </a:defRPr>
            </a:lvl2pPr>
            <a:lvl3pPr lvl="2" algn="ctr">
              <a:lnSpc>
                <a:spcPct val="100000"/>
              </a:lnSpc>
              <a:spcBef>
                <a:spcPts val="0"/>
              </a:spcBef>
              <a:spcAft>
                <a:spcPts val="0"/>
              </a:spcAft>
              <a:buClr>
                <a:schemeClr val="dk1"/>
              </a:buClr>
              <a:buSzPts val="3000"/>
              <a:buFont typeface="Bangers"/>
              <a:buNone/>
              <a:defRPr sz="3000">
                <a:solidFill>
                  <a:schemeClr val="dk1"/>
                </a:solidFill>
                <a:latin typeface="Bangers"/>
                <a:ea typeface="Bangers"/>
                <a:cs typeface="Bangers"/>
                <a:sym typeface="Bangers"/>
              </a:defRPr>
            </a:lvl3pPr>
            <a:lvl4pPr lvl="3" algn="ctr">
              <a:lnSpc>
                <a:spcPct val="100000"/>
              </a:lnSpc>
              <a:spcBef>
                <a:spcPts val="0"/>
              </a:spcBef>
              <a:spcAft>
                <a:spcPts val="0"/>
              </a:spcAft>
              <a:buClr>
                <a:schemeClr val="dk1"/>
              </a:buClr>
              <a:buSzPts val="3000"/>
              <a:buFont typeface="Bangers"/>
              <a:buNone/>
              <a:defRPr sz="3000">
                <a:solidFill>
                  <a:schemeClr val="dk1"/>
                </a:solidFill>
                <a:latin typeface="Bangers"/>
                <a:ea typeface="Bangers"/>
                <a:cs typeface="Bangers"/>
                <a:sym typeface="Bangers"/>
              </a:defRPr>
            </a:lvl4pPr>
            <a:lvl5pPr lvl="4" algn="ctr">
              <a:lnSpc>
                <a:spcPct val="100000"/>
              </a:lnSpc>
              <a:spcBef>
                <a:spcPts val="0"/>
              </a:spcBef>
              <a:spcAft>
                <a:spcPts val="0"/>
              </a:spcAft>
              <a:buClr>
                <a:schemeClr val="dk1"/>
              </a:buClr>
              <a:buSzPts val="3000"/>
              <a:buFont typeface="Bangers"/>
              <a:buNone/>
              <a:defRPr sz="3000">
                <a:solidFill>
                  <a:schemeClr val="dk1"/>
                </a:solidFill>
                <a:latin typeface="Bangers"/>
                <a:ea typeface="Bangers"/>
                <a:cs typeface="Bangers"/>
                <a:sym typeface="Bangers"/>
              </a:defRPr>
            </a:lvl5pPr>
            <a:lvl6pPr lvl="5" algn="ctr">
              <a:lnSpc>
                <a:spcPct val="100000"/>
              </a:lnSpc>
              <a:spcBef>
                <a:spcPts val="0"/>
              </a:spcBef>
              <a:spcAft>
                <a:spcPts val="0"/>
              </a:spcAft>
              <a:buClr>
                <a:schemeClr val="dk1"/>
              </a:buClr>
              <a:buSzPts val="3000"/>
              <a:buFont typeface="Bangers"/>
              <a:buNone/>
              <a:defRPr sz="3000">
                <a:solidFill>
                  <a:schemeClr val="dk1"/>
                </a:solidFill>
                <a:latin typeface="Bangers"/>
                <a:ea typeface="Bangers"/>
                <a:cs typeface="Bangers"/>
                <a:sym typeface="Bangers"/>
              </a:defRPr>
            </a:lvl6pPr>
            <a:lvl7pPr lvl="6" algn="ctr">
              <a:lnSpc>
                <a:spcPct val="100000"/>
              </a:lnSpc>
              <a:spcBef>
                <a:spcPts val="0"/>
              </a:spcBef>
              <a:spcAft>
                <a:spcPts val="0"/>
              </a:spcAft>
              <a:buClr>
                <a:schemeClr val="dk1"/>
              </a:buClr>
              <a:buSzPts val="3000"/>
              <a:buFont typeface="Bangers"/>
              <a:buNone/>
              <a:defRPr sz="3000">
                <a:solidFill>
                  <a:schemeClr val="dk1"/>
                </a:solidFill>
                <a:latin typeface="Bangers"/>
                <a:ea typeface="Bangers"/>
                <a:cs typeface="Bangers"/>
                <a:sym typeface="Bangers"/>
              </a:defRPr>
            </a:lvl7pPr>
            <a:lvl8pPr lvl="7" algn="ctr">
              <a:lnSpc>
                <a:spcPct val="100000"/>
              </a:lnSpc>
              <a:spcBef>
                <a:spcPts val="0"/>
              </a:spcBef>
              <a:spcAft>
                <a:spcPts val="0"/>
              </a:spcAft>
              <a:buClr>
                <a:schemeClr val="dk1"/>
              </a:buClr>
              <a:buSzPts val="3000"/>
              <a:buFont typeface="Bangers"/>
              <a:buNone/>
              <a:defRPr sz="3000">
                <a:solidFill>
                  <a:schemeClr val="dk1"/>
                </a:solidFill>
                <a:latin typeface="Bangers"/>
                <a:ea typeface="Bangers"/>
                <a:cs typeface="Bangers"/>
                <a:sym typeface="Bangers"/>
              </a:defRPr>
            </a:lvl8pPr>
            <a:lvl9pPr lvl="8" algn="ctr">
              <a:lnSpc>
                <a:spcPct val="100000"/>
              </a:lnSpc>
              <a:spcBef>
                <a:spcPts val="0"/>
              </a:spcBef>
              <a:spcAft>
                <a:spcPts val="0"/>
              </a:spcAft>
              <a:buClr>
                <a:schemeClr val="dk1"/>
              </a:buClr>
              <a:buSzPts val="3000"/>
              <a:buFont typeface="Bangers"/>
              <a:buNone/>
              <a:defRPr sz="3000">
                <a:solidFill>
                  <a:schemeClr val="dk1"/>
                </a:solidFill>
                <a:latin typeface="Bangers"/>
                <a:ea typeface="Bangers"/>
                <a:cs typeface="Bangers"/>
                <a:sym typeface="Bangers"/>
              </a:defRPr>
            </a:lvl9pPr>
          </a:lstStyle>
          <a:p/>
        </p:txBody>
      </p:sp>
      <p:sp>
        <p:nvSpPr>
          <p:cNvPr id="7" name="Google Shape;7;p1"/>
          <p:cNvSpPr txBox="1"/>
          <p:nvPr>
            <p:ph idx="1" type="body"/>
          </p:nvPr>
        </p:nvSpPr>
        <p:spPr>
          <a:xfrm>
            <a:off x="729150" y="1152475"/>
            <a:ext cx="76857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dk1"/>
              </a:buClr>
              <a:buSzPts val="1800"/>
              <a:buFont typeface="Actor"/>
              <a:buChar char="●"/>
              <a:defRPr sz="1800">
                <a:solidFill>
                  <a:schemeClr val="dk1"/>
                </a:solidFill>
                <a:latin typeface="Actor"/>
                <a:ea typeface="Actor"/>
                <a:cs typeface="Actor"/>
                <a:sym typeface="Actor"/>
              </a:defRPr>
            </a:lvl1pPr>
            <a:lvl2pPr indent="-317500" lvl="1" marL="914400">
              <a:lnSpc>
                <a:spcPct val="100000"/>
              </a:lnSpc>
              <a:spcBef>
                <a:spcPts val="0"/>
              </a:spcBef>
              <a:spcAft>
                <a:spcPts val="0"/>
              </a:spcAft>
              <a:buClr>
                <a:schemeClr val="dk1"/>
              </a:buClr>
              <a:buSzPts val="1400"/>
              <a:buFont typeface="Actor"/>
              <a:buChar char="○"/>
              <a:defRPr>
                <a:solidFill>
                  <a:schemeClr val="dk1"/>
                </a:solidFill>
                <a:latin typeface="Actor"/>
                <a:ea typeface="Actor"/>
                <a:cs typeface="Actor"/>
                <a:sym typeface="Actor"/>
              </a:defRPr>
            </a:lvl2pPr>
            <a:lvl3pPr indent="-317500" lvl="2" marL="1371600">
              <a:lnSpc>
                <a:spcPct val="100000"/>
              </a:lnSpc>
              <a:spcBef>
                <a:spcPts val="0"/>
              </a:spcBef>
              <a:spcAft>
                <a:spcPts val="0"/>
              </a:spcAft>
              <a:buClr>
                <a:schemeClr val="dk1"/>
              </a:buClr>
              <a:buSzPts val="1400"/>
              <a:buFont typeface="Actor"/>
              <a:buChar char="■"/>
              <a:defRPr>
                <a:solidFill>
                  <a:schemeClr val="dk1"/>
                </a:solidFill>
                <a:latin typeface="Actor"/>
                <a:ea typeface="Actor"/>
                <a:cs typeface="Actor"/>
                <a:sym typeface="Actor"/>
              </a:defRPr>
            </a:lvl3pPr>
            <a:lvl4pPr indent="-317500" lvl="3" marL="1828800">
              <a:lnSpc>
                <a:spcPct val="100000"/>
              </a:lnSpc>
              <a:spcBef>
                <a:spcPts val="0"/>
              </a:spcBef>
              <a:spcAft>
                <a:spcPts val="0"/>
              </a:spcAft>
              <a:buClr>
                <a:schemeClr val="dk1"/>
              </a:buClr>
              <a:buSzPts val="1400"/>
              <a:buFont typeface="Actor"/>
              <a:buChar char="●"/>
              <a:defRPr>
                <a:solidFill>
                  <a:schemeClr val="dk1"/>
                </a:solidFill>
                <a:latin typeface="Actor"/>
                <a:ea typeface="Actor"/>
                <a:cs typeface="Actor"/>
                <a:sym typeface="Actor"/>
              </a:defRPr>
            </a:lvl4pPr>
            <a:lvl5pPr indent="-317500" lvl="4" marL="2286000">
              <a:lnSpc>
                <a:spcPct val="100000"/>
              </a:lnSpc>
              <a:spcBef>
                <a:spcPts val="0"/>
              </a:spcBef>
              <a:spcAft>
                <a:spcPts val="0"/>
              </a:spcAft>
              <a:buClr>
                <a:schemeClr val="dk1"/>
              </a:buClr>
              <a:buSzPts val="1400"/>
              <a:buFont typeface="Actor"/>
              <a:buChar char="○"/>
              <a:defRPr>
                <a:solidFill>
                  <a:schemeClr val="dk1"/>
                </a:solidFill>
                <a:latin typeface="Actor"/>
                <a:ea typeface="Actor"/>
                <a:cs typeface="Actor"/>
                <a:sym typeface="Actor"/>
              </a:defRPr>
            </a:lvl5pPr>
            <a:lvl6pPr indent="-317500" lvl="5" marL="2743200">
              <a:lnSpc>
                <a:spcPct val="100000"/>
              </a:lnSpc>
              <a:spcBef>
                <a:spcPts val="0"/>
              </a:spcBef>
              <a:spcAft>
                <a:spcPts val="0"/>
              </a:spcAft>
              <a:buClr>
                <a:schemeClr val="dk1"/>
              </a:buClr>
              <a:buSzPts val="1400"/>
              <a:buFont typeface="Actor"/>
              <a:buChar char="■"/>
              <a:defRPr>
                <a:solidFill>
                  <a:schemeClr val="dk1"/>
                </a:solidFill>
                <a:latin typeface="Actor"/>
                <a:ea typeface="Actor"/>
                <a:cs typeface="Actor"/>
                <a:sym typeface="Actor"/>
              </a:defRPr>
            </a:lvl6pPr>
            <a:lvl7pPr indent="-317500" lvl="6" marL="3200400">
              <a:lnSpc>
                <a:spcPct val="100000"/>
              </a:lnSpc>
              <a:spcBef>
                <a:spcPts val="0"/>
              </a:spcBef>
              <a:spcAft>
                <a:spcPts val="0"/>
              </a:spcAft>
              <a:buClr>
                <a:schemeClr val="dk1"/>
              </a:buClr>
              <a:buSzPts val="1400"/>
              <a:buFont typeface="Actor"/>
              <a:buChar char="●"/>
              <a:defRPr>
                <a:solidFill>
                  <a:schemeClr val="dk1"/>
                </a:solidFill>
                <a:latin typeface="Actor"/>
                <a:ea typeface="Actor"/>
                <a:cs typeface="Actor"/>
                <a:sym typeface="Actor"/>
              </a:defRPr>
            </a:lvl7pPr>
            <a:lvl8pPr indent="-317500" lvl="7" marL="3657600">
              <a:lnSpc>
                <a:spcPct val="100000"/>
              </a:lnSpc>
              <a:spcBef>
                <a:spcPts val="0"/>
              </a:spcBef>
              <a:spcAft>
                <a:spcPts val="0"/>
              </a:spcAft>
              <a:buClr>
                <a:schemeClr val="dk1"/>
              </a:buClr>
              <a:buSzPts val="1400"/>
              <a:buFont typeface="Actor"/>
              <a:buChar char="○"/>
              <a:defRPr>
                <a:solidFill>
                  <a:schemeClr val="dk1"/>
                </a:solidFill>
                <a:latin typeface="Actor"/>
                <a:ea typeface="Actor"/>
                <a:cs typeface="Actor"/>
                <a:sym typeface="Actor"/>
              </a:defRPr>
            </a:lvl8pPr>
            <a:lvl9pPr indent="-317500" lvl="8" marL="4114800">
              <a:lnSpc>
                <a:spcPct val="100000"/>
              </a:lnSpc>
              <a:spcBef>
                <a:spcPts val="0"/>
              </a:spcBef>
              <a:spcAft>
                <a:spcPts val="0"/>
              </a:spcAft>
              <a:buClr>
                <a:schemeClr val="dk1"/>
              </a:buClr>
              <a:buSzPts val="1400"/>
              <a:buFont typeface="Actor"/>
              <a:buChar char="■"/>
              <a:defRPr>
                <a:solidFill>
                  <a:schemeClr val="dk1"/>
                </a:solidFill>
                <a:latin typeface="Actor"/>
                <a:ea typeface="Actor"/>
                <a:cs typeface="Actor"/>
                <a:sym typeface="Acto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043" name="Shape 1043"/>
        <p:cNvGrpSpPr/>
        <p:nvPr/>
      </p:nvGrpSpPr>
      <p:grpSpPr>
        <a:xfrm>
          <a:off x="0" y="0"/>
          <a:ext cx="0" cy="0"/>
          <a:chOff x="0" y="0"/>
          <a:chExt cx="0" cy="0"/>
        </a:xfrm>
      </p:grpSpPr>
      <p:sp>
        <p:nvSpPr>
          <p:cNvPr id="1044" name="Google Shape;1044;p4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045" name="Google Shape;1045;p4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6" r:id="rId1"/>
    <p:sldLayoutId id="2147483687"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4.xml"/><Relationship Id="rId3" Type="http://schemas.openxmlformats.org/officeDocument/2006/relationships/image" Target="../media/image13.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JZeKLLMM_7tmhhbVNsrQiFe_6Z0InN4T7NwhcCUXEZo/copy" TargetMode="External"/><Relationship Id="rId6" Type="http://schemas.openxmlformats.org/officeDocument/2006/relationships/image" Target="../media/image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42.xml"/><Relationship Id="rId5" Type="http://schemas.openxmlformats.org/officeDocument/2006/relationships/hyperlink" Target="https://www.freepik.com/?utm_source=slidesgo_template&amp;utm_medium=referral-link&amp;utm_campaign=promo-slide&amp;utm_term=slidesgo&amp;utm_content=freepik" TargetMode="External"/><Relationship Id="rId6" Type="http://schemas.openxmlformats.org/officeDocument/2006/relationships/hyperlink" Target="https://www.flaticon.com/?utm_source=slidesgo_template&amp;utm_medium=referral-link&amp;utm_campaign=promo-slide&amp;utm_term=slidesgo&amp;utm_content=flaticon" TargetMode="External"/><Relationship Id="rId7" Type="http://schemas.openxmlformats.org/officeDocument/2006/relationships/hyperlink" Target="https://storyset.com/?utm_source=slidesgo_template&amp;utm_medium=referral-link&amp;utm_campaign=promo-slide&amp;utm_term=slidesgo&amp;utm_content=storyset" TargetMode="External"/><Relationship Id="rId8" Type="http://schemas.openxmlformats.org/officeDocument/2006/relationships/hyperlink" Target="https://wepik.com/?utm_source=slidesgo_template&amp;utm_medium=referral-link&amp;utm_campaign=promo-slide&amp;utm_term=slidesgo&amp;utm_content=wepik" TargetMode="External"/><Relationship Id="rId11" Type="http://schemas.openxmlformats.org/officeDocument/2006/relationships/slide" Target="/ppt/slides/slide37.xml"/><Relationship Id="rId10" Type="http://schemas.openxmlformats.org/officeDocument/2006/relationships/slide" Target="/ppt/slides/slide39.xml"/><Relationship Id="rId13" Type="http://schemas.openxmlformats.org/officeDocument/2006/relationships/slide" Target="/ppt/slides/slide35.xml"/><Relationship Id="rId12" Type="http://schemas.openxmlformats.org/officeDocument/2006/relationships/slide" Target="/ppt/slides/slide37.xml"/><Relationship Id="rId15" Type="http://schemas.openxmlformats.org/officeDocument/2006/relationships/slide" Target="/ppt/slides/slide50.xml"/><Relationship Id="rId14" Type="http://schemas.openxmlformats.org/officeDocument/2006/relationships/slide" Target="/ppt/slides/slide42.xml"/><Relationship Id="rId17"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6" Type="http://schemas.openxmlformats.org/officeDocument/2006/relationships/slide" Target="/ppt/slides/slide4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0.xml"/><Relationship Id="rId3" Type="http://schemas.openxmlformats.org/officeDocument/2006/relationships/image" Target="../media/image16.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1.xml"/><Relationship Id="rId3" Type="http://schemas.openxmlformats.org/officeDocument/2006/relationships/image" Target="../media/image11.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1.xml"/><Relationship Id="rId3" Type="http://schemas.openxmlformats.org/officeDocument/2006/relationships/image" Target="../media/image2.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2.xml"/><Relationship Id="rId3" Type="http://schemas.openxmlformats.org/officeDocument/2006/relationships/image" Target="../media/image3.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3.xml"/><Relationship Id="rId3" Type="http://schemas.openxmlformats.org/officeDocument/2006/relationships/image" Target="../media/image4.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xml"/><Relationship Id="rId3" Type="http://schemas.openxmlformats.org/officeDocument/2006/relationships/image" Target="../media/image12.jpg"/><Relationship Id="rId4" Type="http://schemas.openxmlformats.org/officeDocument/2006/relationships/image" Target="../media/image15.jpg"/><Relationship Id="rId5" Type="http://schemas.openxmlformats.org/officeDocument/2006/relationships/image" Target="../media/image14.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7.xml"/><Relationship Id="rId3" Type="http://schemas.openxmlformats.org/officeDocument/2006/relationships/hyperlink" Target="https://www.freepik.com/free-vector/flat-back-school-background-with-school-supplies-blackboard_28149175.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9.xml"/><Relationship Id="rId3" Type="http://schemas.openxmlformats.org/officeDocument/2006/relationships/hyperlink" Target="https://www.freepik.com/free-photo/young-english-teacher-doing-her-lessons-online_15678316.htm/?utm_source=slidesgo_template&amp;utm_medium=referral-link&amp;utm_campaign=sg_resources&amp;utm_content=freepik" TargetMode="External"/><Relationship Id="rId4" Type="http://schemas.openxmlformats.org/officeDocument/2006/relationships/hyperlink" Target="https://www.freepik.com/free-photo/medium-shot-teacher-holding-clipboard_16312957.htm/?utm_source=slidesgo_template&amp;utm_medium=referral-link&amp;utm_campaign=sg_resources&amp;utm_content=freepik" TargetMode="External"/><Relationship Id="rId9" Type="http://schemas.openxmlformats.org/officeDocument/2006/relationships/hyperlink" Target="https://www.freepik.com/free-photo/students-playing-game-with-their-teacher_9571727.htm/?utm_source=slidesgo_template&amp;utm_medium=referral-link&amp;utm_campaign=sg_resources&amp;utm_content=freepik" TargetMode="External"/><Relationship Id="rId5" Type="http://schemas.openxmlformats.org/officeDocument/2006/relationships/hyperlink" Target="https://www.freepik.com/free-photo/female-teacher-desk_10058674.htm/?utm_source=slidesgo_template&amp;utm_medium=referral-link&amp;utm_campaign=sg_resources&amp;utm_content=freepik" TargetMode="External"/><Relationship Id="rId6" Type="http://schemas.openxmlformats.org/officeDocument/2006/relationships/hyperlink" Target="https://www.freepik.com/free-vector/hand-drawn-elements-collection-back-school_29402901.htm/?utm_source=slidesgo_template&amp;utm_medium=referral-link&amp;utm_campaign=sg_resources&amp;utm_content=freepik" TargetMode="External"/><Relationship Id="rId7" Type="http://schemas.openxmlformats.org/officeDocument/2006/relationships/hyperlink" Target="https://www.flaticon.com/packs/learning-78/?utm_source=slidesgo_template&amp;utm_medium=referral-link&amp;utm_campaign=sg_resources&amp;utm_content=flaticon" TargetMode="External"/><Relationship Id="rId8" Type="http://schemas.openxmlformats.org/officeDocument/2006/relationships/hyperlink" Target="https://www.freepik.com/free-photo/teacher-looking-her-little-student_10140471.htm/?utm_source=slidesgo_template&amp;utm_medium=referral-link&amp;utm_campaign=sg_resources&amp;utm_content=freepik" TargetMode="External"/><Relationship Id="rId11" Type="http://schemas.openxmlformats.org/officeDocument/2006/relationships/hyperlink" Target="https://www.freepik.com/free-photo/smiley-teacher-helping-students-class_10139884.htm/?utm_source=slidesgo_template&amp;utm_medium=referral-link&amp;utm_campaign=sg_resources&amp;utm_content=freepik" TargetMode="External"/><Relationship Id="rId10" Type="http://schemas.openxmlformats.org/officeDocument/2006/relationships/hyperlink" Target="https://www.freepik.com/free-photo/kids-wanting-answer-question-from-their-teacher_10136541.htm/?utm_source=slidesgo_template&amp;utm_medium=referral-link&amp;utm_campaign=sg_resources&amp;utm_content=freepik"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0.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5.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2.xml"/><Relationship Id="rId3" Type="http://schemas.openxmlformats.org/officeDocument/2006/relationships/hyperlink" Target="https://fonts.google.com/specimen/Bangers" TargetMode="External"/><Relationship Id="rId4" Type="http://schemas.openxmlformats.org/officeDocument/2006/relationships/hyperlink" Target="https://fonts.google.com/betterspecimen/Actor"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3.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6.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9.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7.png"/><Relationship Id="rId14" Type="http://schemas.openxmlformats.org/officeDocument/2006/relationships/image" Target="../media/image8.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5.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4.xml"/><Relationship Id="rId3" Type="http://schemas.openxmlformats.org/officeDocument/2006/relationships/hyperlink" Target="https://bit.ly/2ZjL1pd"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50.xml"/><Relationship Id="rId3" Type="http://schemas.openxmlformats.org/officeDocument/2006/relationships/hyperlink" Target="https://workspace.google.com/marketplace/app/icons_for_slides_docs/381578326502"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7.xml"/><Relationship Id="rId3" Type="http://schemas.openxmlformats.org/officeDocument/2006/relationships/hyperlink" Target="http://bit.ly/2PfT4lq" TargetMode="External"/><Relationship Id="rId4" Type="http://schemas.openxmlformats.org/officeDocument/2006/relationships/image" Target="../media/image17.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 Id="rId3" Type="http://schemas.openxmlformats.org/officeDocument/2006/relationships/image" Target="../media/image10.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2" name="Shape 1052"/>
        <p:cNvGrpSpPr/>
        <p:nvPr/>
      </p:nvGrpSpPr>
      <p:grpSpPr>
        <a:xfrm>
          <a:off x="0" y="0"/>
          <a:ext cx="0" cy="0"/>
          <a:chOff x="0" y="0"/>
          <a:chExt cx="0" cy="0"/>
        </a:xfrm>
      </p:grpSpPr>
      <p:sp>
        <p:nvSpPr>
          <p:cNvPr id="1053" name="Google Shape;1053;p43"/>
          <p:cNvSpPr txBox="1"/>
          <p:nvPr>
            <p:ph type="ctrTitle"/>
          </p:nvPr>
        </p:nvSpPr>
        <p:spPr>
          <a:xfrm>
            <a:off x="2425800" y="1469950"/>
            <a:ext cx="5307600" cy="2327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6500"/>
              <a:t>ALL ABOUT WORLD</a:t>
            </a:r>
            <a:r>
              <a:rPr lang="en" sz="6500">
                <a:highlight>
                  <a:schemeClr val="lt2"/>
                </a:highlight>
              </a:rPr>
              <a:t> </a:t>
            </a:r>
            <a:r>
              <a:rPr lang="en" sz="8000">
                <a:highlight>
                  <a:schemeClr val="lt2"/>
                </a:highlight>
              </a:rPr>
              <a:t>TEACHERS’ DAY</a:t>
            </a:r>
            <a:endParaRPr sz="8000">
              <a:highlight>
                <a:schemeClr val="lt2"/>
              </a:highlight>
            </a:endParaRPr>
          </a:p>
        </p:txBody>
      </p:sp>
      <p:sp>
        <p:nvSpPr>
          <p:cNvPr id="1054" name="Google Shape;1054;p43"/>
          <p:cNvSpPr txBox="1"/>
          <p:nvPr>
            <p:ph idx="1" type="subTitle"/>
          </p:nvPr>
        </p:nvSpPr>
        <p:spPr>
          <a:xfrm>
            <a:off x="2432400" y="3902750"/>
            <a:ext cx="5294400" cy="41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 </a:t>
            </a:r>
            <a:endParaRPr/>
          </a:p>
        </p:txBody>
      </p:sp>
      <p:sp>
        <p:nvSpPr>
          <p:cNvPr id="1055" name="Google Shape;1055;p43"/>
          <p:cNvSpPr/>
          <p:nvPr/>
        </p:nvSpPr>
        <p:spPr>
          <a:xfrm>
            <a:off x="8201424" y="256825"/>
            <a:ext cx="513568" cy="565551"/>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3"/>
          <p:cNvSpPr/>
          <p:nvPr/>
        </p:nvSpPr>
        <p:spPr>
          <a:xfrm rot="2255855">
            <a:off x="2038152" y="718938"/>
            <a:ext cx="801584" cy="789085"/>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 name="Google Shape;1057;p43"/>
          <p:cNvGrpSpPr/>
          <p:nvPr/>
        </p:nvGrpSpPr>
        <p:grpSpPr>
          <a:xfrm>
            <a:off x="1679363" y="2595063"/>
            <a:ext cx="707850" cy="785712"/>
            <a:chOff x="777100" y="158663"/>
            <a:chExt cx="707850" cy="785712"/>
          </a:xfrm>
        </p:grpSpPr>
        <p:cxnSp>
          <p:nvCxnSpPr>
            <p:cNvPr id="1058" name="Google Shape;1058;p43"/>
            <p:cNvCxnSpPr/>
            <p:nvPr/>
          </p:nvCxnSpPr>
          <p:spPr>
            <a:xfrm flipH="1" rot="10800000">
              <a:off x="777100" y="158675"/>
              <a:ext cx="416700" cy="482100"/>
            </a:xfrm>
            <a:prstGeom prst="straightConnector1">
              <a:avLst/>
            </a:prstGeom>
            <a:noFill/>
            <a:ln cap="flat" cmpd="sng" w="19050">
              <a:solidFill>
                <a:schemeClr val="lt2"/>
              </a:solidFill>
              <a:prstDash val="solid"/>
              <a:round/>
              <a:headEnd len="med" w="med" type="none"/>
              <a:tailEnd len="med" w="med" type="none"/>
            </a:ln>
          </p:spPr>
        </p:cxnSp>
        <p:cxnSp>
          <p:nvCxnSpPr>
            <p:cNvPr id="1059" name="Google Shape;1059;p43"/>
            <p:cNvCxnSpPr/>
            <p:nvPr/>
          </p:nvCxnSpPr>
          <p:spPr>
            <a:xfrm flipH="1">
              <a:off x="809503" y="158663"/>
              <a:ext cx="384300" cy="774900"/>
            </a:xfrm>
            <a:prstGeom prst="straightConnector1">
              <a:avLst/>
            </a:prstGeom>
            <a:noFill/>
            <a:ln cap="flat" cmpd="sng" w="19050">
              <a:solidFill>
                <a:schemeClr val="lt2"/>
              </a:solidFill>
              <a:prstDash val="solid"/>
              <a:round/>
              <a:headEnd len="med" w="med" type="none"/>
              <a:tailEnd len="med" w="med" type="none"/>
            </a:ln>
          </p:spPr>
        </p:cxnSp>
        <p:cxnSp>
          <p:nvCxnSpPr>
            <p:cNvPr id="1060" name="Google Shape;1060;p43"/>
            <p:cNvCxnSpPr/>
            <p:nvPr/>
          </p:nvCxnSpPr>
          <p:spPr>
            <a:xfrm flipH="1" rot="10800000">
              <a:off x="807425" y="293075"/>
              <a:ext cx="527700" cy="651300"/>
            </a:xfrm>
            <a:prstGeom prst="straightConnector1">
              <a:avLst/>
            </a:prstGeom>
            <a:noFill/>
            <a:ln cap="flat" cmpd="sng" w="19050">
              <a:solidFill>
                <a:schemeClr val="lt2"/>
              </a:solidFill>
              <a:prstDash val="solid"/>
              <a:round/>
              <a:headEnd len="med" w="med" type="none"/>
              <a:tailEnd len="med" w="med" type="none"/>
            </a:ln>
          </p:spPr>
        </p:cxnSp>
        <p:cxnSp>
          <p:nvCxnSpPr>
            <p:cNvPr id="1061" name="Google Shape;1061;p43"/>
            <p:cNvCxnSpPr/>
            <p:nvPr/>
          </p:nvCxnSpPr>
          <p:spPr>
            <a:xfrm flipH="1">
              <a:off x="1087625" y="293075"/>
              <a:ext cx="247500" cy="618600"/>
            </a:xfrm>
            <a:prstGeom prst="straightConnector1">
              <a:avLst/>
            </a:prstGeom>
            <a:noFill/>
            <a:ln cap="flat" cmpd="sng" w="19050">
              <a:solidFill>
                <a:schemeClr val="lt2"/>
              </a:solidFill>
              <a:prstDash val="solid"/>
              <a:round/>
              <a:headEnd len="med" w="med" type="none"/>
              <a:tailEnd len="med" w="med" type="none"/>
            </a:ln>
          </p:spPr>
        </p:cxnSp>
        <p:cxnSp>
          <p:nvCxnSpPr>
            <p:cNvPr id="1062" name="Google Shape;1062;p43"/>
            <p:cNvCxnSpPr/>
            <p:nvPr/>
          </p:nvCxnSpPr>
          <p:spPr>
            <a:xfrm flipH="1" rot="10800000">
              <a:off x="1100675" y="547000"/>
              <a:ext cx="312600" cy="364800"/>
            </a:xfrm>
            <a:prstGeom prst="straightConnector1">
              <a:avLst/>
            </a:prstGeom>
            <a:noFill/>
            <a:ln cap="flat" cmpd="sng" w="19050">
              <a:solidFill>
                <a:schemeClr val="lt2"/>
              </a:solidFill>
              <a:prstDash val="solid"/>
              <a:round/>
              <a:headEnd len="med" w="med" type="none"/>
              <a:tailEnd len="med" w="med" type="none"/>
            </a:ln>
          </p:spPr>
        </p:cxnSp>
        <p:cxnSp>
          <p:nvCxnSpPr>
            <p:cNvPr id="1063" name="Google Shape;1063;p43"/>
            <p:cNvCxnSpPr/>
            <p:nvPr/>
          </p:nvCxnSpPr>
          <p:spPr>
            <a:xfrm flipH="1">
              <a:off x="1315750" y="547000"/>
              <a:ext cx="91200" cy="364800"/>
            </a:xfrm>
            <a:prstGeom prst="straightConnector1">
              <a:avLst/>
            </a:prstGeom>
            <a:noFill/>
            <a:ln cap="flat" cmpd="sng" w="19050">
              <a:solidFill>
                <a:schemeClr val="lt2"/>
              </a:solidFill>
              <a:prstDash val="solid"/>
              <a:round/>
              <a:headEnd len="med" w="med" type="none"/>
              <a:tailEnd len="med" w="med" type="none"/>
            </a:ln>
          </p:spPr>
        </p:cxnSp>
        <p:cxnSp>
          <p:nvCxnSpPr>
            <p:cNvPr id="1064" name="Google Shape;1064;p43"/>
            <p:cNvCxnSpPr/>
            <p:nvPr/>
          </p:nvCxnSpPr>
          <p:spPr>
            <a:xfrm flipH="1" rot="10800000">
              <a:off x="1315750" y="703175"/>
              <a:ext cx="169200" cy="208500"/>
            </a:xfrm>
            <a:prstGeom prst="straightConnector1">
              <a:avLst/>
            </a:prstGeom>
            <a:noFill/>
            <a:ln cap="flat" cmpd="sng" w="19050">
              <a:solidFill>
                <a:schemeClr val="lt2"/>
              </a:solidFill>
              <a:prstDash val="solid"/>
              <a:round/>
              <a:headEnd len="med" w="med" type="none"/>
              <a:tailEnd len="med" w="med" type="none"/>
            </a:ln>
          </p:spPr>
        </p:cxnSp>
      </p:grpSp>
      <p:grpSp>
        <p:nvGrpSpPr>
          <p:cNvPr id="1065" name="Google Shape;1065;p43"/>
          <p:cNvGrpSpPr/>
          <p:nvPr/>
        </p:nvGrpSpPr>
        <p:grpSpPr>
          <a:xfrm>
            <a:off x="7824514" y="1953900"/>
            <a:ext cx="294100" cy="1072675"/>
            <a:chOff x="7824514" y="1953900"/>
            <a:chExt cx="294100" cy="1072675"/>
          </a:xfrm>
        </p:grpSpPr>
        <p:sp>
          <p:nvSpPr>
            <p:cNvPr id="1066" name="Google Shape;1066;p43"/>
            <p:cNvSpPr/>
            <p:nvPr/>
          </p:nvSpPr>
          <p:spPr>
            <a:xfrm>
              <a:off x="7837914" y="2185300"/>
              <a:ext cx="161050" cy="637000"/>
            </a:xfrm>
            <a:custGeom>
              <a:rect b="b" l="l" r="r" t="t"/>
              <a:pathLst>
                <a:path extrusionOk="0" h="25480" w="6442">
                  <a:moveTo>
                    <a:pt x="1988" y="1"/>
                  </a:moveTo>
                  <a:lnTo>
                    <a:pt x="0" y="370"/>
                  </a:lnTo>
                  <a:lnTo>
                    <a:pt x="4465" y="25480"/>
                  </a:lnTo>
                  <a:lnTo>
                    <a:pt x="6441" y="25111"/>
                  </a:lnTo>
                  <a:lnTo>
                    <a:pt x="1988" y="1"/>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3"/>
            <p:cNvSpPr/>
            <p:nvPr/>
          </p:nvSpPr>
          <p:spPr>
            <a:xfrm>
              <a:off x="7899514" y="2171600"/>
              <a:ext cx="173550" cy="639100"/>
            </a:xfrm>
            <a:custGeom>
              <a:rect b="b" l="l" r="r" t="t"/>
              <a:pathLst>
                <a:path extrusionOk="0" h="25564" w="6942">
                  <a:moveTo>
                    <a:pt x="2477" y="1"/>
                  </a:moveTo>
                  <a:lnTo>
                    <a:pt x="1" y="465"/>
                  </a:lnTo>
                  <a:lnTo>
                    <a:pt x="4465" y="25564"/>
                  </a:lnTo>
                  <a:lnTo>
                    <a:pt x="4477" y="25564"/>
                  </a:lnTo>
                  <a:lnTo>
                    <a:pt x="6942" y="25111"/>
                  </a:lnTo>
                  <a:lnTo>
                    <a:pt x="2477" y="1"/>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3"/>
            <p:cNvSpPr/>
            <p:nvPr/>
          </p:nvSpPr>
          <p:spPr>
            <a:xfrm>
              <a:off x="7824514" y="1953900"/>
              <a:ext cx="294100" cy="1072675"/>
            </a:xfrm>
            <a:custGeom>
              <a:rect b="b" l="l" r="r" t="t"/>
              <a:pathLst>
                <a:path extrusionOk="0" h="42907" w="11764">
                  <a:moveTo>
                    <a:pt x="1584" y="1125"/>
                  </a:moveTo>
                  <a:lnTo>
                    <a:pt x="2739" y="3339"/>
                  </a:lnTo>
                  <a:cubicBezTo>
                    <a:pt x="2500" y="3527"/>
                    <a:pt x="2240" y="3619"/>
                    <a:pt x="1970" y="3619"/>
                  </a:cubicBezTo>
                  <a:cubicBezTo>
                    <a:pt x="1743" y="3619"/>
                    <a:pt x="1508" y="3553"/>
                    <a:pt x="1274" y="3423"/>
                  </a:cubicBezTo>
                  <a:lnTo>
                    <a:pt x="1584" y="1125"/>
                  </a:lnTo>
                  <a:close/>
                  <a:moveTo>
                    <a:pt x="3024" y="3875"/>
                  </a:moveTo>
                  <a:lnTo>
                    <a:pt x="5251" y="8114"/>
                  </a:lnTo>
                  <a:lnTo>
                    <a:pt x="2655" y="8602"/>
                  </a:lnTo>
                  <a:lnTo>
                    <a:pt x="548" y="8995"/>
                  </a:lnTo>
                  <a:lnTo>
                    <a:pt x="1203" y="4030"/>
                  </a:lnTo>
                  <a:cubicBezTo>
                    <a:pt x="1468" y="4167"/>
                    <a:pt x="1739" y="4235"/>
                    <a:pt x="2005" y="4235"/>
                  </a:cubicBezTo>
                  <a:cubicBezTo>
                    <a:pt x="2362" y="4235"/>
                    <a:pt x="2711" y="4114"/>
                    <a:pt x="3024" y="3875"/>
                  </a:cubicBezTo>
                  <a:close/>
                  <a:moveTo>
                    <a:pt x="5477" y="8709"/>
                  </a:moveTo>
                  <a:lnTo>
                    <a:pt x="9942" y="33819"/>
                  </a:lnTo>
                  <a:lnTo>
                    <a:pt x="7477" y="34272"/>
                  </a:lnTo>
                  <a:lnTo>
                    <a:pt x="7465" y="34272"/>
                  </a:lnTo>
                  <a:lnTo>
                    <a:pt x="3001" y="9173"/>
                  </a:lnTo>
                  <a:lnTo>
                    <a:pt x="5477" y="8709"/>
                  </a:lnTo>
                  <a:close/>
                  <a:moveTo>
                    <a:pt x="2524" y="9257"/>
                  </a:moveTo>
                  <a:lnTo>
                    <a:pt x="6977" y="34367"/>
                  </a:lnTo>
                  <a:lnTo>
                    <a:pt x="5001" y="34736"/>
                  </a:lnTo>
                  <a:lnTo>
                    <a:pt x="536" y="9626"/>
                  </a:lnTo>
                  <a:lnTo>
                    <a:pt x="2524" y="9257"/>
                  </a:lnTo>
                  <a:close/>
                  <a:moveTo>
                    <a:pt x="10049" y="34426"/>
                  </a:moveTo>
                  <a:lnTo>
                    <a:pt x="10204" y="35272"/>
                  </a:lnTo>
                  <a:lnTo>
                    <a:pt x="5263" y="36189"/>
                  </a:lnTo>
                  <a:lnTo>
                    <a:pt x="5108" y="35343"/>
                  </a:lnTo>
                  <a:lnTo>
                    <a:pt x="7585" y="34891"/>
                  </a:lnTo>
                  <a:lnTo>
                    <a:pt x="10049" y="34426"/>
                  </a:lnTo>
                  <a:close/>
                  <a:moveTo>
                    <a:pt x="10597" y="37486"/>
                  </a:moveTo>
                  <a:lnTo>
                    <a:pt x="11109" y="40332"/>
                  </a:lnTo>
                  <a:cubicBezTo>
                    <a:pt x="11216" y="40999"/>
                    <a:pt x="10894" y="41606"/>
                    <a:pt x="10394" y="41701"/>
                  </a:cubicBezTo>
                  <a:lnTo>
                    <a:pt x="7299" y="42273"/>
                  </a:lnTo>
                  <a:cubicBezTo>
                    <a:pt x="7253" y="42281"/>
                    <a:pt x="7206" y="42286"/>
                    <a:pt x="7160" y="42286"/>
                  </a:cubicBezTo>
                  <a:cubicBezTo>
                    <a:pt x="6958" y="42286"/>
                    <a:pt x="6759" y="42202"/>
                    <a:pt x="6584" y="42046"/>
                  </a:cubicBezTo>
                  <a:cubicBezTo>
                    <a:pt x="6370" y="41856"/>
                    <a:pt x="6215" y="41570"/>
                    <a:pt x="6168" y="41249"/>
                  </a:cubicBezTo>
                  <a:lnTo>
                    <a:pt x="5656" y="38391"/>
                  </a:lnTo>
                  <a:lnTo>
                    <a:pt x="10597" y="37486"/>
                  </a:lnTo>
                  <a:close/>
                  <a:moveTo>
                    <a:pt x="1424" y="0"/>
                  </a:moveTo>
                  <a:cubicBezTo>
                    <a:pt x="1410" y="0"/>
                    <a:pt x="1395" y="2"/>
                    <a:pt x="1381" y="6"/>
                  </a:cubicBezTo>
                  <a:cubicBezTo>
                    <a:pt x="1286" y="17"/>
                    <a:pt x="1203" y="113"/>
                    <a:pt x="1191" y="232"/>
                  </a:cubicBezTo>
                  <a:lnTo>
                    <a:pt x="0" y="9280"/>
                  </a:lnTo>
                  <a:lnTo>
                    <a:pt x="0" y="9292"/>
                  </a:lnTo>
                  <a:cubicBezTo>
                    <a:pt x="0" y="9316"/>
                    <a:pt x="0" y="9328"/>
                    <a:pt x="0" y="9352"/>
                  </a:cubicBezTo>
                  <a:cubicBezTo>
                    <a:pt x="0" y="9364"/>
                    <a:pt x="0" y="9376"/>
                    <a:pt x="0" y="9376"/>
                  </a:cubicBezTo>
                  <a:cubicBezTo>
                    <a:pt x="0" y="9388"/>
                    <a:pt x="0" y="9400"/>
                    <a:pt x="0" y="9411"/>
                  </a:cubicBezTo>
                  <a:lnTo>
                    <a:pt x="4584" y="35129"/>
                  </a:lnTo>
                  <a:lnTo>
                    <a:pt x="4834" y="36581"/>
                  </a:lnTo>
                  <a:cubicBezTo>
                    <a:pt x="4846" y="36605"/>
                    <a:pt x="4846" y="36629"/>
                    <a:pt x="4858" y="36653"/>
                  </a:cubicBezTo>
                  <a:cubicBezTo>
                    <a:pt x="4858" y="36677"/>
                    <a:pt x="4858" y="36701"/>
                    <a:pt x="4858" y="36724"/>
                  </a:cubicBezTo>
                  <a:lnTo>
                    <a:pt x="5120" y="38177"/>
                  </a:lnTo>
                  <a:lnTo>
                    <a:pt x="5680" y="41344"/>
                  </a:lnTo>
                  <a:cubicBezTo>
                    <a:pt x="5775" y="41820"/>
                    <a:pt x="6001" y="42249"/>
                    <a:pt x="6322" y="42546"/>
                  </a:cubicBezTo>
                  <a:cubicBezTo>
                    <a:pt x="6590" y="42784"/>
                    <a:pt x="6907" y="42907"/>
                    <a:pt x="7219" y="42907"/>
                  </a:cubicBezTo>
                  <a:cubicBezTo>
                    <a:pt x="7282" y="42907"/>
                    <a:pt x="7344" y="42902"/>
                    <a:pt x="7406" y="42892"/>
                  </a:cubicBezTo>
                  <a:lnTo>
                    <a:pt x="10502" y="42320"/>
                  </a:lnTo>
                  <a:cubicBezTo>
                    <a:pt x="11275" y="42177"/>
                    <a:pt x="11764" y="41249"/>
                    <a:pt x="11585" y="40249"/>
                  </a:cubicBezTo>
                  <a:lnTo>
                    <a:pt x="11025" y="37093"/>
                  </a:lnTo>
                  <a:lnTo>
                    <a:pt x="10764" y="35629"/>
                  </a:lnTo>
                  <a:cubicBezTo>
                    <a:pt x="10764" y="35605"/>
                    <a:pt x="10752" y="35581"/>
                    <a:pt x="10740" y="35569"/>
                  </a:cubicBezTo>
                  <a:cubicBezTo>
                    <a:pt x="10740" y="35546"/>
                    <a:pt x="10740" y="35522"/>
                    <a:pt x="10740" y="35498"/>
                  </a:cubicBezTo>
                  <a:lnTo>
                    <a:pt x="10478" y="34034"/>
                  </a:lnTo>
                  <a:lnTo>
                    <a:pt x="5906" y="8316"/>
                  </a:lnTo>
                  <a:cubicBezTo>
                    <a:pt x="5906" y="8304"/>
                    <a:pt x="5906" y="8304"/>
                    <a:pt x="5894" y="8292"/>
                  </a:cubicBezTo>
                  <a:cubicBezTo>
                    <a:pt x="5894" y="8280"/>
                    <a:pt x="5894" y="8268"/>
                    <a:pt x="5894" y="8257"/>
                  </a:cubicBezTo>
                  <a:cubicBezTo>
                    <a:pt x="5882" y="8245"/>
                    <a:pt x="5882" y="8233"/>
                    <a:pt x="5870" y="8221"/>
                  </a:cubicBezTo>
                  <a:cubicBezTo>
                    <a:pt x="5870" y="8221"/>
                    <a:pt x="5870" y="8209"/>
                    <a:pt x="5870" y="8209"/>
                  </a:cubicBezTo>
                  <a:lnTo>
                    <a:pt x="1631" y="148"/>
                  </a:lnTo>
                  <a:cubicBezTo>
                    <a:pt x="1591" y="57"/>
                    <a:pt x="1507" y="0"/>
                    <a:pt x="1424" y="0"/>
                  </a:cubicBezTo>
                  <a:close/>
                </a:path>
              </a:pathLst>
            </a:custGeom>
            <a:solidFill>
              <a:schemeClr val="dk1"/>
            </a:solidFill>
            <a:ln cap="flat" cmpd="sng" w="1500">
              <a:solidFill>
                <a:schemeClr val="dk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3"/>
            <p:cNvSpPr/>
            <p:nvPr/>
          </p:nvSpPr>
          <p:spPr>
            <a:xfrm>
              <a:off x="7952214" y="2814550"/>
              <a:ext cx="127400" cy="44075"/>
            </a:xfrm>
            <a:custGeom>
              <a:rect b="b" l="l" r="r" t="t"/>
              <a:pathLst>
                <a:path extrusionOk="0" h="1763" w="5096">
                  <a:moveTo>
                    <a:pt x="4953" y="0"/>
                  </a:moveTo>
                  <a:lnTo>
                    <a:pt x="2477" y="465"/>
                  </a:lnTo>
                  <a:lnTo>
                    <a:pt x="0" y="917"/>
                  </a:lnTo>
                  <a:lnTo>
                    <a:pt x="155" y="1763"/>
                  </a:lnTo>
                  <a:lnTo>
                    <a:pt x="5096" y="846"/>
                  </a:lnTo>
                  <a:lnTo>
                    <a:pt x="4953" y="0"/>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3"/>
            <p:cNvSpPr/>
            <p:nvPr/>
          </p:nvSpPr>
          <p:spPr>
            <a:xfrm>
              <a:off x="7856364" y="1982000"/>
              <a:ext cx="36625" cy="62400"/>
            </a:xfrm>
            <a:custGeom>
              <a:rect b="b" l="l" r="r" t="t"/>
              <a:pathLst>
                <a:path extrusionOk="0" h="2496" w="1465">
                  <a:moveTo>
                    <a:pt x="310" y="1"/>
                  </a:moveTo>
                  <a:lnTo>
                    <a:pt x="0" y="2299"/>
                  </a:lnTo>
                  <a:cubicBezTo>
                    <a:pt x="234" y="2429"/>
                    <a:pt x="469" y="2495"/>
                    <a:pt x="696" y="2495"/>
                  </a:cubicBezTo>
                  <a:cubicBezTo>
                    <a:pt x="966" y="2495"/>
                    <a:pt x="1226" y="2403"/>
                    <a:pt x="1465" y="2215"/>
                  </a:cubicBezTo>
                  <a:lnTo>
                    <a:pt x="310" y="1"/>
                  </a:ln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3"/>
            <p:cNvSpPr/>
            <p:nvPr/>
          </p:nvSpPr>
          <p:spPr>
            <a:xfrm>
              <a:off x="7838189" y="2050775"/>
              <a:ext cx="117600" cy="128000"/>
            </a:xfrm>
            <a:custGeom>
              <a:rect b="b" l="l" r="r" t="t"/>
              <a:pathLst>
                <a:path extrusionOk="0" h="5120" w="4704">
                  <a:moveTo>
                    <a:pt x="2477" y="0"/>
                  </a:moveTo>
                  <a:cubicBezTo>
                    <a:pt x="2164" y="239"/>
                    <a:pt x="1815" y="360"/>
                    <a:pt x="1458" y="360"/>
                  </a:cubicBezTo>
                  <a:cubicBezTo>
                    <a:pt x="1192" y="360"/>
                    <a:pt x="921" y="292"/>
                    <a:pt x="656" y="155"/>
                  </a:cubicBezTo>
                  <a:lnTo>
                    <a:pt x="1" y="5120"/>
                  </a:lnTo>
                  <a:lnTo>
                    <a:pt x="2096" y="4727"/>
                  </a:lnTo>
                  <a:lnTo>
                    <a:pt x="4704" y="4239"/>
                  </a:lnTo>
                  <a:lnTo>
                    <a:pt x="24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3"/>
            <p:cNvSpPr/>
            <p:nvPr/>
          </p:nvSpPr>
          <p:spPr>
            <a:xfrm>
              <a:off x="7959339" y="2854425"/>
              <a:ext cx="127425" cy="44075"/>
            </a:xfrm>
            <a:custGeom>
              <a:rect b="b" l="l" r="r" t="t"/>
              <a:pathLst>
                <a:path extrusionOk="0" h="1763" w="5097">
                  <a:moveTo>
                    <a:pt x="4942" y="1"/>
                  </a:moveTo>
                  <a:lnTo>
                    <a:pt x="1" y="918"/>
                  </a:lnTo>
                  <a:lnTo>
                    <a:pt x="156" y="1763"/>
                  </a:lnTo>
                  <a:lnTo>
                    <a:pt x="5097" y="846"/>
                  </a:lnTo>
                  <a:lnTo>
                    <a:pt x="4942" y="1"/>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3"/>
            <p:cNvSpPr/>
            <p:nvPr/>
          </p:nvSpPr>
          <p:spPr>
            <a:xfrm>
              <a:off x="7965889" y="2891050"/>
              <a:ext cx="139025" cy="120000"/>
            </a:xfrm>
            <a:custGeom>
              <a:rect b="b" l="l" r="r" t="t"/>
              <a:pathLst>
                <a:path extrusionOk="0" h="4800" w="5561">
                  <a:moveTo>
                    <a:pt x="4942" y="0"/>
                  </a:moveTo>
                  <a:lnTo>
                    <a:pt x="2025" y="536"/>
                  </a:lnTo>
                  <a:lnTo>
                    <a:pt x="1" y="917"/>
                  </a:lnTo>
                  <a:lnTo>
                    <a:pt x="513" y="3763"/>
                  </a:lnTo>
                  <a:cubicBezTo>
                    <a:pt x="560" y="4084"/>
                    <a:pt x="715" y="4370"/>
                    <a:pt x="929" y="4560"/>
                  </a:cubicBezTo>
                  <a:cubicBezTo>
                    <a:pt x="1104" y="4716"/>
                    <a:pt x="1303" y="4800"/>
                    <a:pt x="1505" y="4800"/>
                  </a:cubicBezTo>
                  <a:cubicBezTo>
                    <a:pt x="1551" y="4800"/>
                    <a:pt x="1598" y="4795"/>
                    <a:pt x="1644" y="4787"/>
                  </a:cubicBezTo>
                  <a:lnTo>
                    <a:pt x="3061" y="4525"/>
                  </a:lnTo>
                  <a:lnTo>
                    <a:pt x="4739" y="4215"/>
                  </a:lnTo>
                  <a:cubicBezTo>
                    <a:pt x="5239" y="4120"/>
                    <a:pt x="5561" y="3513"/>
                    <a:pt x="5454" y="2858"/>
                  </a:cubicBezTo>
                  <a:lnTo>
                    <a:pt x="4942" y="0"/>
                  </a:lnTo>
                  <a:close/>
                </a:path>
              </a:pathLst>
            </a:custGeom>
            <a:solidFill>
              <a:srgbClr val="F09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 name="Google Shape;1074;p43"/>
          <p:cNvGrpSpPr/>
          <p:nvPr/>
        </p:nvGrpSpPr>
        <p:grpSpPr>
          <a:xfrm>
            <a:off x="789985" y="1290056"/>
            <a:ext cx="995674" cy="1079635"/>
            <a:chOff x="789985" y="1290056"/>
            <a:chExt cx="995674" cy="1079635"/>
          </a:xfrm>
        </p:grpSpPr>
        <p:sp>
          <p:nvSpPr>
            <p:cNvPr id="1075" name="Google Shape;1075;p43"/>
            <p:cNvSpPr/>
            <p:nvPr/>
          </p:nvSpPr>
          <p:spPr>
            <a:xfrm rot="-1669840">
              <a:off x="990710" y="1407930"/>
              <a:ext cx="585423" cy="816533"/>
            </a:xfrm>
            <a:custGeom>
              <a:rect b="b" l="l" r="r" t="t"/>
              <a:pathLst>
                <a:path extrusionOk="0" h="52544" w="37672">
                  <a:moveTo>
                    <a:pt x="32525" y="1"/>
                  </a:moveTo>
                  <a:cubicBezTo>
                    <a:pt x="32510" y="1"/>
                    <a:pt x="32495" y="1"/>
                    <a:pt x="32481" y="1"/>
                  </a:cubicBezTo>
                  <a:lnTo>
                    <a:pt x="6906" y="168"/>
                  </a:lnTo>
                  <a:lnTo>
                    <a:pt x="1679" y="203"/>
                  </a:lnTo>
                  <a:cubicBezTo>
                    <a:pt x="751" y="215"/>
                    <a:pt x="1" y="977"/>
                    <a:pt x="1" y="1906"/>
                  </a:cubicBezTo>
                  <a:lnTo>
                    <a:pt x="12" y="2704"/>
                  </a:lnTo>
                  <a:cubicBezTo>
                    <a:pt x="1429" y="2728"/>
                    <a:pt x="2834" y="3525"/>
                    <a:pt x="3489" y="4799"/>
                  </a:cubicBezTo>
                  <a:cubicBezTo>
                    <a:pt x="3644" y="5085"/>
                    <a:pt x="3525" y="5430"/>
                    <a:pt x="3239" y="5585"/>
                  </a:cubicBezTo>
                  <a:cubicBezTo>
                    <a:pt x="3153" y="5631"/>
                    <a:pt x="3061" y="5653"/>
                    <a:pt x="2970" y="5653"/>
                  </a:cubicBezTo>
                  <a:cubicBezTo>
                    <a:pt x="2758" y="5653"/>
                    <a:pt x="2553" y="5535"/>
                    <a:pt x="2453" y="5335"/>
                  </a:cubicBezTo>
                  <a:cubicBezTo>
                    <a:pt x="2001" y="4466"/>
                    <a:pt x="1013" y="3906"/>
                    <a:pt x="24" y="3871"/>
                  </a:cubicBezTo>
                  <a:lnTo>
                    <a:pt x="24" y="3871"/>
                  </a:lnTo>
                  <a:lnTo>
                    <a:pt x="36" y="5656"/>
                  </a:lnTo>
                  <a:cubicBezTo>
                    <a:pt x="227" y="5799"/>
                    <a:pt x="322" y="6037"/>
                    <a:pt x="251" y="6276"/>
                  </a:cubicBezTo>
                  <a:cubicBezTo>
                    <a:pt x="215" y="6407"/>
                    <a:pt x="143" y="6502"/>
                    <a:pt x="48" y="6585"/>
                  </a:cubicBezTo>
                  <a:lnTo>
                    <a:pt x="60" y="8050"/>
                  </a:lnTo>
                  <a:cubicBezTo>
                    <a:pt x="1465" y="8085"/>
                    <a:pt x="2870" y="8883"/>
                    <a:pt x="3525" y="10157"/>
                  </a:cubicBezTo>
                  <a:cubicBezTo>
                    <a:pt x="3680" y="10443"/>
                    <a:pt x="3561" y="10788"/>
                    <a:pt x="3275" y="10943"/>
                  </a:cubicBezTo>
                  <a:cubicBezTo>
                    <a:pt x="3189" y="10985"/>
                    <a:pt x="3099" y="11006"/>
                    <a:pt x="3010" y="11006"/>
                  </a:cubicBezTo>
                  <a:cubicBezTo>
                    <a:pt x="2800" y="11006"/>
                    <a:pt x="2598" y="10893"/>
                    <a:pt x="2489" y="10693"/>
                  </a:cubicBezTo>
                  <a:cubicBezTo>
                    <a:pt x="2037" y="9824"/>
                    <a:pt x="1048" y="9264"/>
                    <a:pt x="60" y="9228"/>
                  </a:cubicBezTo>
                  <a:lnTo>
                    <a:pt x="60" y="9228"/>
                  </a:lnTo>
                  <a:lnTo>
                    <a:pt x="72" y="11014"/>
                  </a:lnTo>
                  <a:cubicBezTo>
                    <a:pt x="262" y="11157"/>
                    <a:pt x="358" y="11395"/>
                    <a:pt x="286" y="11633"/>
                  </a:cubicBezTo>
                  <a:cubicBezTo>
                    <a:pt x="251" y="11764"/>
                    <a:pt x="179" y="11860"/>
                    <a:pt x="84" y="11943"/>
                  </a:cubicBezTo>
                  <a:lnTo>
                    <a:pt x="96" y="13407"/>
                  </a:lnTo>
                  <a:cubicBezTo>
                    <a:pt x="1513" y="13443"/>
                    <a:pt x="2906" y="14241"/>
                    <a:pt x="3561" y="15515"/>
                  </a:cubicBezTo>
                  <a:cubicBezTo>
                    <a:pt x="3715" y="15801"/>
                    <a:pt x="3608" y="16146"/>
                    <a:pt x="3310" y="16301"/>
                  </a:cubicBezTo>
                  <a:cubicBezTo>
                    <a:pt x="3225" y="16343"/>
                    <a:pt x="3135" y="16364"/>
                    <a:pt x="3045" y="16364"/>
                  </a:cubicBezTo>
                  <a:cubicBezTo>
                    <a:pt x="2836" y="16364"/>
                    <a:pt x="2633" y="16251"/>
                    <a:pt x="2525" y="16051"/>
                  </a:cubicBezTo>
                  <a:cubicBezTo>
                    <a:pt x="2072" y="15181"/>
                    <a:pt x="1084" y="14622"/>
                    <a:pt x="108" y="14586"/>
                  </a:cubicBezTo>
                  <a:lnTo>
                    <a:pt x="108" y="14586"/>
                  </a:lnTo>
                  <a:lnTo>
                    <a:pt x="120" y="16372"/>
                  </a:lnTo>
                  <a:cubicBezTo>
                    <a:pt x="298" y="16515"/>
                    <a:pt x="393" y="16753"/>
                    <a:pt x="322" y="16991"/>
                  </a:cubicBezTo>
                  <a:cubicBezTo>
                    <a:pt x="298" y="17122"/>
                    <a:pt x="215" y="17217"/>
                    <a:pt x="120" y="17301"/>
                  </a:cubicBezTo>
                  <a:lnTo>
                    <a:pt x="132" y="18765"/>
                  </a:lnTo>
                  <a:cubicBezTo>
                    <a:pt x="1548" y="18801"/>
                    <a:pt x="2941" y="19599"/>
                    <a:pt x="3608" y="20873"/>
                  </a:cubicBezTo>
                  <a:cubicBezTo>
                    <a:pt x="3751" y="21158"/>
                    <a:pt x="3644" y="21504"/>
                    <a:pt x="3358" y="21658"/>
                  </a:cubicBezTo>
                  <a:cubicBezTo>
                    <a:pt x="3273" y="21701"/>
                    <a:pt x="3181" y="21721"/>
                    <a:pt x="3090" y="21721"/>
                  </a:cubicBezTo>
                  <a:cubicBezTo>
                    <a:pt x="2877" y="21721"/>
                    <a:pt x="2669" y="21609"/>
                    <a:pt x="2560" y="21408"/>
                  </a:cubicBezTo>
                  <a:cubicBezTo>
                    <a:pt x="2120" y="20539"/>
                    <a:pt x="1120" y="19980"/>
                    <a:pt x="143" y="19944"/>
                  </a:cubicBezTo>
                  <a:lnTo>
                    <a:pt x="143" y="19944"/>
                  </a:lnTo>
                  <a:lnTo>
                    <a:pt x="155" y="21730"/>
                  </a:lnTo>
                  <a:cubicBezTo>
                    <a:pt x="346" y="21873"/>
                    <a:pt x="429" y="22111"/>
                    <a:pt x="358" y="22349"/>
                  </a:cubicBezTo>
                  <a:cubicBezTo>
                    <a:pt x="334" y="22480"/>
                    <a:pt x="251" y="22575"/>
                    <a:pt x="155" y="22659"/>
                  </a:cubicBezTo>
                  <a:lnTo>
                    <a:pt x="167" y="24123"/>
                  </a:lnTo>
                  <a:cubicBezTo>
                    <a:pt x="1584" y="24159"/>
                    <a:pt x="2989" y="24956"/>
                    <a:pt x="3644" y="26218"/>
                  </a:cubicBezTo>
                  <a:cubicBezTo>
                    <a:pt x="3787" y="26516"/>
                    <a:pt x="3680" y="26861"/>
                    <a:pt x="3394" y="27016"/>
                  </a:cubicBezTo>
                  <a:cubicBezTo>
                    <a:pt x="3309" y="27059"/>
                    <a:pt x="3217" y="27079"/>
                    <a:pt x="3126" y="27079"/>
                  </a:cubicBezTo>
                  <a:cubicBezTo>
                    <a:pt x="2914" y="27079"/>
                    <a:pt x="2708" y="26967"/>
                    <a:pt x="2608" y="26766"/>
                  </a:cubicBezTo>
                  <a:cubicBezTo>
                    <a:pt x="2156" y="25897"/>
                    <a:pt x="1167" y="25326"/>
                    <a:pt x="179" y="25302"/>
                  </a:cubicBezTo>
                  <a:lnTo>
                    <a:pt x="179" y="25302"/>
                  </a:lnTo>
                  <a:lnTo>
                    <a:pt x="191" y="27088"/>
                  </a:lnTo>
                  <a:cubicBezTo>
                    <a:pt x="382" y="27231"/>
                    <a:pt x="465" y="27469"/>
                    <a:pt x="405" y="27707"/>
                  </a:cubicBezTo>
                  <a:cubicBezTo>
                    <a:pt x="370" y="27838"/>
                    <a:pt x="298" y="27933"/>
                    <a:pt x="203" y="28004"/>
                  </a:cubicBezTo>
                  <a:lnTo>
                    <a:pt x="215" y="29481"/>
                  </a:lnTo>
                  <a:cubicBezTo>
                    <a:pt x="1620" y="29517"/>
                    <a:pt x="3025" y="30314"/>
                    <a:pt x="3680" y="31576"/>
                  </a:cubicBezTo>
                  <a:cubicBezTo>
                    <a:pt x="3822" y="31874"/>
                    <a:pt x="3715" y="32219"/>
                    <a:pt x="3430" y="32374"/>
                  </a:cubicBezTo>
                  <a:cubicBezTo>
                    <a:pt x="3344" y="32417"/>
                    <a:pt x="3253" y="32437"/>
                    <a:pt x="3162" y="32437"/>
                  </a:cubicBezTo>
                  <a:cubicBezTo>
                    <a:pt x="2950" y="32437"/>
                    <a:pt x="2744" y="32324"/>
                    <a:pt x="2644" y="32124"/>
                  </a:cubicBezTo>
                  <a:cubicBezTo>
                    <a:pt x="2191" y="31255"/>
                    <a:pt x="1203" y="30683"/>
                    <a:pt x="215" y="30660"/>
                  </a:cubicBezTo>
                  <a:lnTo>
                    <a:pt x="215" y="30660"/>
                  </a:lnTo>
                  <a:lnTo>
                    <a:pt x="227" y="32445"/>
                  </a:lnTo>
                  <a:cubicBezTo>
                    <a:pt x="417" y="32576"/>
                    <a:pt x="501" y="32826"/>
                    <a:pt x="441" y="33065"/>
                  </a:cubicBezTo>
                  <a:cubicBezTo>
                    <a:pt x="405" y="33184"/>
                    <a:pt x="334" y="33291"/>
                    <a:pt x="239" y="33362"/>
                  </a:cubicBezTo>
                  <a:lnTo>
                    <a:pt x="251" y="34839"/>
                  </a:lnTo>
                  <a:cubicBezTo>
                    <a:pt x="1656" y="34874"/>
                    <a:pt x="3060" y="35672"/>
                    <a:pt x="3715" y="36934"/>
                  </a:cubicBezTo>
                  <a:cubicBezTo>
                    <a:pt x="3870" y="37220"/>
                    <a:pt x="3751" y="37577"/>
                    <a:pt x="3465" y="37720"/>
                  </a:cubicBezTo>
                  <a:cubicBezTo>
                    <a:pt x="3379" y="37766"/>
                    <a:pt x="3287" y="37788"/>
                    <a:pt x="3196" y="37788"/>
                  </a:cubicBezTo>
                  <a:cubicBezTo>
                    <a:pt x="2984" y="37788"/>
                    <a:pt x="2779" y="37670"/>
                    <a:pt x="2679" y="37470"/>
                  </a:cubicBezTo>
                  <a:cubicBezTo>
                    <a:pt x="2227" y="36613"/>
                    <a:pt x="1239" y="36041"/>
                    <a:pt x="251" y="36005"/>
                  </a:cubicBezTo>
                  <a:lnTo>
                    <a:pt x="251" y="36005"/>
                  </a:lnTo>
                  <a:lnTo>
                    <a:pt x="262" y="37791"/>
                  </a:lnTo>
                  <a:cubicBezTo>
                    <a:pt x="453" y="37934"/>
                    <a:pt x="548" y="38184"/>
                    <a:pt x="477" y="38422"/>
                  </a:cubicBezTo>
                  <a:cubicBezTo>
                    <a:pt x="441" y="38541"/>
                    <a:pt x="370" y="38649"/>
                    <a:pt x="274" y="38720"/>
                  </a:cubicBezTo>
                  <a:lnTo>
                    <a:pt x="286" y="40196"/>
                  </a:lnTo>
                  <a:cubicBezTo>
                    <a:pt x="1703" y="40220"/>
                    <a:pt x="3096" y="41030"/>
                    <a:pt x="3751" y="42292"/>
                  </a:cubicBezTo>
                  <a:cubicBezTo>
                    <a:pt x="3906" y="42578"/>
                    <a:pt x="3787" y="42935"/>
                    <a:pt x="3501" y="43078"/>
                  </a:cubicBezTo>
                  <a:cubicBezTo>
                    <a:pt x="3415" y="43124"/>
                    <a:pt x="3324" y="43146"/>
                    <a:pt x="3234" y="43146"/>
                  </a:cubicBezTo>
                  <a:cubicBezTo>
                    <a:pt x="3025" y="43146"/>
                    <a:pt x="2823" y="43028"/>
                    <a:pt x="2715" y="42828"/>
                  </a:cubicBezTo>
                  <a:cubicBezTo>
                    <a:pt x="2263" y="41970"/>
                    <a:pt x="1275" y="41399"/>
                    <a:pt x="286" y="41363"/>
                  </a:cubicBezTo>
                  <a:lnTo>
                    <a:pt x="286" y="41363"/>
                  </a:lnTo>
                  <a:lnTo>
                    <a:pt x="298" y="43149"/>
                  </a:lnTo>
                  <a:cubicBezTo>
                    <a:pt x="489" y="43292"/>
                    <a:pt x="584" y="43542"/>
                    <a:pt x="513" y="43780"/>
                  </a:cubicBezTo>
                  <a:cubicBezTo>
                    <a:pt x="477" y="43899"/>
                    <a:pt x="405" y="44006"/>
                    <a:pt x="310" y="44078"/>
                  </a:cubicBezTo>
                  <a:lnTo>
                    <a:pt x="322" y="45554"/>
                  </a:lnTo>
                  <a:cubicBezTo>
                    <a:pt x="1739" y="45578"/>
                    <a:pt x="3132" y="46388"/>
                    <a:pt x="3787" y="47650"/>
                  </a:cubicBezTo>
                  <a:cubicBezTo>
                    <a:pt x="3942" y="47935"/>
                    <a:pt x="3834" y="48293"/>
                    <a:pt x="3537" y="48436"/>
                  </a:cubicBezTo>
                  <a:cubicBezTo>
                    <a:pt x="3451" y="48482"/>
                    <a:pt x="3360" y="48504"/>
                    <a:pt x="3270" y="48504"/>
                  </a:cubicBezTo>
                  <a:cubicBezTo>
                    <a:pt x="3061" y="48504"/>
                    <a:pt x="2859" y="48385"/>
                    <a:pt x="2751" y="48185"/>
                  </a:cubicBezTo>
                  <a:cubicBezTo>
                    <a:pt x="2298" y="47328"/>
                    <a:pt x="1310" y="46757"/>
                    <a:pt x="334" y="46721"/>
                  </a:cubicBezTo>
                  <a:lnTo>
                    <a:pt x="334" y="46721"/>
                  </a:lnTo>
                  <a:lnTo>
                    <a:pt x="346" y="48507"/>
                  </a:lnTo>
                  <a:cubicBezTo>
                    <a:pt x="524" y="48650"/>
                    <a:pt x="620" y="48900"/>
                    <a:pt x="548" y="49138"/>
                  </a:cubicBezTo>
                  <a:cubicBezTo>
                    <a:pt x="513" y="49257"/>
                    <a:pt x="441" y="49364"/>
                    <a:pt x="346" y="49436"/>
                  </a:cubicBezTo>
                  <a:lnTo>
                    <a:pt x="358" y="51067"/>
                  </a:lnTo>
                  <a:cubicBezTo>
                    <a:pt x="465" y="51900"/>
                    <a:pt x="1179" y="52543"/>
                    <a:pt x="2037" y="52543"/>
                  </a:cubicBezTo>
                  <a:lnTo>
                    <a:pt x="30195" y="52353"/>
                  </a:lnTo>
                  <a:lnTo>
                    <a:pt x="32850" y="52329"/>
                  </a:lnTo>
                  <a:cubicBezTo>
                    <a:pt x="35517" y="52317"/>
                    <a:pt x="37672" y="50126"/>
                    <a:pt x="37660" y="47459"/>
                  </a:cubicBezTo>
                  <a:lnTo>
                    <a:pt x="37362" y="4811"/>
                  </a:lnTo>
                  <a:lnTo>
                    <a:pt x="37362" y="4799"/>
                  </a:lnTo>
                  <a:cubicBezTo>
                    <a:pt x="37339" y="2147"/>
                    <a:pt x="35172" y="1"/>
                    <a:pt x="32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3"/>
            <p:cNvSpPr/>
            <p:nvPr/>
          </p:nvSpPr>
          <p:spPr>
            <a:xfrm rot="-1669840">
              <a:off x="954124" y="1395616"/>
              <a:ext cx="667396" cy="868515"/>
            </a:xfrm>
            <a:custGeom>
              <a:rect b="b" l="l" r="r" t="t"/>
              <a:pathLst>
                <a:path extrusionOk="0" h="55889" w="42947">
                  <a:moveTo>
                    <a:pt x="2060" y="4799"/>
                  </a:moveTo>
                  <a:lnTo>
                    <a:pt x="2060" y="6061"/>
                  </a:lnTo>
                  <a:cubicBezTo>
                    <a:pt x="1906" y="6002"/>
                    <a:pt x="1775" y="5930"/>
                    <a:pt x="1679" y="5859"/>
                  </a:cubicBezTo>
                  <a:cubicBezTo>
                    <a:pt x="1477" y="5716"/>
                    <a:pt x="1358" y="5490"/>
                    <a:pt x="1370" y="5335"/>
                  </a:cubicBezTo>
                  <a:cubicBezTo>
                    <a:pt x="1406" y="5109"/>
                    <a:pt x="1739" y="4894"/>
                    <a:pt x="2060" y="4799"/>
                  </a:cubicBezTo>
                  <a:close/>
                  <a:moveTo>
                    <a:pt x="2096" y="10145"/>
                  </a:moveTo>
                  <a:lnTo>
                    <a:pt x="2108" y="11419"/>
                  </a:lnTo>
                  <a:lnTo>
                    <a:pt x="2096" y="11419"/>
                  </a:lnTo>
                  <a:cubicBezTo>
                    <a:pt x="1941" y="11360"/>
                    <a:pt x="1810" y="11288"/>
                    <a:pt x="1715" y="11217"/>
                  </a:cubicBezTo>
                  <a:cubicBezTo>
                    <a:pt x="1513" y="11074"/>
                    <a:pt x="1394" y="10848"/>
                    <a:pt x="1406" y="10693"/>
                  </a:cubicBezTo>
                  <a:cubicBezTo>
                    <a:pt x="1441" y="10467"/>
                    <a:pt x="1775" y="10252"/>
                    <a:pt x="2096" y="10145"/>
                  </a:cubicBezTo>
                  <a:close/>
                  <a:moveTo>
                    <a:pt x="2132" y="15503"/>
                  </a:moveTo>
                  <a:lnTo>
                    <a:pt x="2132" y="16777"/>
                  </a:lnTo>
                  <a:cubicBezTo>
                    <a:pt x="1977" y="16717"/>
                    <a:pt x="1846" y="16646"/>
                    <a:pt x="1751" y="16574"/>
                  </a:cubicBezTo>
                  <a:cubicBezTo>
                    <a:pt x="1548" y="16420"/>
                    <a:pt x="1429" y="16205"/>
                    <a:pt x="1441" y="16051"/>
                  </a:cubicBezTo>
                  <a:cubicBezTo>
                    <a:pt x="1477" y="15812"/>
                    <a:pt x="1810" y="15598"/>
                    <a:pt x="2132" y="15503"/>
                  </a:cubicBezTo>
                  <a:close/>
                  <a:moveTo>
                    <a:pt x="2168" y="20861"/>
                  </a:moveTo>
                  <a:lnTo>
                    <a:pt x="2179" y="22135"/>
                  </a:lnTo>
                  <a:cubicBezTo>
                    <a:pt x="2013" y="22075"/>
                    <a:pt x="1894" y="22004"/>
                    <a:pt x="1787" y="21932"/>
                  </a:cubicBezTo>
                  <a:cubicBezTo>
                    <a:pt x="1584" y="21777"/>
                    <a:pt x="1465" y="21563"/>
                    <a:pt x="1489" y="21408"/>
                  </a:cubicBezTo>
                  <a:cubicBezTo>
                    <a:pt x="1513" y="21170"/>
                    <a:pt x="1846" y="20956"/>
                    <a:pt x="2168" y="20861"/>
                  </a:cubicBezTo>
                  <a:close/>
                  <a:moveTo>
                    <a:pt x="2203" y="26218"/>
                  </a:moveTo>
                  <a:lnTo>
                    <a:pt x="2215" y="27492"/>
                  </a:lnTo>
                  <a:cubicBezTo>
                    <a:pt x="2048" y="27433"/>
                    <a:pt x="1929" y="27361"/>
                    <a:pt x="1822" y="27278"/>
                  </a:cubicBezTo>
                  <a:cubicBezTo>
                    <a:pt x="1620" y="27135"/>
                    <a:pt x="1501" y="26921"/>
                    <a:pt x="1525" y="26754"/>
                  </a:cubicBezTo>
                  <a:cubicBezTo>
                    <a:pt x="1548" y="26528"/>
                    <a:pt x="1882" y="26314"/>
                    <a:pt x="2203" y="26218"/>
                  </a:cubicBezTo>
                  <a:close/>
                  <a:moveTo>
                    <a:pt x="2239" y="31576"/>
                  </a:moveTo>
                  <a:lnTo>
                    <a:pt x="2251" y="32850"/>
                  </a:lnTo>
                  <a:cubicBezTo>
                    <a:pt x="2084" y="32779"/>
                    <a:pt x="1953" y="32719"/>
                    <a:pt x="1858" y="32636"/>
                  </a:cubicBezTo>
                  <a:cubicBezTo>
                    <a:pt x="1656" y="32493"/>
                    <a:pt x="1536" y="32279"/>
                    <a:pt x="1560" y="32112"/>
                  </a:cubicBezTo>
                  <a:cubicBezTo>
                    <a:pt x="1584" y="31886"/>
                    <a:pt x="1917" y="31672"/>
                    <a:pt x="2239" y="31576"/>
                  </a:cubicBezTo>
                  <a:close/>
                  <a:moveTo>
                    <a:pt x="2275" y="36934"/>
                  </a:moveTo>
                  <a:lnTo>
                    <a:pt x="2287" y="38208"/>
                  </a:lnTo>
                  <a:cubicBezTo>
                    <a:pt x="2120" y="38137"/>
                    <a:pt x="2001" y="38077"/>
                    <a:pt x="1894" y="37994"/>
                  </a:cubicBezTo>
                  <a:cubicBezTo>
                    <a:pt x="1703" y="37851"/>
                    <a:pt x="1572" y="37637"/>
                    <a:pt x="1596" y="37470"/>
                  </a:cubicBezTo>
                  <a:cubicBezTo>
                    <a:pt x="1620" y="37244"/>
                    <a:pt x="1953" y="37029"/>
                    <a:pt x="2275" y="36934"/>
                  </a:cubicBezTo>
                  <a:close/>
                  <a:moveTo>
                    <a:pt x="2310" y="42292"/>
                  </a:moveTo>
                  <a:lnTo>
                    <a:pt x="2322" y="43566"/>
                  </a:lnTo>
                  <a:cubicBezTo>
                    <a:pt x="2156" y="43494"/>
                    <a:pt x="2037" y="43435"/>
                    <a:pt x="1929" y="43352"/>
                  </a:cubicBezTo>
                  <a:cubicBezTo>
                    <a:pt x="1739" y="43209"/>
                    <a:pt x="1608" y="42982"/>
                    <a:pt x="1632" y="42828"/>
                  </a:cubicBezTo>
                  <a:cubicBezTo>
                    <a:pt x="1656" y="42625"/>
                    <a:pt x="1929" y="42435"/>
                    <a:pt x="2215" y="42328"/>
                  </a:cubicBezTo>
                  <a:cubicBezTo>
                    <a:pt x="2251" y="42316"/>
                    <a:pt x="2275" y="42304"/>
                    <a:pt x="2310" y="42292"/>
                  </a:cubicBezTo>
                  <a:close/>
                  <a:moveTo>
                    <a:pt x="2346" y="47638"/>
                  </a:moveTo>
                  <a:lnTo>
                    <a:pt x="2358" y="48912"/>
                  </a:lnTo>
                  <a:cubicBezTo>
                    <a:pt x="2191" y="48852"/>
                    <a:pt x="2072" y="48781"/>
                    <a:pt x="1965" y="48709"/>
                  </a:cubicBezTo>
                  <a:cubicBezTo>
                    <a:pt x="1775" y="48566"/>
                    <a:pt x="1644" y="48340"/>
                    <a:pt x="1667" y="48185"/>
                  </a:cubicBezTo>
                  <a:cubicBezTo>
                    <a:pt x="1691" y="47983"/>
                    <a:pt x="1965" y="47781"/>
                    <a:pt x="2263" y="47674"/>
                  </a:cubicBezTo>
                  <a:cubicBezTo>
                    <a:pt x="2287" y="47662"/>
                    <a:pt x="2322" y="47650"/>
                    <a:pt x="2346" y="47638"/>
                  </a:cubicBezTo>
                  <a:close/>
                  <a:moveTo>
                    <a:pt x="35335" y="822"/>
                  </a:moveTo>
                  <a:cubicBezTo>
                    <a:pt x="37958" y="822"/>
                    <a:pt x="40089" y="2944"/>
                    <a:pt x="40101" y="5561"/>
                  </a:cubicBezTo>
                  <a:lnTo>
                    <a:pt x="40398" y="48209"/>
                  </a:lnTo>
                  <a:cubicBezTo>
                    <a:pt x="40398" y="49483"/>
                    <a:pt x="39910" y="50686"/>
                    <a:pt x="39017" y="51591"/>
                  </a:cubicBezTo>
                  <a:cubicBezTo>
                    <a:pt x="38124" y="52507"/>
                    <a:pt x="36922" y="53008"/>
                    <a:pt x="35648" y="53019"/>
                  </a:cubicBezTo>
                  <a:lnTo>
                    <a:pt x="4846" y="53234"/>
                  </a:lnTo>
                  <a:cubicBezTo>
                    <a:pt x="4025" y="53234"/>
                    <a:pt x="3334" y="52627"/>
                    <a:pt x="3227" y="51817"/>
                  </a:cubicBezTo>
                  <a:lnTo>
                    <a:pt x="3215" y="50221"/>
                  </a:lnTo>
                  <a:cubicBezTo>
                    <a:pt x="3311" y="50138"/>
                    <a:pt x="3382" y="50019"/>
                    <a:pt x="3418" y="49900"/>
                  </a:cubicBezTo>
                  <a:cubicBezTo>
                    <a:pt x="3489" y="49650"/>
                    <a:pt x="3406" y="49400"/>
                    <a:pt x="3203" y="49233"/>
                  </a:cubicBezTo>
                  <a:lnTo>
                    <a:pt x="3191" y="47543"/>
                  </a:lnTo>
                  <a:lnTo>
                    <a:pt x="3191" y="47543"/>
                  </a:lnTo>
                  <a:cubicBezTo>
                    <a:pt x="4156" y="47602"/>
                    <a:pt x="5085" y="48162"/>
                    <a:pt x="5501" y="48971"/>
                  </a:cubicBezTo>
                  <a:lnTo>
                    <a:pt x="5489" y="48983"/>
                  </a:lnTo>
                  <a:cubicBezTo>
                    <a:pt x="5605" y="49207"/>
                    <a:pt x="5830" y="49332"/>
                    <a:pt x="6065" y="49332"/>
                  </a:cubicBezTo>
                  <a:cubicBezTo>
                    <a:pt x="6167" y="49332"/>
                    <a:pt x="6272" y="49308"/>
                    <a:pt x="6370" y="49257"/>
                  </a:cubicBezTo>
                  <a:cubicBezTo>
                    <a:pt x="6525" y="49174"/>
                    <a:pt x="6632" y="49043"/>
                    <a:pt x="6692" y="48876"/>
                  </a:cubicBezTo>
                  <a:cubicBezTo>
                    <a:pt x="6740" y="48709"/>
                    <a:pt x="6728" y="48543"/>
                    <a:pt x="6644" y="48388"/>
                  </a:cubicBezTo>
                  <a:cubicBezTo>
                    <a:pt x="6001" y="47138"/>
                    <a:pt x="4644" y="46304"/>
                    <a:pt x="3180" y="46257"/>
                  </a:cubicBezTo>
                  <a:lnTo>
                    <a:pt x="3168" y="44876"/>
                  </a:lnTo>
                  <a:cubicBezTo>
                    <a:pt x="3275" y="44792"/>
                    <a:pt x="3334" y="44673"/>
                    <a:pt x="3370" y="44554"/>
                  </a:cubicBezTo>
                  <a:cubicBezTo>
                    <a:pt x="3441" y="44304"/>
                    <a:pt x="3358" y="44054"/>
                    <a:pt x="3168" y="43887"/>
                  </a:cubicBezTo>
                  <a:lnTo>
                    <a:pt x="3156" y="42197"/>
                  </a:lnTo>
                  <a:lnTo>
                    <a:pt x="3156" y="42197"/>
                  </a:lnTo>
                  <a:cubicBezTo>
                    <a:pt x="4120" y="42256"/>
                    <a:pt x="5037" y="42816"/>
                    <a:pt x="5454" y="43625"/>
                  </a:cubicBezTo>
                  <a:cubicBezTo>
                    <a:pt x="5537" y="43780"/>
                    <a:pt x="5668" y="43887"/>
                    <a:pt x="5835" y="43947"/>
                  </a:cubicBezTo>
                  <a:cubicBezTo>
                    <a:pt x="5899" y="43965"/>
                    <a:pt x="5965" y="43975"/>
                    <a:pt x="6030" y="43975"/>
                  </a:cubicBezTo>
                  <a:cubicBezTo>
                    <a:pt x="6135" y="43975"/>
                    <a:pt x="6240" y="43950"/>
                    <a:pt x="6335" y="43899"/>
                  </a:cubicBezTo>
                  <a:cubicBezTo>
                    <a:pt x="6644" y="43733"/>
                    <a:pt x="6775" y="43340"/>
                    <a:pt x="6609" y="43030"/>
                  </a:cubicBezTo>
                  <a:cubicBezTo>
                    <a:pt x="5966" y="41780"/>
                    <a:pt x="4608" y="40946"/>
                    <a:pt x="3144" y="40899"/>
                  </a:cubicBezTo>
                  <a:lnTo>
                    <a:pt x="3132" y="39518"/>
                  </a:lnTo>
                  <a:cubicBezTo>
                    <a:pt x="3239" y="39434"/>
                    <a:pt x="3311" y="39315"/>
                    <a:pt x="3334" y="39196"/>
                  </a:cubicBezTo>
                  <a:cubicBezTo>
                    <a:pt x="3406" y="38946"/>
                    <a:pt x="3322" y="38696"/>
                    <a:pt x="3132" y="38530"/>
                  </a:cubicBezTo>
                  <a:lnTo>
                    <a:pt x="3120" y="36839"/>
                  </a:lnTo>
                  <a:lnTo>
                    <a:pt x="3120" y="36839"/>
                  </a:lnTo>
                  <a:cubicBezTo>
                    <a:pt x="4084" y="36898"/>
                    <a:pt x="5001" y="37458"/>
                    <a:pt x="5418" y="38268"/>
                  </a:cubicBezTo>
                  <a:cubicBezTo>
                    <a:pt x="5501" y="38422"/>
                    <a:pt x="5632" y="38530"/>
                    <a:pt x="5799" y="38589"/>
                  </a:cubicBezTo>
                  <a:cubicBezTo>
                    <a:pt x="5863" y="38607"/>
                    <a:pt x="5929" y="38617"/>
                    <a:pt x="5995" y="38617"/>
                  </a:cubicBezTo>
                  <a:cubicBezTo>
                    <a:pt x="6100" y="38617"/>
                    <a:pt x="6204" y="38593"/>
                    <a:pt x="6299" y="38541"/>
                  </a:cubicBezTo>
                  <a:cubicBezTo>
                    <a:pt x="6609" y="38375"/>
                    <a:pt x="6740" y="37982"/>
                    <a:pt x="6573" y="37672"/>
                  </a:cubicBezTo>
                  <a:cubicBezTo>
                    <a:pt x="5930" y="36422"/>
                    <a:pt x="4573" y="35589"/>
                    <a:pt x="3108" y="35541"/>
                  </a:cubicBezTo>
                  <a:lnTo>
                    <a:pt x="3096" y="34160"/>
                  </a:lnTo>
                  <a:cubicBezTo>
                    <a:pt x="3203" y="34077"/>
                    <a:pt x="3275" y="33969"/>
                    <a:pt x="3299" y="33838"/>
                  </a:cubicBezTo>
                  <a:cubicBezTo>
                    <a:pt x="3370" y="33588"/>
                    <a:pt x="3287" y="33338"/>
                    <a:pt x="3096" y="33172"/>
                  </a:cubicBezTo>
                  <a:lnTo>
                    <a:pt x="3084" y="31481"/>
                  </a:lnTo>
                  <a:lnTo>
                    <a:pt x="3084" y="31481"/>
                  </a:lnTo>
                  <a:cubicBezTo>
                    <a:pt x="4049" y="31541"/>
                    <a:pt x="4965" y="32100"/>
                    <a:pt x="5382" y="32910"/>
                  </a:cubicBezTo>
                  <a:cubicBezTo>
                    <a:pt x="5466" y="33065"/>
                    <a:pt x="5597" y="33172"/>
                    <a:pt x="5763" y="33231"/>
                  </a:cubicBezTo>
                  <a:cubicBezTo>
                    <a:pt x="5827" y="33250"/>
                    <a:pt x="5893" y="33259"/>
                    <a:pt x="5959" y="33259"/>
                  </a:cubicBezTo>
                  <a:cubicBezTo>
                    <a:pt x="6064" y="33259"/>
                    <a:pt x="6168" y="33235"/>
                    <a:pt x="6263" y="33184"/>
                  </a:cubicBezTo>
                  <a:cubicBezTo>
                    <a:pt x="6573" y="33017"/>
                    <a:pt x="6704" y="32624"/>
                    <a:pt x="6537" y="32314"/>
                  </a:cubicBezTo>
                  <a:cubicBezTo>
                    <a:pt x="5894" y="31064"/>
                    <a:pt x="4537" y="30231"/>
                    <a:pt x="3072" y="30183"/>
                  </a:cubicBezTo>
                  <a:lnTo>
                    <a:pt x="3060" y="28802"/>
                  </a:lnTo>
                  <a:cubicBezTo>
                    <a:pt x="3168" y="28719"/>
                    <a:pt x="3239" y="28612"/>
                    <a:pt x="3263" y="28481"/>
                  </a:cubicBezTo>
                  <a:cubicBezTo>
                    <a:pt x="3334" y="28243"/>
                    <a:pt x="3251" y="27981"/>
                    <a:pt x="3060" y="27814"/>
                  </a:cubicBezTo>
                  <a:lnTo>
                    <a:pt x="3049" y="26123"/>
                  </a:lnTo>
                  <a:lnTo>
                    <a:pt x="3049" y="26123"/>
                  </a:lnTo>
                  <a:cubicBezTo>
                    <a:pt x="4013" y="26183"/>
                    <a:pt x="4930" y="26742"/>
                    <a:pt x="5346" y="27552"/>
                  </a:cubicBezTo>
                  <a:cubicBezTo>
                    <a:pt x="5462" y="27775"/>
                    <a:pt x="5687" y="27901"/>
                    <a:pt x="5922" y="27901"/>
                  </a:cubicBezTo>
                  <a:cubicBezTo>
                    <a:pt x="6025" y="27901"/>
                    <a:pt x="6129" y="27877"/>
                    <a:pt x="6228" y="27826"/>
                  </a:cubicBezTo>
                  <a:cubicBezTo>
                    <a:pt x="6382" y="27754"/>
                    <a:pt x="6489" y="27612"/>
                    <a:pt x="6549" y="27445"/>
                  </a:cubicBezTo>
                  <a:cubicBezTo>
                    <a:pt x="6597" y="27290"/>
                    <a:pt x="6585" y="27111"/>
                    <a:pt x="6501" y="26957"/>
                  </a:cubicBezTo>
                  <a:cubicBezTo>
                    <a:pt x="5858" y="25707"/>
                    <a:pt x="4501" y="24873"/>
                    <a:pt x="3037" y="24825"/>
                  </a:cubicBezTo>
                  <a:lnTo>
                    <a:pt x="3025" y="23444"/>
                  </a:lnTo>
                  <a:cubicBezTo>
                    <a:pt x="3132" y="23361"/>
                    <a:pt x="3203" y="23254"/>
                    <a:pt x="3227" y="23123"/>
                  </a:cubicBezTo>
                  <a:cubicBezTo>
                    <a:pt x="3299" y="22885"/>
                    <a:pt x="3215" y="22623"/>
                    <a:pt x="3025" y="22456"/>
                  </a:cubicBezTo>
                  <a:lnTo>
                    <a:pt x="3013" y="20765"/>
                  </a:lnTo>
                  <a:lnTo>
                    <a:pt x="3013" y="20765"/>
                  </a:lnTo>
                  <a:cubicBezTo>
                    <a:pt x="3977" y="20825"/>
                    <a:pt x="4894" y="21396"/>
                    <a:pt x="5311" y="22194"/>
                  </a:cubicBezTo>
                  <a:cubicBezTo>
                    <a:pt x="5394" y="22349"/>
                    <a:pt x="5525" y="22468"/>
                    <a:pt x="5692" y="22516"/>
                  </a:cubicBezTo>
                  <a:cubicBezTo>
                    <a:pt x="5756" y="22534"/>
                    <a:pt x="5822" y="22544"/>
                    <a:pt x="5888" y="22544"/>
                  </a:cubicBezTo>
                  <a:cubicBezTo>
                    <a:pt x="5992" y="22544"/>
                    <a:pt x="6097" y="22519"/>
                    <a:pt x="6192" y="22468"/>
                  </a:cubicBezTo>
                  <a:cubicBezTo>
                    <a:pt x="6347" y="22397"/>
                    <a:pt x="6454" y="22254"/>
                    <a:pt x="6513" y="22087"/>
                  </a:cubicBezTo>
                  <a:cubicBezTo>
                    <a:pt x="6561" y="21932"/>
                    <a:pt x="6549" y="21754"/>
                    <a:pt x="6466" y="21599"/>
                  </a:cubicBezTo>
                  <a:cubicBezTo>
                    <a:pt x="5823" y="20349"/>
                    <a:pt x="4465" y="19515"/>
                    <a:pt x="3001" y="19468"/>
                  </a:cubicBezTo>
                  <a:lnTo>
                    <a:pt x="2989" y="18087"/>
                  </a:lnTo>
                  <a:cubicBezTo>
                    <a:pt x="3096" y="18003"/>
                    <a:pt x="3156" y="17896"/>
                    <a:pt x="3191" y="17765"/>
                  </a:cubicBezTo>
                  <a:cubicBezTo>
                    <a:pt x="3263" y="17527"/>
                    <a:pt x="3180" y="17265"/>
                    <a:pt x="2989" y="17098"/>
                  </a:cubicBezTo>
                  <a:lnTo>
                    <a:pt x="2977" y="15408"/>
                  </a:lnTo>
                  <a:lnTo>
                    <a:pt x="2977" y="15408"/>
                  </a:lnTo>
                  <a:cubicBezTo>
                    <a:pt x="3942" y="15467"/>
                    <a:pt x="4858" y="16039"/>
                    <a:pt x="5275" y="16836"/>
                  </a:cubicBezTo>
                  <a:cubicBezTo>
                    <a:pt x="5358" y="16991"/>
                    <a:pt x="5489" y="17110"/>
                    <a:pt x="5656" y="17158"/>
                  </a:cubicBezTo>
                  <a:cubicBezTo>
                    <a:pt x="5720" y="17176"/>
                    <a:pt x="5786" y="17186"/>
                    <a:pt x="5852" y="17186"/>
                  </a:cubicBezTo>
                  <a:cubicBezTo>
                    <a:pt x="5957" y="17186"/>
                    <a:pt x="6061" y="17161"/>
                    <a:pt x="6156" y="17110"/>
                  </a:cubicBezTo>
                  <a:cubicBezTo>
                    <a:pt x="6311" y="17039"/>
                    <a:pt x="6418" y="16896"/>
                    <a:pt x="6478" y="16729"/>
                  </a:cubicBezTo>
                  <a:cubicBezTo>
                    <a:pt x="6525" y="16574"/>
                    <a:pt x="6513" y="16396"/>
                    <a:pt x="6430" y="16241"/>
                  </a:cubicBezTo>
                  <a:cubicBezTo>
                    <a:pt x="5787" y="14991"/>
                    <a:pt x="4430" y="14157"/>
                    <a:pt x="2965" y="14110"/>
                  </a:cubicBezTo>
                  <a:lnTo>
                    <a:pt x="2953" y="12729"/>
                  </a:lnTo>
                  <a:cubicBezTo>
                    <a:pt x="3060" y="12645"/>
                    <a:pt x="3120" y="12538"/>
                    <a:pt x="3156" y="12407"/>
                  </a:cubicBezTo>
                  <a:cubicBezTo>
                    <a:pt x="3227" y="12169"/>
                    <a:pt x="3144" y="11907"/>
                    <a:pt x="2953" y="11741"/>
                  </a:cubicBezTo>
                  <a:lnTo>
                    <a:pt x="2941" y="10050"/>
                  </a:lnTo>
                  <a:lnTo>
                    <a:pt x="2941" y="10050"/>
                  </a:lnTo>
                  <a:cubicBezTo>
                    <a:pt x="3906" y="10109"/>
                    <a:pt x="4823" y="10681"/>
                    <a:pt x="5239" y="11479"/>
                  </a:cubicBezTo>
                  <a:cubicBezTo>
                    <a:pt x="5355" y="11702"/>
                    <a:pt x="5580" y="11828"/>
                    <a:pt x="5814" y="11828"/>
                  </a:cubicBezTo>
                  <a:cubicBezTo>
                    <a:pt x="5917" y="11828"/>
                    <a:pt x="6022" y="11803"/>
                    <a:pt x="6120" y="11752"/>
                  </a:cubicBezTo>
                  <a:cubicBezTo>
                    <a:pt x="6430" y="11586"/>
                    <a:pt x="6561" y="11193"/>
                    <a:pt x="6394" y="10883"/>
                  </a:cubicBezTo>
                  <a:cubicBezTo>
                    <a:pt x="5751" y="9633"/>
                    <a:pt x="4394" y="8800"/>
                    <a:pt x="2930" y="8752"/>
                  </a:cubicBezTo>
                  <a:lnTo>
                    <a:pt x="2918" y="7371"/>
                  </a:lnTo>
                  <a:cubicBezTo>
                    <a:pt x="3025" y="7288"/>
                    <a:pt x="3084" y="7180"/>
                    <a:pt x="3120" y="7049"/>
                  </a:cubicBezTo>
                  <a:cubicBezTo>
                    <a:pt x="3191" y="6811"/>
                    <a:pt x="3108" y="6549"/>
                    <a:pt x="2918" y="6383"/>
                  </a:cubicBezTo>
                  <a:lnTo>
                    <a:pt x="2906" y="4692"/>
                  </a:lnTo>
                  <a:lnTo>
                    <a:pt x="2906" y="4692"/>
                  </a:lnTo>
                  <a:cubicBezTo>
                    <a:pt x="3870" y="4752"/>
                    <a:pt x="4787" y="5323"/>
                    <a:pt x="5204" y="6121"/>
                  </a:cubicBezTo>
                  <a:cubicBezTo>
                    <a:pt x="5287" y="6276"/>
                    <a:pt x="5418" y="6395"/>
                    <a:pt x="5585" y="6442"/>
                  </a:cubicBezTo>
                  <a:cubicBezTo>
                    <a:pt x="5649" y="6461"/>
                    <a:pt x="5715" y="6470"/>
                    <a:pt x="5780" y="6470"/>
                  </a:cubicBezTo>
                  <a:cubicBezTo>
                    <a:pt x="5885" y="6470"/>
                    <a:pt x="5989" y="6446"/>
                    <a:pt x="6085" y="6395"/>
                  </a:cubicBezTo>
                  <a:cubicBezTo>
                    <a:pt x="6394" y="6228"/>
                    <a:pt x="6525" y="5835"/>
                    <a:pt x="6359" y="5525"/>
                  </a:cubicBezTo>
                  <a:cubicBezTo>
                    <a:pt x="5716" y="4287"/>
                    <a:pt x="4323" y="3442"/>
                    <a:pt x="2882" y="3394"/>
                  </a:cubicBezTo>
                  <a:lnTo>
                    <a:pt x="2882" y="2656"/>
                  </a:lnTo>
                  <a:cubicBezTo>
                    <a:pt x="2882" y="2227"/>
                    <a:pt x="3049" y="1823"/>
                    <a:pt x="3346" y="1513"/>
                  </a:cubicBezTo>
                  <a:cubicBezTo>
                    <a:pt x="3656" y="1204"/>
                    <a:pt x="4061" y="1025"/>
                    <a:pt x="4489" y="1025"/>
                  </a:cubicBezTo>
                  <a:lnTo>
                    <a:pt x="35291" y="823"/>
                  </a:lnTo>
                  <a:cubicBezTo>
                    <a:pt x="35305" y="822"/>
                    <a:pt x="35320" y="822"/>
                    <a:pt x="35335" y="822"/>
                  </a:cubicBezTo>
                  <a:close/>
                  <a:moveTo>
                    <a:pt x="40839" y="4597"/>
                  </a:moveTo>
                  <a:lnTo>
                    <a:pt x="40839" y="4597"/>
                  </a:lnTo>
                  <a:cubicBezTo>
                    <a:pt x="41458" y="5430"/>
                    <a:pt x="41792" y="6442"/>
                    <a:pt x="41803" y="7490"/>
                  </a:cubicBezTo>
                  <a:lnTo>
                    <a:pt x="42089" y="49912"/>
                  </a:lnTo>
                  <a:cubicBezTo>
                    <a:pt x="42101" y="51210"/>
                    <a:pt x="41601" y="52436"/>
                    <a:pt x="40684" y="53365"/>
                  </a:cubicBezTo>
                  <a:cubicBezTo>
                    <a:pt x="39767" y="54293"/>
                    <a:pt x="38541" y="54817"/>
                    <a:pt x="37243" y="54817"/>
                  </a:cubicBezTo>
                  <a:lnTo>
                    <a:pt x="4906" y="55043"/>
                  </a:lnTo>
                  <a:cubicBezTo>
                    <a:pt x="4017" y="55043"/>
                    <a:pt x="3293" y="54359"/>
                    <a:pt x="3240" y="53483"/>
                  </a:cubicBezTo>
                  <a:lnTo>
                    <a:pt x="3240" y="53483"/>
                  </a:lnTo>
                  <a:cubicBezTo>
                    <a:pt x="3690" y="53868"/>
                    <a:pt x="4257" y="54067"/>
                    <a:pt x="4846" y="54067"/>
                  </a:cubicBezTo>
                  <a:lnTo>
                    <a:pt x="35648" y="53853"/>
                  </a:lnTo>
                  <a:cubicBezTo>
                    <a:pt x="36327" y="53853"/>
                    <a:pt x="36958" y="53734"/>
                    <a:pt x="37553" y="53508"/>
                  </a:cubicBezTo>
                  <a:cubicBezTo>
                    <a:pt x="39708" y="52710"/>
                    <a:pt x="41232" y="50638"/>
                    <a:pt x="41220" y="48221"/>
                  </a:cubicBezTo>
                  <a:lnTo>
                    <a:pt x="40922" y="5561"/>
                  </a:lnTo>
                  <a:cubicBezTo>
                    <a:pt x="40922" y="5240"/>
                    <a:pt x="40899" y="4918"/>
                    <a:pt x="40839" y="4597"/>
                  </a:cubicBezTo>
                  <a:close/>
                  <a:moveTo>
                    <a:pt x="35323" y="1"/>
                  </a:moveTo>
                  <a:cubicBezTo>
                    <a:pt x="35312" y="1"/>
                    <a:pt x="35301" y="1"/>
                    <a:pt x="35291" y="1"/>
                  </a:cubicBezTo>
                  <a:lnTo>
                    <a:pt x="4477" y="215"/>
                  </a:lnTo>
                  <a:cubicBezTo>
                    <a:pt x="3822" y="215"/>
                    <a:pt x="3215" y="477"/>
                    <a:pt x="2751" y="942"/>
                  </a:cubicBezTo>
                  <a:cubicBezTo>
                    <a:pt x="2298" y="1406"/>
                    <a:pt x="2037" y="2025"/>
                    <a:pt x="2048" y="2680"/>
                  </a:cubicBezTo>
                  <a:lnTo>
                    <a:pt x="2048" y="3466"/>
                  </a:lnTo>
                  <a:cubicBezTo>
                    <a:pt x="1941" y="3478"/>
                    <a:pt x="1834" y="3501"/>
                    <a:pt x="1739" y="3537"/>
                  </a:cubicBezTo>
                  <a:cubicBezTo>
                    <a:pt x="1013" y="3740"/>
                    <a:pt x="203" y="4275"/>
                    <a:pt x="84" y="5168"/>
                  </a:cubicBezTo>
                  <a:cubicBezTo>
                    <a:pt x="1" y="5799"/>
                    <a:pt x="310" y="6466"/>
                    <a:pt x="894" y="6895"/>
                  </a:cubicBezTo>
                  <a:cubicBezTo>
                    <a:pt x="1275" y="7180"/>
                    <a:pt x="1715" y="7335"/>
                    <a:pt x="2072" y="7442"/>
                  </a:cubicBezTo>
                  <a:lnTo>
                    <a:pt x="2084" y="8824"/>
                  </a:lnTo>
                  <a:cubicBezTo>
                    <a:pt x="1977" y="8835"/>
                    <a:pt x="1870" y="8859"/>
                    <a:pt x="1775" y="8895"/>
                  </a:cubicBezTo>
                  <a:cubicBezTo>
                    <a:pt x="1048" y="9097"/>
                    <a:pt x="239" y="9633"/>
                    <a:pt x="120" y="10514"/>
                  </a:cubicBezTo>
                  <a:cubicBezTo>
                    <a:pt x="36" y="11157"/>
                    <a:pt x="346" y="11824"/>
                    <a:pt x="929" y="12252"/>
                  </a:cubicBezTo>
                  <a:cubicBezTo>
                    <a:pt x="1310" y="12538"/>
                    <a:pt x="1751" y="12693"/>
                    <a:pt x="2108" y="12800"/>
                  </a:cubicBezTo>
                  <a:lnTo>
                    <a:pt x="2120" y="14181"/>
                  </a:lnTo>
                  <a:cubicBezTo>
                    <a:pt x="2025" y="14193"/>
                    <a:pt x="1917" y="14217"/>
                    <a:pt x="1810" y="14253"/>
                  </a:cubicBezTo>
                  <a:cubicBezTo>
                    <a:pt x="1084" y="14455"/>
                    <a:pt x="274" y="14979"/>
                    <a:pt x="155" y="15872"/>
                  </a:cubicBezTo>
                  <a:cubicBezTo>
                    <a:pt x="72" y="16503"/>
                    <a:pt x="382" y="17170"/>
                    <a:pt x="965" y="17610"/>
                  </a:cubicBezTo>
                  <a:cubicBezTo>
                    <a:pt x="1346" y="17896"/>
                    <a:pt x="1787" y="18051"/>
                    <a:pt x="2144" y="18158"/>
                  </a:cubicBezTo>
                  <a:lnTo>
                    <a:pt x="2156" y="19527"/>
                  </a:lnTo>
                  <a:cubicBezTo>
                    <a:pt x="2037" y="19551"/>
                    <a:pt x="1941" y="19575"/>
                    <a:pt x="1846" y="19599"/>
                  </a:cubicBezTo>
                  <a:cubicBezTo>
                    <a:pt x="1120" y="19801"/>
                    <a:pt x="310" y="20337"/>
                    <a:pt x="191" y="21230"/>
                  </a:cubicBezTo>
                  <a:cubicBezTo>
                    <a:pt x="108" y="21861"/>
                    <a:pt x="417" y="22528"/>
                    <a:pt x="1001" y="22968"/>
                  </a:cubicBezTo>
                  <a:cubicBezTo>
                    <a:pt x="1370" y="23242"/>
                    <a:pt x="1810" y="23397"/>
                    <a:pt x="2179" y="23516"/>
                  </a:cubicBezTo>
                  <a:lnTo>
                    <a:pt x="2191" y="24885"/>
                  </a:lnTo>
                  <a:cubicBezTo>
                    <a:pt x="2084" y="24909"/>
                    <a:pt x="1977" y="24933"/>
                    <a:pt x="1882" y="24956"/>
                  </a:cubicBezTo>
                  <a:cubicBezTo>
                    <a:pt x="1155" y="25159"/>
                    <a:pt x="346" y="25695"/>
                    <a:pt x="227" y="26588"/>
                  </a:cubicBezTo>
                  <a:cubicBezTo>
                    <a:pt x="143" y="27219"/>
                    <a:pt x="453" y="27885"/>
                    <a:pt x="1036" y="28326"/>
                  </a:cubicBezTo>
                  <a:cubicBezTo>
                    <a:pt x="1406" y="28600"/>
                    <a:pt x="1846" y="28755"/>
                    <a:pt x="2215" y="28874"/>
                  </a:cubicBezTo>
                  <a:lnTo>
                    <a:pt x="2227" y="30243"/>
                  </a:lnTo>
                  <a:cubicBezTo>
                    <a:pt x="2120" y="30267"/>
                    <a:pt x="2013" y="30290"/>
                    <a:pt x="1917" y="30314"/>
                  </a:cubicBezTo>
                  <a:cubicBezTo>
                    <a:pt x="1191" y="30517"/>
                    <a:pt x="382" y="31052"/>
                    <a:pt x="263" y="31945"/>
                  </a:cubicBezTo>
                  <a:cubicBezTo>
                    <a:pt x="179" y="32576"/>
                    <a:pt x="489" y="33243"/>
                    <a:pt x="1072" y="33684"/>
                  </a:cubicBezTo>
                  <a:cubicBezTo>
                    <a:pt x="1441" y="33958"/>
                    <a:pt x="1882" y="34112"/>
                    <a:pt x="2251" y="34231"/>
                  </a:cubicBezTo>
                  <a:lnTo>
                    <a:pt x="2263" y="35601"/>
                  </a:lnTo>
                  <a:cubicBezTo>
                    <a:pt x="2144" y="35624"/>
                    <a:pt x="2048" y="35648"/>
                    <a:pt x="1953" y="35672"/>
                  </a:cubicBezTo>
                  <a:cubicBezTo>
                    <a:pt x="1227" y="35874"/>
                    <a:pt x="417" y="36410"/>
                    <a:pt x="298" y="37303"/>
                  </a:cubicBezTo>
                  <a:cubicBezTo>
                    <a:pt x="215" y="37934"/>
                    <a:pt x="524" y="38601"/>
                    <a:pt x="1108" y="39042"/>
                  </a:cubicBezTo>
                  <a:cubicBezTo>
                    <a:pt x="1477" y="39315"/>
                    <a:pt x="1917" y="39470"/>
                    <a:pt x="2287" y="39589"/>
                  </a:cubicBezTo>
                  <a:lnTo>
                    <a:pt x="2298" y="40958"/>
                  </a:lnTo>
                  <a:cubicBezTo>
                    <a:pt x="2179" y="40982"/>
                    <a:pt x="2084" y="41006"/>
                    <a:pt x="1989" y="41030"/>
                  </a:cubicBezTo>
                  <a:cubicBezTo>
                    <a:pt x="1263" y="41232"/>
                    <a:pt x="453" y="41768"/>
                    <a:pt x="334" y="42661"/>
                  </a:cubicBezTo>
                  <a:cubicBezTo>
                    <a:pt x="251" y="43292"/>
                    <a:pt x="560" y="43959"/>
                    <a:pt x="1144" y="44399"/>
                  </a:cubicBezTo>
                  <a:cubicBezTo>
                    <a:pt x="1525" y="44673"/>
                    <a:pt x="1965" y="44828"/>
                    <a:pt x="2322" y="44935"/>
                  </a:cubicBezTo>
                  <a:lnTo>
                    <a:pt x="2334" y="46316"/>
                  </a:lnTo>
                  <a:cubicBezTo>
                    <a:pt x="2227" y="46340"/>
                    <a:pt x="2120" y="46364"/>
                    <a:pt x="2025" y="46388"/>
                  </a:cubicBezTo>
                  <a:cubicBezTo>
                    <a:pt x="1298" y="46590"/>
                    <a:pt x="489" y="47126"/>
                    <a:pt x="370" y="48019"/>
                  </a:cubicBezTo>
                  <a:cubicBezTo>
                    <a:pt x="286" y="48650"/>
                    <a:pt x="596" y="49317"/>
                    <a:pt x="1179" y="49745"/>
                  </a:cubicBezTo>
                  <a:cubicBezTo>
                    <a:pt x="1560" y="50031"/>
                    <a:pt x="1989" y="50186"/>
                    <a:pt x="2358" y="50293"/>
                  </a:cubicBezTo>
                  <a:lnTo>
                    <a:pt x="2382" y="53400"/>
                  </a:lnTo>
                  <a:cubicBezTo>
                    <a:pt x="2394" y="54774"/>
                    <a:pt x="3513" y="55889"/>
                    <a:pt x="4884" y="55889"/>
                  </a:cubicBezTo>
                  <a:cubicBezTo>
                    <a:pt x="4891" y="55889"/>
                    <a:pt x="4899" y="55889"/>
                    <a:pt x="4906" y="55889"/>
                  </a:cubicBezTo>
                  <a:lnTo>
                    <a:pt x="37243" y="55663"/>
                  </a:lnTo>
                  <a:cubicBezTo>
                    <a:pt x="37922" y="55663"/>
                    <a:pt x="38577" y="55544"/>
                    <a:pt x="39184" y="55317"/>
                  </a:cubicBezTo>
                  <a:cubicBezTo>
                    <a:pt x="41387" y="54496"/>
                    <a:pt x="42946" y="52376"/>
                    <a:pt x="42923" y="49900"/>
                  </a:cubicBezTo>
                  <a:lnTo>
                    <a:pt x="42637" y="7478"/>
                  </a:lnTo>
                  <a:cubicBezTo>
                    <a:pt x="42625" y="5740"/>
                    <a:pt x="41839" y="4121"/>
                    <a:pt x="40470" y="3037"/>
                  </a:cubicBezTo>
                  <a:lnTo>
                    <a:pt x="40482" y="3037"/>
                  </a:lnTo>
                  <a:cubicBezTo>
                    <a:pt x="40410" y="2989"/>
                    <a:pt x="40339" y="2954"/>
                    <a:pt x="40256" y="2942"/>
                  </a:cubicBezTo>
                  <a:cubicBezTo>
                    <a:pt x="39273" y="1130"/>
                    <a:pt x="37382" y="1"/>
                    <a:pt x="35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3"/>
            <p:cNvSpPr/>
            <p:nvPr/>
          </p:nvSpPr>
          <p:spPr>
            <a:xfrm rot="-1669840">
              <a:off x="1014145" y="1451262"/>
              <a:ext cx="606153" cy="788950"/>
            </a:xfrm>
            <a:custGeom>
              <a:rect b="b" l="l" r="r" t="t"/>
              <a:pathLst>
                <a:path extrusionOk="0" h="50769" w="39006">
                  <a:moveTo>
                    <a:pt x="37553" y="1"/>
                  </a:moveTo>
                  <a:cubicBezTo>
                    <a:pt x="37636" y="394"/>
                    <a:pt x="37696" y="798"/>
                    <a:pt x="37696" y="1215"/>
                  </a:cubicBezTo>
                  <a:lnTo>
                    <a:pt x="37982" y="43875"/>
                  </a:lnTo>
                  <a:cubicBezTo>
                    <a:pt x="38005" y="46923"/>
                    <a:pt x="35541" y="49424"/>
                    <a:pt x="32481" y="49447"/>
                  </a:cubicBezTo>
                  <a:lnTo>
                    <a:pt x="1679" y="49662"/>
                  </a:lnTo>
                  <a:cubicBezTo>
                    <a:pt x="1025" y="49662"/>
                    <a:pt x="429" y="49400"/>
                    <a:pt x="1" y="48983"/>
                  </a:cubicBezTo>
                  <a:lnTo>
                    <a:pt x="1" y="49054"/>
                  </a:lnTo>
                  <a:cubicBezTo>
                    <a:pt x="1" y="50007"/>
                    <a:pt x="786" y="50769"/>
                    <a:pt x="1739" y="50769"/>
                  </a:cubicBezTo>
                  <a:lnTo>
                    <a:pt x="34076" y="50543"/>
                  </a:lnTo>
                  <a:cubicBezTo>
                    <a:pt x="36803" y="50531"/>
                    <a:pt x="39006" y="48292"/>
                    <a:pt x="38982" y="45566"/>
                  </a:cubicBezTo>
                  <a:lnTo>
                    <a:pt x="38696" y="3144"/>
                  </a:lnTo>
                  <a:cubicBezTo>
                    <a:pt x="38684" y="1977"/>
                    <a:pt x="38279" y="882"/>
                    <a:pt x="37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3"/>
            <p:cNvSpPr/>
            <p:nvPr/>
          </p:nvSpPr>
          <p:spPr>
            <a:xfrm rot="-1669840">
              <a:off x="985863" y="1525718"/>
              <a:ext cx="366728" cy="99176"/>
            </a:xfrm>
            <a:custGeom>
              <a:rect b="b" l="l" r="r" t="t"/>
              <a:pathLst>
                <a:path extrusionOk="0" h="6382" w="23599">
                  <a:moveTo>
                    <a:pt x="23551" y="0"/>
                  </a:moveTo>
                  <a:lnTo>
                    <a:pt x="0" y="155"/>
                  </a:lnTo>
                  <a:lnTo>
                    <a:pt x="48" y="6382"/>
                  </a:lnTo>
                  <a:lnTo>
                    <a:pt x="23599" y="6215"/>
                  </a:lnTo>
                  <a:lnTo>
                    <a:pt x="235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43"/>
          <p:cNvGrpSpPr/>
          <p:nvPr/>
        </p:nvGrpSpPr>
        <p:grpSpPr>
          <a:xfrm>
            <a:off x="8182874" y="2117588"/>
            <a:ext cx="320297" cy="1198277"/>
            <a:chOff x="8182874" y="2117588"/>
            <a:chExt cx="320297" cy="1198277"/>
          </a:xfrm>
        </p:grpSpPr>
        <p:sp>
          <p:nvSpPr>
            <p:cNvPr id="1080" name="Google Shape;1080;p43"/>
            <p:cNvSpPr/>
            <p:nvPr/>
          </p:nvSpPr>
          <p:spPr>
            <a:xfrm>
              <a:off x="8209739" y="2494127"/>
              <a:ext cx="208975" cy="804175"/>
            </a:xfrm>
            <a:custGeom>
              <a:rect b="b" l="l" r="r" t="t"/>
              <a:pathLst>
                <a:path extrusionOk="0" h="32167" w="8359">
                  <a:moveTo>
                    <a:pt x="5489" y="0"/>
                  </a:moveTo>
                  <a:cubicBezTo>
                    <a:pt x="4608" y="36"/>
                    <a:pt x="3739" y="703"/>
                    <a:pt x="3263" y="1703"/>
                  </a:cubicBezTo>
                  <a:cubicBezTo>
                    <a:pt x="2941" y="2381"/>
                    <a:pt x="2810" y="3131"/>
                    <a:pt x="2727" y="3882"/>
                  </a:cubicBezTo>
                  <a:cubicBezTo>
                    <a:pt x="2691" y="4191"/>
                    <a:pt x="2668" y="4489"/>
                    <a:pt x="2644" y="4786"/>
                  </a:cubicBezTo>
                  <a:cubicBezTo>
                    <a:pt x="2489" y="6787"/>
                    <a:pt x="2179" y="9787"/>
                    <a:pt x="1846" y="12966"/>
                  </a:cubicBezTo>
                  <a:cubicBezTo>
                    <a:pt x="1108" y="19943"/>
                    <a:pt x="1" y="30492"/>
                    <a:pt x="643" y="31337"/>
                  </a:cubicBezTo>
                  <a:cubicBezTo>
                    <a:pt x="870" y="31623"/>
                    <a:pt x="1084" y="31837"/>
                    <a:pt x="1310" y="31968"/>
                  </a:cubicBezTo>
                  <a:cubicBezTo>
                    <a:pt x="1513" y="32103"/>
                    <a:pt x="1721" y="32167"/>
                    <a:pt x="1931" y="32167"/>
                  </a:cubicBezTo>
                  <a:cubicBezTo>
                    <a:pt x="2018" y="32167"/>
                    <a:pt x="2104" y="32156"/>
                    <a:pt x="2191" y="32135"/>
                  </a:cubicBezTo>
                  <a:cubicBezTo>
                    <a:pt x="3418" y="31825"/>
                    <a:pt x="4489" y="29504"/>
                    <a:pt x="4656" y="28337"/>
                  </a:cubicBezTo>
                  <a:lnTo>
                    <a:pt x="7978" y="5894"/>
                  </a:lnTo>
                  <a:lnTo>
                    <a:pt x="7978" y="5906"/>
                  </a:lnTo>
                  <a:cubicBezTo>
                    <a:pt x="8156" y="4703"/>
                    <a:pt x="8359" y="3346"/>
                    <a:pt x="7990" y="2131"/>
                  </a:cubicBezTo>
                  <a:cubicBezTo>
                    <a:pt x="7716" y="1191"/>
                    <a:pt x="6906" y="214"/>
                    <a:pt x="5882" y="36"/>
                  </a:cubicBezTo>
                  <a:cubicBezTo>
                    <a:pt x="5763" y="12"/>
                    <a:pt x="5632" y="0"/>
                    <a:pt x="5489" y="0"/>
                  </a:cubicBezTo>
                  <a:close/>
                </a:path>
              </a:pathLst>
            </a:custGeom>
            <a:solidFill>
              <a:srgbClr val="FBE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3"/>
            <p:cNvSpPr/>
            <p:nvPr/>
          </p:nvSpPr>
          <p:spPr>
            <a:xfrm rot="-60166">
              <a:off x="8292624" y="2152246"/>
              <a:ext cx="166692" cy="282487"/>
            </a:xfrm>
            <a:custGeom>
              <a:rect b="b" l="l" r="r" t="t"/>
              <a:pathLst>
                <a:path extrusionOk="0" h="11300" w="6668">
                  <a:moveTo>
                    <a:pt x="4239" y="1"/>
                  </a:moveTo>
                  <a:lnTo>
                    <a:pt x="3905" y="501"/>
                  </a:lnTo>
                  <a:lnTo>
                    <a:pt x="1595" y="3978"/>
                  </a:lnTo>
                  <a:cubicBezTo>
                    <a:pt x="905" y="5025"/>
                    <a:pt x="119" y="6216"/>
                    <a:pt x="60" y="7526"/>
                  </a:cubicBezTo>
                  <a:cubicBezTo>
                    <a:pt x="0" y="8645"/>
                    <a:pt x="452" y="10205"/>
                    <a:pt x="1262" y="10919"/>
                  </a:cubicBezTo>
                  <a:cubicBezTo>
                    <a:pt x="1601" y="10777"/>
                    <a:pt x="1970" y="10715"/>
                    <a:pt x="2341" y="10715"/>
                  </a:cubicBezTo>
                  <a:cubicBezTo>
                    <a:pt x="2374" y="10715"/>
                    <a:pt x="2408" y="10715"/>
                    <a:pt x="2441" y="10716"/>
                  </a:cubicBezTo>
                  <a:cubicBezTo>
                    <a:pt x="3036" y="10740"/>
                    <a:pt x="3643" y="10943"/>
                    <a:pt x="4167" y="11300"/>
                  </a:cubicBezTo>
                  <a:cubicBezTo>
                    <a:pt x="6668" y="7549"/>
                    <a:pt x="5227" y="2501"/>
                    <a:pt x="4239" y="1"/>
                  </a:cubicBezTo>
                  <a:close/>
                </a:path>
              </a:pathLst>
            </a:custGeom>
            <a:solidFill>
              <a:srgbClr val="E87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3"/>
            <p:cNvSpPr/>
            <p:nvPr/>
          </p:nvSpPr>
          <p:spPr>
            <a:xfrm rot="-60166">
              <a:off x="8193292" y="2120117"/>
              <a:ext cx="299461" cy="1193219"/>
            </a:xfrm>
            <a:custGeom>
              <a:rect b="b" l="l" r="r" t="t"/>
              <a:pathLst>
                <a:path extrusionOk="0" h="47731" w="11979">
                  <a:moveTo>
                    <a:pt x="8669" y="1275"/>
                  </a:moveTo>
                  <a:cubicBezTo>
                    <a:pt x="9657" y="3775"/>
                    <a:pt x="11098" y="8823"/>
                    <a:pt x="8597" y="12574"/>
                  </a:cubicBezTo>
                  <a:cubicBezTo>
                    <a:pt x="8047" y="12189"/>
                    <a:pt x="7396" y="11991"/>
                    <a:pt x="6760" y="11991"/>
                  </a:cubicBezTo>
                  <a:cubicBezTo>
                    <a:pt x="6392" y="11991"/>
                    <a:pt x="6028" y="12058"/>
                    <a:pt x="5692" y="12193"/>
                  </a:cubicBezTo>
                  <a:cubicBezTo>
                    <a:pt x="4882" y="11479"/>
                    <a:pt x="4430" y="9931"/>
                    <a:pt x="4490" y="8812"/>
                  </a:cubicBezTo>
                  <a:cubicBezTo>
                    <a:pt x="4549" y="7490"/>
                    <a:pt x="5335" y="6299"/>
                    <a:pt x="6025" y="5252"/>
                  </a:cubicBezTo>
                  <a:lnTo>
                    <a:pt x="8669" y="1275"/>
                  </a:lnTo>
                  <a:close/>
                  <a:moveTo>
                    <a:pt x="6754" y="12580"/>
                  </a:moveTo>
                  <a:cubicBezTo>
                    <a:pt x="7323" y="12580"/>
                    <a:pt x="7912" y="12778"/>
                    <a:pt x="8395" y="13157"/>
                  </a:cubicBezTo>
                  <a:cubicBezTo>
                    <a:pt x="8704" y="13431"/>
                    <a:pt x="8847" y="13741"/>
                    <a:pt x="8823" y="14098"/>
                  </a:cubicBezTo>
                  <a:cubicBezTo>
                    <a:pt x="8800" y="14574"/>
                    <a:pt x="8478" y="15062"/>
                    <a:pt x="8181" y="15300"/>
                  </a:cubicBezTo>
                  <a:cubicBezTo>
                    <a:pt x="7637" y="14734"/>
                    <a:pt x="6925" y="14347"/>
                    <a:pt x="6110" y="14347"/>
                  </a:cubicBezTo>
                  <a:cubicBezTo>
                    <a:pt x="6086" y="14347"/>
                    <a:pt x="6062" y="14347"/>
                    <a:pt x="6037" y="14348"/>
                  </a:cubicBezTo>
                  <a:cubicBezTo>
                    <a:pt x="5597" y="14372"/>
                    <a:pt x="5168" y="14503"/>
                    <a:pt x="4763" y="14741"/>
                  </a:cubicBezTo>
                  <a:cubicBezTo>
                    <a:pt x="4632" y="14015"/>
                    <a:pt x="5049" y="13169"/>
                    <a:pt x="5775" y="12800"/>
                  </a:cubicBezTo>
                  <a:cubicBezTo>
                    <a:pt x="6075" y="12652"/>
                    <a:pt x="6411" y="12580"/>
                    <a:pt x="6754" y="12580"/>
                  </a:cubicBezTo>
                  <a:close/>
                  <a:moveTo>
                    <a:pt x="6117" y="14954"/>
                  </a:moveTo>
                  <a:cubicBezTo>
                    <a:pt x="7283" y="14954"/>
                    <a:pt x="8245" y="16043"/>
                    <a:pt x="8550" y="17086"/>
                  </a:cubicBezTo>
                  <a:cubicBezTo>
                    <a:pt x="8919" y="18301"/>
                    <a:pt x="8716" y="19658"/>
                    <a:pt x="8538" y="20849"/>
                  </a:cubicBezTo>
                  <a:lnTo>
                    <a:pt x="5216" y="43292"/>
                  </a:lnTo>
                  <a:cubicBezTo>
                    <a:pt x="5049" y="44459"/>
                    <a:pt x="3978" y="46780"/>
                    <a:pt x="2751" y="47090"/>
                  </a:cubicBezTo>
                  <a:cubicBezTo>
                    <a:pt x="2664" y="47112"/>
                    <a:pt x="2577" y="47123"/>
                    <a:pt x="2491" y="47123"/>
                  </a:cubicBezTo>
                  <a:cubicBezTo>
                    <a:pt x="2057" y="47123"/>
                    <a:pt x="1632" y="46848"/>
                    <a:pt x="1215" y="46292"/>
                  </a:cubicBezTo>
                  <a:cubicBezTo>
                    <a:pt x="572" y="45447"/>
                    <a:pt x="1680" y="34898"/>
                    <a:pt x="2406" y="27921"/>
                  </a:cubicBezTo>
                  <a:cubicBezTo>
                    <a:pt x="2739" y="24742"/>
                    <a:pt x="3049" y="21742"/>
                    <a:pt x="3204" y="19730"/>
                  </a:cubicBezTo>
                  <a:cubicBezTo>
                    <a:pt x="3228" y="19432"/>
                    <a:pt x="3251" y="19134"/>
                    <a:pt x="3287" y="18837"/>
                  </a:cubicBezTo>
                  <a:cubicBezTo>
                    <a:pt x="3370" y="18075"/>
                    <a:pt x="3501" y="17324"/>
                    <a:pt x="3823" y="16646"/>
                  </a:cubicBezTo>
                  <a:cubicBezTo>
                    <a:pt x="4299" y="15658"/>
                    <a:pt x="5168" y="14991"/>
                    <a:pt x="6061" y="14955"/>
                  </a:cubicBezTo>
                  <a:cubicBezTo>
                    <a:pt x="6080" y="14955"/>
                    <a:pt x="6099" y="14954"/>
                    <a:pt x="6117" y="14954"/>
                  </a:cubicBezTo>
                  <a:close/>
                  <a:moveTo>
                    <a:pt x="8800" y="1"/>
                  </a:moveTo>
                  <a:lnTo>
                    <a:pt x="5525" y="4918"/>
                  </a:lnTo>
                  <a:cubicBezTo>
                    <a:pt x="4823" y="5978"/>
                    <a:pt x="3942" y="7299"/>
                    <a:pt x="3882" y="8776"/>
                  </a:cubicBezTo>
                  <a:cubicBezTo>
                    <a:pt x="3823" y="9978"/>
                    <a:pt x="4251" y="11586"/>
                    <a:pt x="5133" y="12491"/>
                  </a:cubicBezTo>
                  <a:cubicBezTo>
                    <a:pt x="4323" y="13110"/>
                    <a:pt x="3942" y="14193"/>
                    <a:pt x="4228" y="15122"/>
                  </a:cubicBezTo>
                  <a:cubicBezTo>
                    <a:pt x="3847" y="15455"/>
                    <a:pt x="3513" y="15884"/>
                    <a:pt x="3275" y="16396"/>
                  </a:cubicBezTo>
                  <a:cubicBezTo>
                    <a:pt x="2787" y="17444"/>
                    <a:pt x="2692" y="18634"/>
                    <a:pt x="2608" y="19694"/>
                  </a:cubicBezTo>
                  <a:cubicBezTo>
                    <a:pt x="2525" y="20682"/>
                    <a:pt x="2418" y="21932"/>
                    <a:pt x="2275" y="23325"/>
                  </a:cubicBezTo>
                  <a:cubicBezTo>
                    <a:pt x="2132" y="24730"/>
                    <a:pt x="1965" y="26266"/>
                    <a:pt x="1799" y="27861"/>
                  </a:cubicBezTo>
                  <a:cubicBezTo>
                    <a:pt x="715" y="38256"/>
                    <a:pt x="1" y="45685"/>
                    <a:pt x="727" y="46649"/>
                  </a:cubicBezTo>
                  <a:cubicBezTo>
                    <a:pt x="1299" y="47400"/>
                    <a:pt x="1846" y="47673"/>
                    <a:pt x="2323" y="47721"/>
                  </a:cubicBezTo>
                  <a:cubicBezTo>
                    <a:pt x="2382" y="47728"/>
                    <a:pt x="2440" y="47731"/>
                    <a:pt x="2497" y="47731"/>
                  </a:cubicBezTo>
                  <a:cubicBezTo>
                    <a:pt x="2641" y="47731"/>
                    <a:pt x="2774" y="47711"/>
                    <a:pt x="2894" y="47685"/>
                  </a:cubicBezTo>
                  <a:cubicBezTo>
                    <a:pt x="4454" y="47281"/>
                    <a:pt x="5621" y="44673"/>
                    <a:pt x="5811" y="43387"/>
                  </a:cubicBezTo>
                  <a:lnTo>
                    <a:pt x="9133" y="20944"/>
                  </a:lnTo>
                  <a:cubicBezTo>
                    <a:pt x="9312" y="19682"/>
                    <a:pt x="9526" y="18253"/>
                    <a:pt x="9133" y="16920"/>
                  </a:cubicBezTo>
                  <a:cubicBezTo>
                    <a:pt x="9014" y="16515"/>
                    <a:pt x="8812" y="16122"/>
                    <a:pt x="8562" y="15765"/>
                  </a:cubicBezTo>
                  <a:cubicBezTo>
                    <a:pt x="8966" y="15431"/>
                    <a:pt x="9395" y="14812"/>
                    <a:pt x="9431" y="14134"/>
                  </a:cubicBezTo>
                  <a:cubicBezTo>
                    <a:pt x="9443" y="13717"/>
                    <a:pt x="9312" y="13324"/>
                    <a:pt x="9050" y="12991"/>
                  </a:cubicBezTo>
                  <a:cubicBezTo>
                    <a:pt x="11979" y="8704"/>
                    <a:pt x="10014" y="2870"/>
                    <a:pt x="9014" y="513"/>
                  </a:cubicBezTo>
                  <a:lnTo>
                    <a:pt x="88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1083" name="Google Shape;1083;p43"/>
            <p:cNvSpPr/>
            <p:nvPr/>
          </p:nvSpPr>
          <p:spPr>
            <a:xfrm>
              <a:off x="8309064" y="2434750"/>
              <a:ext cx="105400" cy="67600"/>
            </a:xfrm>
            <a:custGeom>
              <a:rect b="b" l="l" r="r" t="t"/>
              <a:pathLst>
                <a:path extrusionOk="0" h="2704" w="4216">
                  <a:moveTo>
                    <a:pt x="2155" y="1"/>
                  </a:moveTo>
                  <a:cubicBezTo>
                    <a:pt x="1798" y="1"/>
                    <a:pt x="1453" y="72"/>
                    <a:pt x="1143" y="215"/>
                  </a:cubicBezTo>
                  <a:cubicBezTo>
                    <a:pt x="417" y="584"/>
                    <a:pt x="0" y="1430"/>
                    <a:pt x="131" y="2156"/>
                  </a:cubicBezTo>
                  <a:cubicBezTo>
                    <a:pt x="524" y="1918"/>
                    <a:pt x="965" y="1787"/>
                    <a:pt x="1405" y="1763"/>
                  </a:cubicBezTo>
                  <a:cubicBezTo>
                    <a:pt x="1572" y="1763"/>
                    <a:pt x="1739" y="1775"/>
                    <a:pt x="1894" y="1799"/>
                  </a:cubicBezTo>
                  <a:cubicBezTo>
                    <a:pt x="2536" y="1906"/>
                    <a:pt x="3096" y="2251"/>
                    <a:pt x="3549" y="2703"/>
                  </a:cubicBezTo>
                  <a:cubicBezTo>
                    <a:pt x="3846" y="2465"/>
                    <a:pt x="4168" y="1989"/>
                    <a:pt x="4191" y="1513"/>
                  </a:cubicBezTo>
                  <a:cubicBezTo>
                    <a:pt x="4215" y="1156"/>
                    <a:pt x="4060" y="846"/>
                    <a:pt x="3763" y="572"/>
                  </a:cubicBezTo>
                  <a:cubicBezTo>
                    <a:pt x="3287" y="203"/>
                    <a:pt x="2715" y="1"/>
                    <a:pt x="2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1084" name="Google Shape;1084;p43"/>
          <p:cNvGrpSpPr/>
          <p:nvPr/>
        </p:nvGrpSpPr>
        <p:grpSpPr>
          <a:xfrm>
            <a:off x="6927198" y="3557779"/>
            <a:ext cx="1116550" cy="1100338"/>
            <a:chOff x="5541075" y="3903350"/>
            <a:chExt cx="823050" cy="811100"/>
          </a:xfrm>
        </p:grpSpPr>
        <p:sp>
          <p:nvSpPr>
            <p:cNvPr id="1085" name="Google Shape;1085;p43"/>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3"/>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3"/>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3"/>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3"/>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3"/>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3"/>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3"/>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3"/>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 name="Google Shape;1094;p43"/>
          <p:cNvSpPr/>
          <p:nvPr/>
        </p:nvSpPr>
        <p:spPr>
          <a:xfrm>
            <a:off x="1406899" y="3797350"/>
            <a:ext cx="513568" cy="565551"/>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 name="Google Shape;1095;p43"/>
          <p:cNvGrpSpPr/>
          <p:nvPr/>
        </p:nvGrpSpPr>
        <p:grpSpPr>
          <a:xfrm>
            <a:off x="6797781" y="795674"/>
            <a:ext cx="982464" cy="494387"/>
            <a:chOff x="2154725" y="2367075"/>
            <a:chExt cx="787925" cy="396525"/>
          </a:xfrm>
        </p:grpSpPr>
        <p:sp>
          <p:nvSpPr>
            <p:cNvPr id="1096" name="Google Shape;1096;p43"/>
            <p:cNvSpPr/>
            <p:nvPr/>
          </p:nvSpPr>
          <p:spPr>
            <a:xfrm>
              <a:off x="2333325" y="2387025"/>
              <a:ext cx="581050" cy="332800"/>
            </a:xfrm>
            <a:custGeom>
              <a:rect b="b" l="l" r="r" t="t"/>
              <a:pathLst>
                <a:path extrusionOk="0" h="13312" w="23242">
                  <a:moveTo>
                    <a:pt x="23241" y="1"/>
                  </a:moveTo>
                  <a:lnTo>
                    <a:pt x="0" y="8383"/>
                  </a:lnTo>
                  <a:lnTo>
                    <a:pt x="4763" y="10847"/>
                  </a:lnTo>
                  <a:cubicBezTo>
                    <a:pt x="4775" y="10847"/>
                    <a:pt x="4786" y="10859"/>
                    <a:pt x="4798" y="10859"/>
                  </a:cubicBezTo>
                  <a:lnTo>
                    <a:pt x="9525" y="13312"/>
                  </a:lnTo>
                  <a:lnTo>
                    <a:pt x="232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3"/>
            <p:cNvSpPr/>
            <p:nvPr/>
          </p:nvSpPr>
          <p:spPr>
            <a:xfrm>
              <a:off x="2171700" y="2381375"/>
              <a:ext cx="709625" cy="145275"/>
            </a:xfrm>
            <a:custGeom>
              <a:rect b="b" l="l" r="r" t="t"/>
              <a:pathLst>
                <a:path extrusionOk="0" h="5811" w="28385">
                  <a:moveTo>
                    <a:pt x="28385" y="0"/>
                  </a:moveTo>
                  <a:lnTo>
                    <a:pt x="0" y="1179"/>
                  </a:lnTo>
                  <a:lnTo>
                    <a:pt x="4036" y="5799"/>
                  </a:lnTo>
                  <a:lnTo>
                    <a:pt x="4036" y="5811"/>
                  </a:lnTo>
                  <a:lnTo>
                    <a:pt x="4048" y="5799"/>
                  </a:lnTo>
                  <a:lnTo>
                    <a:pt x="283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3"/>
            <p:cNvSpPr/>
            <p:nvPr/>
          </p:nvSpPr>
          <p:spPr>
            <a:xfrm>
              <a:off x="2264850" y="2527100"/>
              <a:ext cx="191725" cy="235000"/>
            </a:xfrm>
            <a:custGeom>
              <a:rect b="b" l="l" r="r" t="t"/>
              <a:pathLst>
                <a:path extrusionOk="0" h="9400" w="7669">
                  <a:moveTo>
                    <a:pt x="250" y="0"/>
                  </a:moveTo>
                  <a:cubicBezTo>
                    <a:pt x="233" y="0"/>
                    <a:pt x="215" y="6"/>
                    <a:pt x="191" y="6"/>
                  </a:cubicBezTo>
                  <a:cubicBezTo>
                    <a:pt x="84" y="29"/>
                    <a:pt x="1" y="148"/>
                    <a:pt x="36" y="256"/>
                  </a:cubicBezTo>
                  <a:lnTo>
                    <a:pt x="36" y="315"/>
                  </a:lnTo>
                  <a:lnTo>
                    <a:pt x="1977" y="9233"/>
                  </a:lnTo>
                  <a:cubicBezTo>
                    <a:pt x="1989" y="9245"/>
                    <a:pt x="1989" y="9257"/>
                    <a:pt x="1989" y="9269"/>
                  </a:cubicBezTo>
                  <a:cubicBezTo>
                    <a:pt x="2001" y="9280"/>
                    <a:pt x="2001" y="9292"/>
                    <a:pt x="2013" y="9304"/>
                  </a:cubicBezTo>
                  <a:cubicBezTo>
                    <a:pt x="2025" y="9328"/>
                    <a:pt x="2049" y="9340"/>
                    <a:pt x="2072" y="9364"/>
                  </a:cubicBezTo>
                  <a:cubicBezTo>
                    <a:pt x="2084" y="9364"/>
                    <a:pt x="2096" y="9376"/>
                    <a:pt x="2108" y="9376"/>
                  </a:cubicBezTo>
                  <a:cubicBezTo>
                    <a:pt x="2108" y="9388"/>
                    <a:pt x="2108" y="9388"/>
                    <a:pt x="2120" y="9388"/>
                  </a:cubicBezTo>
                  <a:cubicBezTo>
                    <a:pt x="2132" y="9400"/>
                    <a:pt x="2168" y="9400"/>
                    <a:pt x="2191" y="9400"/>
                  </a:cubicBezTo>
                  <a:lnTo>
                    <a:pt x="2227" y="9400"/>
                  </a:lnTo>
                  <a:cubicBezTo>
                    <a:pt x="2227" y="9400"/>
                    <a:pt x="2239" y="9400"/>
                    <a:pt x="2251" y="9388"/>
                  </a:cubicBezTo>
                  <a:cubicBezTo>
                    <a:pt x="2263" y="9388"/>
                    <a:pt x="2275" y="9376"/>
                    <a:pt x="2287" y="9376"/>
                  </a:cubicBezTo>
                  <a:cubicBezTo>
                    <a:pt x="2299" y="9376"/>
                    <a:pt x="2299" y="9364"/>
                    <a:pt x="2310" y="9364"/>
                  </a:cubicBezTo>
                  <a:lnTo>
                    <a:pt x="7454" y="5697"/>
                  </a:lnTo>
                  <a:lnTo>
                    <a:pt x="7561" y="5613"/>
                  </a:lnTo>
                  <a:cubicBezTo>
                    <a:pt x="7656" y="5542"/>
                    <a:pt x="7668" y="5411"/>
                    <a:pt x="7609" y="5316"/>
                  </a:cubicBezTo>
                  <a:cubicBezTo>
                    <a:pt x="7585" y="5292"/>
                    <a:pt x="7561" y="5268"/>
                    <a:pt x="7537" y="5256"/>
                  </a:cubicBezTo>
                  <a:cubicBezTo>
                    <a:pt x="7525" y="5256"/>
                    <a:pt x="7514" y="5244"/>
                    <a:pt x="7502" y="5244"/>
                  </a:cubicBezTo>
                  <a:cubicBezTo>
                    <a:pt x="7481" y="5236"/>
                    <a:pt x="7458" y="5232"/>
                    <a:pt x="7435" y="5232"/>
                  </a:cubicBezTo>
                  <a:cubicBezTo>
                    <a:pt x="7393" y="5232"/>
                    <a:pt x="7350" y="5245"/>
                    <a:pt x="7311" y="5268"/>
                  </a:cubicBezTo>
                  <a:lnTo>
                    <a:pt x="7025" y="5471"/>
                  </a:lnTo>
                  <a:lnTo>
                    <a:pt x="2406" y="8769"/>
                  </a:lnTo>
                  <a:lnTo>
                    <a:pt x="2334" y="8828"/>
                  </a:lnTo>
                  <a:lnTo>
                    <a:pt x="1989" y="7245"/>
                  </a:lnTo>
                  <a:lnTo>
                    <a:pt x="489" y="375"/>
                  </a:lnTo>
                  <a:lnTo>
                    <a:pt x="441" y="172"/>
                  </a:lnTo>
                  <a:cubicBezTo>
                    <a:pt x="429" y="89"/>
                    <a:pt x="370" y="41"/>
                    <a:pt x="310" y="17"/>
                  </a:cubicBezTo>
                  <a:cubicBezTo>
                    <a:pt x="298" y="6"/>
                    <a:pt x="286" y="6"/>
                    <a:pt x="275" y="6"/>
                  </a:cubicBezTo>
                  <a:cubicBezTo>
                    <a:pt x="267" y="2"/>
                    <a:pt x="259" y="0"/>
                    <a:pt x="250" y="0"/>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3"/>
            <p:cNvSpPr/>
            <p:nvPr/>
          </p:nvSpPr>
          <p:spPr>
            <a:xfrm>
              <a:off x="2277050" y="2401025"/>
              <a:ext cx="567675" cy="307200"/>
            </a:xfrm>
            <a:custGeom>
              <a:rect b="b" l="l" r="r" t="t"/>
              <a:pathLst>
                <a:path extrusionOk="0" h="12288" w="22707">
                  <a:moveTo>
                    <a:pt x="22706" y="0"/>
                  </a:moveTo>
                  <a:lnTo>
                    <a:pt x="1" y="5418"/>
                  </a:lnTo>
                  <a:lnTo>
                    <a:pt x="1501" y="12288"/>
                  </a:lnTo>
                  <a:lnTo>
                    <a:pt x="1513" y="7775"/>
                  </a:lnTo>
                  <a:cubicBezTo>
                    <a:pt x="1513" y="7763"/>
                    <a:pt x="1513" y="7751"/>
                    <a:pt x="1513" y="7739"/>
                  </a:cubicBezTo>
                  <a:cubicBezTo>
                    <a:pt x="1513" y="7727"/>
                    <a:pt x="1525" y="7716"/>
                    <a:pt x="1525" y="7704"/>
                  </a:cubicBezTo>
                  <a:cubicBezTo>
                    <a:pt x="1537" y="7692"/>
                    <a:pt x="1537" y="7680"/>
                    <a:pt x="1549" y="7668"/>
                  </a:cubicBezTo>
                  <a:cubicBezTo>
                    <a:pt x="1561" y="7644"/>
                    <a:pt x="1584" y="7620"/>
                    <a:pt x="1608" y="7608"/>
                  </a:cubicBezTo>
                  <a:cubicBezTo>
                    <a:pt x="1620" y="7596"/>
                    <a:pt x="1632" y="7596"/>
                    <a:pt x="1644" y="7585"/>
                  </a:cubicBezTo>
                  <a:lnTo>
                    <a:pt x="1656" y="7585"/>
                  </a:lnTo>
                  <a:lnTo>
                    <a:pt x="227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3"/>
            <p:cNvSpPr/>
            <p:nvPr/>
          </p:nvSpPr>
          <p:spPr>
            <a:xfrm>
              <a:off x="2324975" y="2604325"/>
              <a:ext cx="115525" cy="142000"/>
            </a:xfrm>
            <a:custGeom>
              <a:rect b="b" l="l" r="r" t="t"/>
              <a:pathLst>
                <a:path extrusionOk="0" h="5680" w="4621">
                  <a:moveTo>
                    <a:pt x="25" y="0"/>
                  </a:moveTo>
                  <a:lnTo>
                    <a:pt x="1" y="5680"/>
                  </a:lnTo>
                  <a:lnTo>
                    <a:pt x="4620" y="2382"/>
                  </a:lnTo>
                  <a:lnTo>
                    <a:pt x="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3"/>
            <p:cNvSpPr/>
            <p:nvPr/>
          </p:nvSpPr>
          <p:spPr>
            <a:xfrm>
              <a:off x="2314275" y="2590325"/>
              <a:ext cx="11325" cy="171775"/>
            </a:xfrm>
            <a:custGeom>
              <a:rect b="b" l="l" r="r" t="t"/>
              <a:pathLst>
                <a:path extrusionOk="0" h="6871" w="453">
                  <a:moveTo>
                    <a:pt x="238" y="1"/>
                  </a:moveTo>
                  <a:cubicBezTo>
                    <a:pt x="214" y="1"/>
                    <a:pt x="179" y="1"/>
                    <a:pt x="155" y="13"/>
                  </a:cubicBezTo>
                  <a:cubicBezTo>
                    <a:pt x="143" y="24"/>
                    <a:pt x="131" y="24"/>
                    <a:pt x="119" y="36"/>
                  </a:cubicBezTo>
                  <a:cubicBezTo>
                    <a:pt x="95" y="48"/>
                    <a:pt x="83" y="72"/>
                    <a:pt x="60" y="96"/>
                  </a:cubicBezTo>
                  <a:cubicBezTo>
                    <a:pt x="60" y="108"/>
                    <a:pt x="48" y="120"/>
                    <a:pt x="48" y="132"/>
                  </a:cubicBezTo>
                  <a:cubicBezTo>
                    <a:pt x="36" y="144"/>
                    <a:pt x="36" y="155"/>
                    <a:pt x="36" y="167"/>
                  </a:cubicBezTo>
                  <a:cubicBezTo>
                    <a:pt x="24" y="179"/>
                    <a:pt x="24" y="191"/>
                    <a:pt x="24" y="215"/>
                  </a:cubicBezTo>
                  <a:lnTo>
                    <a:pt x="0" y="6656"/>
                  </a:lnTo>
                  <a:cubicBezTo>
                    <a:pt x="0" y="6668"/>
                    <a:pt x="0" y="6680"/>
                    <a:pt x="12" y="6704"/>
                  </a:cubicBezTo>
                  <a:cubicBezTo>
                    <a:pt x="12" y="6716"/>
                    <a:pt x="12" y="6728"/>
                    <a:pt x="24" y="6740"/>
                  </a:cubicBezTo>
                  <a:cubicBezTo>
                    <a:pt x="24" y="6751"/>
                    <a:pt x="24" y="6763"/>
                    <a:pt x="36" y="6775"/>
                  </a:cubicBezTo>
                  <a:cubicBezTo>
                    <a:pt x="48" y="6799"/>
                    <a:pt x="72" y="6811"/>
                    <a:pt x="95" y="6835"/>
                  </a:cubicBezTo>
                  <a:cubicBezTo>
                    <a:pt x="107" y="6835"/>
                    <a:pt x="119" y="6847"/>
                    <a:pt x="131" y="6847"/>
                  </a:cubicBezTo>
                  <a:cubicBezTo>
                    <a:pt x="131" y="6859"/>
                    <a:pt x="131" y="6859"/>
                    <a:pt x="143" y="6859"/>
                  </a:cubicBezTo>
                  <a:cubicBezTo>
                    <a:pt x="167" y="6871"/>
                    <a:pt x="191" y="6871"/>
                    <a:pt x="214" y="6871"/>
                  </a:cubicBezTo>
                  <a:lnTo>
                    <a:pt x="250" y="6871"/>
                  </a:lnTo>
                  <a:cubicBezTo>
                    <a:pt x="250" y="6871"/>
                    <a:pt x="262" y="6871"/>
                    <a:pt x="274" y="6859"/>
                  </a:cubicBezTo>
                  <a:cubicBezTo>
                    <a:pt x="286" y="6859"/>
                    <a:pt x="298" y="6847"/>
                    <a:pt x="310" y="6847"/>
                  </a:cubicBezTo>
                  <a:cubicBezTo>
                    <a:pt x="322" y="6847"/>
                    <a:pt x="322" y="6835"/>
                    <a:pt x="333" y="6835"/>
                  </a:cubicBezTo>
                  <a:cubicBezTo>
                    <a:pt x="393" y="6787"/>
                    <a:pt x="429" y="6728"/>
                    <a:pt x="429" y="6656"/>
                  </a:cubicBezTo>
                  <a:lnTo>
                    <a:pt x="453" y="215"/>
                  </a:lnTo>
                  <a:cubicBezTo>
                    <a:pt x="453" y="96"/>
                    <a:pt x="357" y="1"/>
                    <a:pt x="238"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3"/>
            <p:cNvSpPr/>
            <p:nvPr/>
          </p:nvSpPr>
          <p:spPr>
            <a:xfrm>
              <a:off x="2154725" y="2367075"/>
              <a:ext cx="787925" cy="396525"/>
            </a:xfrm>
            <a:custGeom>
              <a:rect b="b" l="l" r="r" t="t"/>
              <a:pathLst>
                <a:path extrusionOk="0" h="15861" w="31517">
                  <a:moveTo>
                    <a:pt x="29064" y="572"/>
                  </a:moveTo>
                  <a:lnTo>
                    <a:pt x="4751" y="6371"/>
                  </a:lnTo>
                  <a:lnTo>
                    <a:pt x="4739" y="6359"/>
                  </a:lnTo>
                  <a:cubicBezTo>
                    <a:pt x="4715" y="6359"/>
                    <a:pt x="4703" y="6347"/>
                    <a:pt x="4691" y="6347"/>
                  </a:cubicBezTo>
                  <a:lnTo>
                    <a:pt x="679" y="1751"/>
                  </a:lnTo>
                  <a:lnTo>
                    <a:pt x="29064" y="572"/>
                  </a:lnTo>
                  <a:close/>
                  <a:moveTo>
                    <a:pt x="27099" y="1477"/>
                  </a:moveTo>
                  <a:lnTo>
                    <a:pt x="6513" y="8895"/>
                  </a:lnTo>
                  <a:cubicBezTo>
                    <a:pt x="6501" y="8907"/>
                    <a:pt x="6477" y="8907"/>
                    <a:pt x="6465" y="8919"/>
                  </a:cubicBezTo>
                  <a:cubicBezTo>
                    <a:pt x="6442" y="8943"/>
                    <a:pt x="6418" y="8966"/>
                    <a:pt x="6394" y="8990"/>
                  </a:cubicBezTo>
                  <a:cubicBezTo>
                    <a:pt x="6382" y="9002"/>
                    <a:pt x="6382" y="9026"/>
                    <a:pt x="6370" y="9038"/>
                  </a:cubicBezTo>
                  <a:cubicBezTo>
                    <a:pt x="6358" y="9050"/>
                    <a:pt x="6358" y="9074"/>
                    <a:pt x="6358" y="9085"/>
                  </a:cubicBezTo>
                  <a:cubicBezTo>
                    <a:pt x="6346" y="9097"/>
                    <a:pt x="6346" y="9121"/>
                    <a:pt x="6346" y="9145"/>
                  </a:cubicBezTo>
                  <a:lnTo>
                    <a:pt x="6334" y="13122"/>
                  </a:lnTo>
                  <a:lnTo>
                    <a:pt x="4953" y="6764"/>
                  </a:lnTo>
                  <a:lnTo>
                    <a:pt x="27099" y="1477"/>
                  </a:lnTo>
                  <a:close/>
                  <a:moveTo>
                    <a:pt x="30588" y="715"/>
                  </a:moveTo>
                  <a:lnTo>
                    <a:pt x="16669" y="14038"/>
                  </a:lnTo>
                  <a:lnTo>
                    <a:pt x="11966" y="11610"/>
                  </a:lnTo>
                  <a:cubicBezTo>
                    <a:pt x="11954" y="11610"/>
                    <a:pt x="11942" y="11598"/>
                    <a:pt x="11942" y="11598"/>
                  </a:cubicBezTo>
                  <a:lnTo>
                    <a:pt x="7120" y="9169"/>
                  </a:lnTo>
                  <a:lnTo>
                    <a:pt x="30588" y="715"/>
                  </a:lnTo>
                  <a:close/>
                  <a:moveTo>
                    <a:pt x="6465" y="9359"/>
                  </a:moveTo>
                  <a:cubicBezTo>
                    <a:pt x="6477" y="9371"/>
                    <a:pt x="6477" y="9383"/>
                    <a:pt x="6489" y="9383"/>
                  </a:cubicBezTo>
                  <a:lnTo>
                    <a:pt x="6775" y="9526"/>
                  </a:lnTo>
                  <a:lnTo>
                    <a:pt x="6751" y="15039"/>
                  </a:lnTo>
                  <a:lnTo>
                    <a:pt x="6442" y="13646"/>
                  </a:lnTo>
                  <a:lnTo>
                    <a:pt x="6465" y="9359"/>
                  </a:lnTo>
                  <a:close/>
                  <a:moveTo>
                    <a:pt x="6882" y="9586"/>
                  </a:moveTo>
                  <a:lnTo>
                    <a:pt x="11323" y="11883"/>
                  </a:lnTo>
                  <a:lnTo>
                    <a:pt x="6870" y="15062"/>
                  </a:lnTo>
                  <a:lnTo>
                    <a:pt x="6870" y="15062"/>
                  </a:lnTo>
                  <a:lnTo>
                    <a:pt x="6882" y="9586"/>
                  </a:lnTo>
                  <a:close/>
                  <a:moveTo>
                    <a:pt x="4834" y="6788"/>
                  </a:moveTo>
                  <a:lnTo>
                    <a:pt x="6334" y="13657"/>
                  </a:lnTo>
                  <a:lnTo>
                    <a:pt x="6323" y="15086"/>
                  </a:lnTo>
                  <a:lnTo>
                    <a:pt x="4525" y="6788"/>
                  </a:lnTo>
                  <a:lnTo>
                    <a:pt x="4525" y="6788"/>
                  </a:lnTo>
                  <a:cubicBezTo>
                    <a:pt x="4560" y="6811"/>
                    <a:pt x="4596" y="6823"/>
                    <a:pt x="4644" y="6823"/>
                  </a:cubicBezTo>
                  <a:lnTo>
                    <a:pt x="4691" y="6823"/>
                  </a:lnTo>
                  <a:lnTo>
                    <a:pt x="4834" y="6788"/>
                  </a:lnTo>
                  <a:close/>
                  <a:moveTo>
                    <a:pt x="11442" y="11943"/>
                  </a:moveTo>
                  <a:lnTo>
                    <a:pt x="11752" y="12098"/>
                  </a:lnTo>
                  <a:lnTo>
                    <a:pt x="6870" y="15586"/>
                  </a:lnTo>
                  <a:lnTo>
                    <a:pt x="6870" y="15205"/>
                  </a:lnTo>
                  <a:lnTo>
                    <a:pt x="11442" y="11943"/>
                  </a:lnTo>
                  <a:close/>
                  <a:moveTo>
                    <a:pt x="6442" y="14169"/>
                  </a:moveTo>
                  <a:lnTo>
                    <a:pt x="6692" y="15324"/>
                  </a:lnTo>
                  <a:lnTo>
                    <a:pt x="6751" y="15289"/>
                  </a:lnTo>
                  <a:lnTo>
                    <a:pt x="6751" y="15586"/>
                  </a:lnTo>
                  <a:cubicBezTo>
                    <a:pt x="6751" y="15634"/>
                    <a:pt x="6727" y="15681"/>
                    <a:pt x="6692" y="15705"/>
                  </a:cubicBezTo>
                  <a:lnTo>
                    <a:pt x="6668" y="15729"/>
                  </a:lnTo>
                  <a:cubicBezTo>
                    <a:pt x="6668" y="15729"/>
                    <a:pt x="6644" y="15729"/>
                    <a:pt x="6632" y="15741"/>
                  </a:cubicBezTo>
                  <a:lnTo>
                    <a:pt x="6549" y="15741"/>
                  </a:lnTo>
                  <a:lnTo>
                    <a:pt x="6537" y="15729"/>
                  </a:lnTo>
                  <a:cubicBezTo>
                    <a:pt x="6525" y="15729"/>
                    <a:pt x="6513" y="15729"/>
                    <a:pt x="6513" y="15717"/>
                  </a:cubicBezTo>
                  <a:cubicBezTo>
                    <a:pt x="6489" y="15705"/>
                    <a:pt x="6477" y="15693"/>
                    <a:pt x="6465" y="15681"/>
                  </a:cubicBezTo>
                  <a:cubicBezTo>
                    <a:pt x="6465" y="15670"/>
                    <a:pt x="6454" y="15658"/>
                    <a:pt x="6454" y="15646"/>
                  </a:cubicBezTo>
                  <a:cubicBezTo>
                    <a:pt x="6454" y="15646"/>
                    <a:pt x="6454" y="15646"/>
                    <a:pt x="6454" y="15634"/>
                  </a:cubicBezTo>
                  <a:cubicBezTo>
                    <a:pt x="6454" y="15634"/>
                    <a:pt x="6442" y="15622"/>
                    <a:pt x="6442" y="15622"/>
                  </a:cubicBezTo>
                  <a:cubicBezTo>
                    <a:pt x="6442" y="15610"/>
                    <a:pt x="6442" y="15598"/>
                    <a:pt x="6442" y="15586"/>
                  </a:cubicBezTo>
                  <a:lnTo>
                    <a:pt x="6442" y="14169"/>
                  </a:lnTo>
                  <a:close/>
                  <a:moveTo>
                    <a:pt x="31242" y="1"/>
                  </a:moveTo>
                  <a:cubicBezTo>
                    <a:pt x="31219" y="1"/>
                    <a:pt x="31183" y="1"/>
                    <a:pt x="31159" y="13"/>
                  </a:cubicBezTo>
                  <a:lnTo>
                    <a:pt x="31016" y="61"/>
                  </a:lnTo>
                  <a:lnTo>
                    <a:pt x="215" y="1346"/>
                  </a:lnTo>
                  <a:cubicBezTo>
                    <a:pt x="131" y="1346"/>
                    <a:pt x="60" y="1394"/>
                    <a:pt x="24" y="1465"/>
                  </a:cubicBezTo>
                  <a:cubicBezTo>
                    <a:pt x="0" y="1549"/>
                    <a:pt x="12" y="1632"/>
                    <a:pt x="60" y="1692"/>
                  </a:cubicBezTo>
                  <a:lnTo>
                    <a:pt x="4370" y="6633"/>
                  </a:lnTo>
                  <a:cubicBezTo>
                    <a:pt x="4370" y="6645"/>
                    <a:pt x="4370" y="6657"/>
                    <a:pt x="4382" y="6668"/>
                  </a:cubicBezTo>
                  <a:lnTo>
                    <a:pt x="6334" y="15646"/>
                  </a:lnTo>
                  <a:cubicBezTo>
                    <a:pt x="6334" y="15658"/>
                    <a:pt x="6334" y="15670"/>
                    <a:pt x="6346" y="15681"/>
                  </a:cubicBezTo>
                  <a:cubicBezTo>
                    <a:pt x="6346" y="15705"/>
                    <a:pt x="6358" y="15717"/>
                    <a:pt x="6370" y="15741"/>
                  </a:cubicBezTo>
                  <a:cubicBezTo>
                    <a:pt x="6394" y="15765"/>
                    <a:pt x="6418" y="15789"/>
                    <a:pt x="6442" y="15812"/>
                  </a:cubicBezTo>
                  <a:cubicBezTo>
                    <a:pt x="6454" y="15824"/>
                    <a:pt x="6465" y="15824"/>
                    <a:pt x="6477" y="15836"/>
                  </a:cubicBezTo>
                  <a:lnTo>
                    <a:pt x="6489" y="15848"/>
                  </a:lnTo>
                  <a:lnTo>
                    <a:pt x="6501" y="15848"/>
                  </a:lnTo>
                  <a:cubicBezTo>
                    <a:pt x="6537" y="15848"/>
                    <a:pt x="6561" y="15860"/>
                    <a:pt x="6596" y="15860"/>
                  </a:cubicBezTo>
                  <a:lnTo>
                    <a:pt x="6632" y="15860"/>
                  </a:lnTo>
                  <a:cubicBezTo>
                    <a:pt x="6644" y="15848"/>
                    <a:pt x="6656" y="15848"/>
                    <a:pt x="6668" y="15848"/>
                  </a:cubicBezTo>
                  <a:cubicBezTo>
                    <a:pt x="6680" y="15836"/>
                    <a:pt x="6704" y="15836"/>
                    <a:pt x="6715" y="15824"/>
                  </a:cubicBezTo>
                  <a:lnTo>
                    <a:pt x="6727" y="15824"/>
                  </a:lnTo>
                  <a:lnTo>
                    <a:pt x="6751" y="15812"/>
                  </a:lnTo>
                  <a:cubicBezTo>
                    <a:pt x="6751" y="15812"/>
                    <a:pt x="6751" y="15801"/>
                    <a:pt x="6763" y="15801"/>
                  </a:cubicBezTo>
                  <a:lnTo>
                    <a:pt x="11859" y="12157"/>
                  </a:lnTo>
                  <a:lnTo>
                    <a:pt x="16586" y="14610"/>
                  </a:lnTo>
                  <a:cubicBezTo>
                    <a:pt x="16610" y="14610"/>
                    <a:pt x="16633" y="14622"/>
                    <a:pt x="16657" y="14634"/>
                  </a:cubicBezTo>
                  <a:lnTo>
                    <a:pt x="16705" y="14634"/>
                  </a:lnTo>
                  <a:cubicBezTo>
                    <a:pt x="16776" y="14634"/>
                    <a:pt x="16848" y="14610"/>
                    <a:pt x="16895" y="14562"/>
                  </a:cubicBezTo>
                  <a:lnTo>
                    <a:pt x="31421" y="465"/>
                  </a:lnTo>
                  <a:lnTo>
                    <a:pt x="31433" y="453"/>
                  </a:lnTo>
                  <a:cubicBezTo>
                    <a:pt x="31492" y="394"/>
                    <a:pt x="31516" y="311"/>
                    <a:pt x="31516" y="227"/>
                  </a:cubicBezTo>
                  <a:cubicBezTo>
                    <a:pt x="31516" y="215"/>
                    <a:pt x="31504" y="191"/>
                    <a:pt x="31504" y="191"/>
                  </a:cubicBezTo>
                  <a:cubicBezTo>
                    <a:pt x="31504" y="168"/>
                    <a:pt x="31492" y="144"/>
                    <a:pt x="31480" y="144"/>
                  </a:cubicBezTo>
                  <a:cubicBezTo>
                    <a:pt x="31480" y="120"/>
                    <a:pt x="31469" y="108"/>
                    <a:pt x="31457" y="96"/>
                  </a:cubicBezTo>
                  <a:cubicBezTo>
                    <a:pt x="31445" y="84"/>
                    <a:pt x="31433" y="72"/>
                    <a:pt x="31421" y="61"/>
                  </a:cubicBezTo>
                  <a:cubicBezTo>
                    <a:pt x="31409" y="49"/>
                    <a:pt x="31397" y="37"/>
                    <a:pt x="31397" y="37"/>
                  </a:cubicBezTo>
                  <a:lnTo>
                    <a:pt x="31373" y="25"/>
                  </a:lnTo>
                  <a:cubicBezTo>
                    <a:pt x="31361" y="25"/>
                    <a:pt x="31350" y="13"/>
                    <a:pt x="31338" y="13"/>
                  </a:cubicBezTo>
                  <a:cubicBezTo>
                    <a:pt x="31326" y="13"/>
                    <a:pt x="31314" y="1"/>
                    <a:pt x="313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8" name="Shape 1308"/>
        <p:cNvGrpSpPr/>
        <p:nvPr/>
      </p:nvGrpSpPr>
      <p:grpSpPr>
        <a:xfrm>
          <a:off x="0" y="0"/>
          <a:ext cx="0" cy="0"/>
          <a:chOff x="0" y="0"/>
          <a:chExt cx="0" cy="0"/>
        </a:xfrm>
      </p:grpSpPr>
      <p:sp>
        <p:nvSpPr>
          <p:cNvPr id="1309" name="Google Shape;1309;p52"/>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IMPROVING EDUCATORS IN </a:t>
            </a:r>
            <a:r>
              <a:rPr lang="en">
                <a:highlight>
                  <a:schemeClr val="lt2"/>
                </a:highlight>
              </a:rPr>
              <a:t>THE WORLD </a:t>
            </a:r>
            <a:endParaRPr>
              <a:highlight>
                <a:schemeClr val="lt2"/>
              </a:highlight>
            </a:endParaRPr>
          </a:p>
        </p:txBody>
      </p:sp>
      <p:sp>
        <p:nvSpPr>
          <p:cNvPr id="1310" name="Google Shape;1310;p52"/>
          <p:cNvSpPr txBox="1"/>
          <p:nvPr>
            <p:ph idx="1" type="subTitle"/>
          </p:nvPr>
        </p:nvSpPr>
        <p:spPr>
          <a:xfrm>
            <a:off x="4648082" y="1286625"/>
            <a:ext cx="3415500" cy="308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in Venus, and the solar radiation is so high, Mercury has been deemed to be non-habitable for humans</a:t>
            </a:r>
            <a:endParaRPr/>
          </a:p>
        </p:txBody>
      </p:sp>
      <p:sp>
        <p:nvSpPr>
          <p:cNvPr id="1311" name="Google Shape;1311;p52"/>
          <p:cNvSpPr txBox="1"/>
          <p:nvPr>
            <p:ph idx="2" type="subTitle"/>
          </p:nvPr>
        </p:nvSpPr>
        <p:spPr>
          <a:xfrm>
            <a:off x="1080413" y="1286625"/>
            <a:ext cx="3415500" cy="308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takes a little more than 58 days to complete its rotation, so try to imagine how long days must be there! Since the temperatures are so extreme, albeit not as extreme as in Venus, and the solar radiation is so high, Mercury has been deemed to be non-habitable for humans. We've already mentioned that Mercury is the smallest planet in the Solar System, but conversely, its core has the same size as Earth's!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5" name="Shape 1315"/>
        <p:cNvGrpSpPr/>
        <p:nvPr/>
      </p:nvGrpSpPr>
      <p:grpSpPr>
        <a:xfrm>
          <a:off x="0" y="0"/>
          <a:ext cx="0" cy="0"/>
          <a:chOff x="0" y="0"/>
          <a:chExt cx="0" cy="0"/>
        </a:xfrm>
      </p:grpSpPr>
      <p:sp>
        <p:nvSpPr>
          <p:cNvPr id="1316" name="Google Shape;1316;p53"/>
          <p:cNvSpPr txBox="1"/>
          <p:nvPr>
            <p:ph type="title"/>
          </p:nvPr>
        </p:nvSpPr>
        <p:spPr>
          <a:xfrm>
            <a:off x="2325000" y="2605125"/>
            <a:ext cx="4494000" cy="648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teachers’ </a:t>
            </a:r>
            <a:r>
              <a:rPr lang="en">
                <a:highlight>
                  <a:schemeClr val="lt2"/>
                </a:highlight>
              </a:rPr>
              <a:t>ROLE</a:t>
            </a:r>
            <a:endParaRPr>
              <a:highlight>
                <a:schemeClr val="lt2"/>
              </a:highlight>
            </a:endParaRPr>
          </a:p>
        </p:txBody>
      </p:sp>
      <p:sp>
        <p:nvSpPr>
          <p:cNvPr id="1317" name="Google Shape;1317;p53"/>
          <p:cNvSpPr txBox="1"/>
          <p:nvPr>
            <p:ph idx="2" type="title"/>
          </p:nvPr>
        </p:nvSpPr>
        <p:spPr>
          <a:xfrm>
            <a:off x="4035000" y="1397350"/>
            <a:ext cx="1074000" cy="98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318" name="Google Shape;1318;p53"/>
          <p:cNvSpPr txBox="1"/>
          <p:nvPr>
            <p:ph idx="3" type="title"/>
          </p:nvPr>
        </p:nvSpPr>
        <p:spPr>
          <a:xfrm>
            <a:off x="2325000" y="3176150"/>
            <a:ext cx="4494000" cy="57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1319" name="Google Shape;1319;p53"/>
          <p:cNvSpPr/>
          <p:nvPr/>
        </p:nvSpPr>
        <p:spPr>
          <a:xfrm>
            <a:off x="1261450" y="498574"/>
            <a:ext cx="531596" cy="596675"/>
          </a:xfrm>
          <a:custGeom>
            <a:rect b="b" l="l" r="r" t="t"/>
            <a:pathLst>
              <a:path extrusionOk="0" h="32970" w="29374">
                <a:moveTo>
                  <a:pt x="16518" y="0"/>
                </a:moveTo>
                <a:cubicBezTo>
                  <a:pt x="16165" y="0"/>
                  <a:pt x="15808" y="81"/>
                  <a:pt x="15502" y="244"/>
                </a:cubicBezTo>
                <a:cubicBezTo>
                  <a:pt x="14574" y="744"/>
                  <a:pt x="14026" y="1756"/>
                  <a:pt x="13621" y="2732"/>
                </a:cubicBezTo>
                <a:cubicBezTo>
                  <a:pt x="12883" y="4506"/>
                  <a:pt x="12395" y="6375"/>
                  <a:pt x="12169" y="8280"/>
                </a:cubicBezTo>
                <a:cubicBezTo>
                  <a:pt x="11692" y="6328"/>
                  <a:pt x="10942" y="4435"/>
                  <a:pt x="9954" y="2685"/>
                </a:cubicBezTo>
                <a:cubicBezTo>
                  <a:pt x="9560" y="1992"/>
                  <a:pt x="8927" y="1223"/>
                  <a:pt x="8175" y="1223"/>
                </a:cubicBezTo>
                <a:cubicBezTo>
                  <a:pt x="8087" y="1223"/>
                  <a:pt x="7997" y="1233"/>
                  <a:pt x="7906" y="1256"/>
                </a:cubicBezTo>
                <a:cubicBezTo>
                  <a:pt x="6918" y="1506"/>
                  <a:pt x="6775" y="2839"/>
                  <a:pt x="6942" y="3851"/>
                </a:cubicBezTo>
                <a:lnTo>
                  <a:pt x="6942" y="3839"/>
                </a:lnTo>
                <a:cubicBezTo>
                  <a:pt x="7180" y="5280"/>
                  <a:pt x="8537" y="7459"/>
                  <a:pt x="8049" y="8792"/>
                </a:cubicBezTo>
                <a:cubicBezTo>
                  <a:pt x="6287" y="8221"/>
                  <a:pt x="4763" y="7137"/>
                  <a:pt x="2798" y="6828"/>
                </a:cubicBezTo>
                <a:cubicBezTo>
                  <a:pt x="2549" y="6792"/>
                  <a:pt x="2291" y="6764"/>
                  <a:pt x="2037" y="6764"/>
                </a:cubicBezTo>
                <a:cubicBezTo>
                  <a:pt x="1622" y="6764"/>
                  <a:pt x="1216" y="6837"/>
                  <a:pt x="869" y="7066"/>
                </a:cubicBezTo>
                <a:cubicBezTo>
                  <a:pt x="119" y="7578"/>
                  <a:pt x="0" y="8709"/>
                  <a:pt x="393" y="9531"/>
                </a:cubicBezTo>
                <a:cubicBezTo>
                  <a:pt x="774" y="10364"/>
                  <a:pt x="1536" y="10947"/>
                  <a:pt x="2286" y="11447"/>
                </a:cubicBezTo>
                <a:cubicBezTo>
                  <a:pt x="4096" y="12650"/>
                  <a:pt x="6049" y="13603"/>
                  <a:pt x="8108" y="14281"/>
                </a:cubicBezTo>
                <a:cubicBezTo>
                  <a:pt x="6192" y="15198"/>
                  <a:pt x="4334" y="16210"/>
                  <a:pt x="2524" y="17305"/>
                </a:cubicBezTo>
                <a:cubicBezTo>
                  <a:pt x="1489" y="17936"/>
                  <a:pt x="310" y="19008"/>
                  <a:pt x="739" y="20151"/>
                </a:cubicBezTo>
                <a:cubicBezTo>
                  <a:pt x="1048" y="21008"/>
                  <a:pt x="2108" y="21306"/>
                  <a:pt x="3025" y="21353"/>
                </a:cubicBezTo>
                <a:cubicBezTo>
                  <a:pt x="3152" y="21359"/>
                  <a:pt x="3279" y="21362"/>
                  <a:pt x="3407" y="21362"/>
                </a:cubicBezTo>
                <a:cubicBezTo>
                  <a:pt x="5128" y="21362"/>
                  <a:pt x="6858" y="20841"/>
                  <a:pt x="8299" y="19877"/>
                </a:cubicBezTo>
                <a:lnTo>
                  <a:pt x="8299" y="19877"/>
                </a:lnTo>
                <a:cubicBezTo>
                  <a:pt x="7085" y="22068"/>
                  <a:pt x="6299" y="24509"/>
                  <a:pt x="6013" y="26997"/>
                </a:cubicBezTo>
                <a:cubicBezTo>
                  <a:pt x="5942" y="27640"/>
                  <a:pt x="5918" y="28342"/>
                  <a:pt x="6287" y="28878"/>
                </a:cubicBezTo>
                <a:cubicBezTo>
                  <a:pt x="6610" y="29351"/>
                  <a:pt x="7177" y="29573"/>
                  <a:pt x="7759" y="29573"/>
                </a:cubicBezTo>
                <a:cubicBezTo>
                  <a:pt x="8057" y="29573"/>
                  <a:pt x="8358" y="29515"/>
                  <a:pt x="8632" y="29402"/>
                </a:cubicBezTo>
                <a:cubicBezTo>
                  <a:pt x="9430" y="29069"/>
                  <a:pt x="10013" y="28366"/>
                  <a:pt x="10514" y="27652"/>
                </a:cubicBezTo>
                <a:cubicBezTo>
                  <a:pt x="11502" y="26199"/>
                  <a:pt x="12240" y="24568"/>
                  <a:pt x="12669" y="22854"/>
                </a:cubicBezTo>
                <a:cubicBezTo>
                  <a:pt x="12788" y="25152"/>
                  <a:pt x="13002" y="27438"/>
                  <a:pt x="13288" y="29724"/>
                </a:cubicBezTo>
                <a:cubicBezTo>
                  <a:pt x="13431" y="30878"/>
                  <a:pt x="13704" y="32200"/>
                  <a:pt x="14728" y="32748"/>
                </a:cubicBezTo>
                <a:cubicBezTo>
                  <a:pt x="15016" y="32901"/>
                  <a:pt x="15318" y="32969"/>
                  <a:pt x="15623" y="32969"/>
                </a:cubicBezTo>
                <a:cubicBezTo>
                  <a:pt x="16670" y="32969"/>
                  <a:pt x="17743" y="32164"/>
                  <a:pt x="18324" y="31224"/>
                </a:cubicBezTo>
                <a:cubicBezTo>
                  <a:pt x="19896" y="28712"/>
                  <a:pt x="19455" y="25402"/>
                  <a:pt x="18276" y="22675"/>
                </a:cubicBezTo>
                <a:lnTo>
                  <a:pt x="18276" y="22675"/>
                </a:lnTo>
                <a:cubicBezTo>
                  <a:pt x="19669" y="24580"/>
                  <a:pt x="21324" y="26283"/>
                  <a:pt x="23182" y="27747"/>
                </a:cubicBezTo>
                <a:cubicBezTo>
                  <a:pt x="23813" y="28247"/>
                  <a:pt x="24503" y="28735"/>
                  <a:pt x="25289" y="28902"/>
                </a:cubicBezTo>
                <a:cubicBezTo>
                  <a:pt x="25460" y="28938"/>
                  <a:pt x="25636" y="28956"/>
                  <a:pt x="25813" y="28956"/>
                </a:cubicBezTo>
                <a:cubicBezTo>
                  <a:pt x="26462" y="28956"/>
                  <a:pt x="27112" y="28709"/>
                  <a:pt x="27468" y="28176"/>
                </a:cubicBezTo>
                <a:cubicBezTo>
                  <a:pt x="27778" y="27723"/>
                  <a:pt x="27825" y="27152"/>
                  <a:pt x="27813" y="26604"/>
                </a:cubicBezTo>
                <a:cubicBezTo>
                  <a:pt x="27754" y="22782"/>
                  <a:pt x="25015" y="19151"/>
                  <a:pt x="21348" y="18055"/>
                </a:cubicBezTo>
                <a:cubicBezTo>
                  <a:pt x="22682" y="17948"/>
                  <a:pt x="24027" y="17853"/>
                  <a:pt x="25361" y="17746"/>
                </a:cubicBezTo>
                <a:cubicBezTo>
                  <a:pt x="26432" y="17663"/>
                  <a:pt x="27599" y="17543"/>
                  <a:pt x="28361" y="16793"/>
                </a:cubicBezTo>
                <a:cubicBezTo>
                  <a:pt x="29373" y="15805"/>
                  <a:pt x="29218" y="14019"/>
                  <a:pt x="28278" y="12971"/>
                </a:cubicBezTo>
                <a:cubicBezTo>
                  <a:pt x="27447" y="12046"/>
                  <a:pt x="26170" y="11641"/>
                  <a:pt x="24916" y="11641"/>
                </a:cubicBezTo>
                <a:cubicBezTo>
                  <a:pt x="24750" y="11641"/>
                  <a:pt x="24584" y="11648"/>
                  <a:pt x="24420" y="11662"/>
                </a:cubicBezTo>
                <a:cubicBezTo>
                  <a:pt x="23015" y="11769"/>
                  <a:pt x="21694" y="12305"/>
                  <a:pt x="20384" y="12829"/>
                </a:cubicBezTo>
                <a:cubicBezTo>
                  <a:pt x="22372" y="11293"/>
                  <a:pt x="24218" y="9566"/>
                  <a:pt x="25896" y="7697"/>
                </a:cubicBezTo>
                <a:cubicBezTo>
                  <a:pt x="26647" y="6876"/>
                  <a:pt x="27409" y="5840"/>
                  <a:pt x="27158" y="4744"/>
                </a:cubicBezTo>
                <a:cubicBezTo>
                  <a:pt x="26936" y="3708"/>
                  <a:pt x="25796" y="3068"/>
                  <a:pt x="24723" y="3068"/>
                </a:cubicBezTo>
                <a:cubicBezTo>
                  <a:pt x="24650" y="3068"/>
                  <a:pt x="24576" y="3071"/>
                  <a:pt x="24503" y="3077"/>
                </a:cubicBezTo>
                <a:cubicBezTo>
                  <a:pt x="23360" y="3161"/>
                  <a:pt x="22336" y="3792"/>
                  <a:pt x="21396" y="4447"/>
                </a:cubicBezTo>
                <a:cubicBezTo>
                  <a:pt x="19550" y="5721"/>
                  <a:pt x="17812" y="7161"/>
                  <a:pt x="16205" y="8733"/>
                </a:cubicBezTo>
                <a:cubicBezTo>
                  <a:pt x="16812" y="6733"/>
                  <a:pt x="17431" y="4732"/>
                  <a:pt x="18038" y="2744"/>
                </a:cubicBezTo>
                <a:cubicBezTo>
                  <a:pt x="18205" y="2184"/>
                  <a:pt x="18372" y="1577"/>
                  <a:pt x="18193" y="1030"/>
                </a:cubicBezTo>
                <a:cubicBezTo>
                  <a:pt x="17968" y="347"/>
                  <a:pt x="17250" y="0"/>
                  <a:pt x="165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3"/>
          <p:cNvSpPr/>
          <p:nvPr/>
        </p:nvSpPr>
        <p:spPr>
          <a:xfrm>
            <a:off x="436350" y="3652043"/>
            <a:ext cx="2181800" cy="1090050"/>
          </a:xfrm>
          <a:custGeom>
            <a:rect b="b" l="l" r="r" t="t"/>
            <a:pathLst>
              <a:path extrusionOk="0" h="43602" w="87272">
                <a:moveTo>
                  <a:pt x="0" y="10887"/>
                </a:moveTo>
                <a:cubicBezTo>
                  <a:pt x="0" y="17926"/>
                  <a:pt x="14806" y="13253"/>
                  <a:pt x="21102" y="10106"/>
                </a:cubicBezTo>
                <a:cubicBezTo>
                  <a:pt x="24734" y="8291"/>
                  <a:pt x="31646" y="5831"/>
                  <a:pt x="30220" y="2030"/>
                </a:cubicBezTo>
                <a:cubicBezTo>
                  <a:pt x="27401" y="-5484"/>
                  <a:pt x="5621" y="9867"/>
                  <a:pt x="10681" y="16097"/>
                </a:cubicBezTo>
                <a:cubicBezTo>
                  <a:pt x="18292" y="25468"/>
                  <a:pt x="49260" y="27414"/>
                  <a:pt x="46893" y="15576"/>
                </a:cubicBezTo>
                <a:cubicBezTo>
                  <a:pt x="45395" y="8084"/>
                  <a:pt x="25697" y="20101"/>
                  <a:pt x="27354" y="27560"/>
                </a:cubicBezTo>
                <a:cubicBezTo>
                  <a:pt x="29558" y="37479"/>
                  <a:pt x="53290" y="36909"/>
                  <a:pt x="57834" y="27821"/>
                </a:cubicBezTo>
                <a:cubicBezTo>
                  <a:pt x="59361" y="24767"/>
                  <a:pt x="50452" y="24533"/>
                  <a:pt x="47674" y="26518"/>
                </a:cubicBezTo>
                <a:cubicBezTo>
                  <a:pt x="45036" y="28403"/>
                  <a:pt x="42262" y="33104"/>
                  <a:pt x="44287" y="35636"/>
                </a:cubicBezTo>
                <a:cubicBezTo>
                  <a:pt x="53244" y="46832"/>
                  <a:pt x="75342" y="45152"/>
                  <a:pt x="87272" y="37199"/>
                </a:cubicBezTo>
              </a:path>
            </a:pathLst>
          </a:custGeom>
          <a:noFill/>
          <a:ln cap="flat" cmpd="sng" w="19050">
            <a:solidFill>
              <a:schemeClr val="accent3"/>
            </a:solidFill>
            <a:prstDash val="solid"/>
            <a:round/>
            <a:headEnd len="med" w="med" type="none"/>
            <a:tailEnd len="med" w="med" type="none"/>
          </a:ln>
        </p:spPr>
      </p:sp>
      <p:grpSp>
        <p:nvGrpSpPr>
          <p:cNvPr id="1321" name="Google Shape;1321;p53"/>
          <p:cNvGrpSpPr/>
          <p:nvPr/>
        </p:nvGrpSpPr>
        <p:grpSpPr>
          <a:xfrm>
            <a:off x="6842167" y="3473873"/>
            <a:ext cx="1286921" cy="1268236"/>
            <a:chOff x="5541075" y="3903350"/>
            <a:chExt cx="823050" cy="811100"/>
          </a:xfrm>
        </p:grpSpPr>
        <p:sp>
          <p:nvSpPr>
            <p:cNvPr id="1322" name="Google Shape;1322;p53"/>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3"/>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3"/>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3"/>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3"/>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3"/>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3"/>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3"/>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3"/>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 name="Google Shape;1331;p53"/>
          <p:cNvSpPr/>
          <p:nvPr/>
        </p:nvSpPr>
        <p:spPr>
          <a:xfrm>
            <a:off x="6344012" y="1130662"/>
            <a:ext cx="393271" cy="433078"/>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3"/>
          <p:cNvSpPr/>
          <p:nvPr/>
        </p:nvSpPr>
        <p:spPr>
          <a:xfrm>
            <a:off x="685800" y="939974"/>
            <a:ext cx="531596" cy="596675"/>
          </a:xfrm>
          <a:custGeom>
            <a:rect b="b" l="l" r="r" t="t"/>
            <a:pathLst>
              <a:path extrusionOk="0" h="32970" w="29374">
                <a:moveTo>
                  <a:pt x="16518" y="0"/>
                </a:moveTo>
                <a:cubicBezTo>
                  <a:pt x="16165" y="0"/>
                  <a:pt x="15808" y="81"/>
                  <a:pt x="15502" y="244"/>
                </a:cubicBezTo>
                <a:cubicBezTo>
                  <a:pt x="14574" y="744"/>
                  <a:pt x="14026" y="1756"/>
                  <a:pt x="13621" y="2732"/>
                </a:cubicBezTo>
                <a:cubicBezTo>
                  <a:pt x="12883" y="4506"/>
                  <a:pt x="12395" y="6375"/>
                  <a:pt x="12169" y="8280"/>
                </a:cubicBezTo>
                <a:cubicBezTo>
                  <a:pt x="11692" y="6328"/>
                  <a:pt x="10942" y="4435"/>
                  <a:pt x="9954" y="2685"/>
                </a:cubicBezTo>
                <a:cubicBezTo>
                  <a:pt x="9560" y="1992"/>
                  <a:pt x="8927" y="1223"/>
                  <a:pt x="8175" y="1223"/>
                </a:cubicBezTo>
                <a:cubicBezTo>
                  <a:pt x="8087" y="1223"/>
                  <a:pt x="7997" y="1233"/>
                  <a:pt x="7906" y="1256"/>
                </a:cubicBezTo>
                <a:cubicBezTo>
                  <a:pt x="6918" y="1506"/>
                  <a:pt x="6775" y="2839"/>
                  <a:pt x="6942" y="3851"/>
                </a:cubicBezTo>
                <a:lnTo>
                  <a:pt x="6942" y="3839"/>
                </a:lnTo>
                <a:cubicBezTo>
                  <a:pt x="7180" y="5280"/>
                  <a:pt x="8537" y="7459"/>
                  <a:pt x="8049" y="8792"/>
                </a:cubicBezTo>
                <a:cubicBezTo>
                  <a:pt x="6287" y="8221"/>
                  <a:pt x="4763" y="7137"/>
                  <a:pt x="2798" y="6828"/>
                </a:cubicBezTo>
                <a:cubicBezTo>
                  <a:pt x="2549" y="6792"/>
                  <a:pt x="2291" y="6764"/>
                  <a:pt x="2037" y="6764"/>
                </a:cubicBezTo>
                <a:cubicBezTo>
                  <a:pt x="1622" y="6764"/>
                  <a:pt x="1216" y="6837"/>
                  <a:pt x="869" y="7066"/>
                </a:cubicBezTo>
                <a:cubicBezTo>
                  <a:pt x="119" y="7578"/>
                  <a:pt x="0" y="8709"/>
                  <a:pt x="393" y="9531"/>
                </a:cubicBezTo>
                <a:cubicBezTo>
                  <a:pt x="774" y="10364"/>
                  <a:pt x="1536" y="10947"/>
                  <a:pt x="2286" y="11447"/>
                </a:cubicBezTo>
                <a:cubicBezTo>
                  <a:pt x="4096" y="12650"/>
                  <a:pt x="6049" y="13603"/>
                  <a:pt x="8108" y="14281"/>
                </a:cubicBezTo>
                <a:cubicBezTo>
                  <a:pt x="6192" y="15198"/>
                  <a:pt x="4334" y="16210"/>
                  <a:pt x="2524" y="17305"/>
                </a:cubicBezTo>
                <a:cubicBezTo>
                  <a:pt x="1489" y="17936"/>
                  <a:pt x="310" y="19008"/>
                  <a:pt x="739" y="20151"/>
                </a:cubicBezTo>
                <a:cubicBezTo>
                  <a:pt x="1048" y="21008"/>
                  <a:pt x="2108" y="21306"/>
                  <a:pt x="3025" y="21353"/>
                </a:cubicBezTo>
                <a:cubicBezTo>
                  <a:pt x="3152" y="21359"/>
                  <a:pt x="3279" y="21362"/>
                  <a:pt x="3407" y="21362"/>
                </a:cubicBezTo>
                <a:cubicBezTo>
                  <a:pt x="5128" y="21362"/>
                  <a:pt x="6858" y="20841"/>
                  <a:pt x="8299" y="19877"/>
                </a:cubicBezTo>
                <a:lnTo>
                  <a:pt x="8299" y="19877"/>
                </a:lnTo>
                <a:cubicBezTo>
                  <a:pt x="7085" y="22068"/>
                  <a:pt x="6299" y="24509"/>
                  <a:pt x="6013" y="26997"/>
                </a:cubicBezTo>
                <a:cubicBezTo>
                  <a:pt x="5942" y="27640"/>
                  <a:pt x="5918" y="28342"/>
                  <a:pt x="6287" y="28878"/>
                </a:cubicBezTo>
                <a:cubicBezTo>
                  <a:pt x="6610" y="29351"/>
                  <a:pt x="7177" y="29573"/>
                  <a:pt x="7759" y="29573"/>
                </a:cubicBezTo>
                <a:cubicBezTo>
                  <a:pt x="8057" y="29573"/>
                  <a:pt x="8358" y="29515"/>
                  <a:pt x="8632" y="29402"/>
                </a:cubicBezTo>
                <a:cubicBezTo>
                  <a:pt x="9430" y="29069"/>
                  <a:pt x="10013" y="28366"/>
                  <a:pt x="10514" y="27652"/>
                </a:cubicBezTo>
                <a:cubicBezTo>
                  <a:pt x="11502" y="26199"/>
                  <a:pt x="12240" y="24568"/>
                  <a:pt x="12669" y="22854"/>
                </a:cubicBezTo>
                <a:cubicBezTo>
                  <a:pt x="12788" y="25152"/>
                  <a:pt x="13002" y="27438"/>
                  <a:pt x="13288" y="29724"/>
                </a:cubicBezTo>
                <a:cubicBezTo>
                  <a:pt x="13431" y="30878"/>
                  <a:pt x="13704" y="32200"/>
                  <a:pt x="14728" y="32748"/>
                </a:cubicBezTo>
                <a:cubicBezTo>
                  <a:pt x="15016" y="32901"/>
                  <a:pt x="15318" y="32969"/>
                  <a:pt x="15623" y="32969"/>
                </a:cubicBezTo>
                <a:cubicBezTo>
                  <a:pt x="16670" y="32969"/>
                  <a:pt x="17743" y="32164"/>
                  <a:pt x="18324" y="31224"/>
                </a:cubicBezTo>
                <a:cubicBezTo>
                  <a:pt x="19896" y="28712"/>
                  <a:pt x="19455" y="25402"/>
                  <a:pt x="18276" y="22675"/>
                </a:cubicBezTo>
                <a:lnTo>
                  <a:pt x="18276" y="22675"/>
                </a:lnTo>
                <a:cubicBezTo>
                  <a:pt x="19669" y="24580"/>
                  <a:pt x="21324" y="26283"/>
                  <a:pt x="23182" y="27747"/>
                </a:cubicBezTo>
                <a:cubicBezTo>
                  <a:pt x="23813" y="28247"/>
                  <a:pt x="24503" y="28735"/>
                  <a:pt x="25289" y="28902"/>
                </a:cubicBezTo>
                <a:cubicBezTo>
                  <a:pt x="25460" y="28938"/>
                  <a:pt x="25636" y="28956"/>
                  <a:pt x="25813" y="28956"/>
                </a:cubicBezTo>
                <a:cubicBezTo>
                  <a:pt x="26462" y="28956"/>
                  <a:pt x="27112" y="28709"/>
                  <a:pt x="27468" y="28176"/>
                </a:cubicBezTo>
                <a:cubicBezTo>
                  <a:pt x="27778" y="27723"/>
                  <a:pt x="27825" y="27152"/>
                  <a:pt x="27813" y="26604"/>
                </a:cubicBezTo>
                <a:cubicBezTo>
                  <a:pt x="27754" y="22782"/>
                  <a:pt x="25015" y="19151"/>
                  <a:pt x="21348" y="18055"/>
                </a:cubicBezTo>
                <a:cubicBezTo>
                  <a:pt x="22682" y="17948"/>
                  <a:pt x="24027" y="17853"/>
                  <a:pt x="25361" y="17746"/>
                </a:cubicBezTo>
                <a:cubicBezTo>
                  <a:pt x="26432" y="17663"/>
                  <a:pt x="27599" y="17543"/>
                  <a:pt x="28361" y="16793"/>
                </a:cubicBezTo>
                <a:cubicBezTo>
                  <a:pt x="29373" y="15805"/>
                  <a:pt x="29218" y="14019"/>
                  <a:pt x="28278" y="12971"/>
                </a:cubicBezTo>
                <a:cubicBezTo>
                  <a:pt x="27447" y="12046"/>
                  <a:pt x="26170" y="11641"/>
                  <a:pt x="24916" y="11641"/>
                </a:cubicBezTo>
                <a:cubicBezTo>
                  <a:pt x="24750" y="11641"/>
                  <a:pt x="24584" y="11648"/>
                  <a:pt x="24420" y="11662"/>
                </a:cubicBezTo>
                <a:cubicBezTo>
                  <a:pt x="23015" y="11769"/>
                  <a:pt x="21694" y="12305"/>
                  <a:pt x="20384" y="12829"/>
                </a:cubicBezTo>
                <a:cubicBezTo>
                  <a:pt x="22372" y="11293"/>
                  <a:pt x="24218" y="9566"/>
                  <a:pt x="25896" y="7697"/>
                </a:cubicBezTo>
                <a:cubicBezTo>
                  <a:pt x="26647" y="6876"/>
                  <a:pt x="27409" y="5840"/>
                  <a:pt x="27158" y="4744"/>
                </a:cubicBezTo>
                <a:cubicBezTo>
                  <a:pt x="26936" y="3708"/>
                  <a:pt x="25796" y="3068"/>
                  <a:pt x="24723" y="3068"/>
                </a:cubicBezTo>
                <a:cubicBezTo>
                  <a:pt x="24650" y="3068"/>
                  <a:pt x="24576" y="3071"/>
                  <a:pt x="24503" y="3077"/>
                </a:cubicBezTo>
                <a:cubicBezTo>
                  <a:pt x="23360" y="3161"/>
                  <a:pt x="22336" y="3792"/>
                  <a:pt x="21396" y="4447"/>
                </a:cubicBezTo>
                <a:cubicBezTo>
                  <a:pt x="19550" y="5721"/>
                  <a:pt x="17812" y="7161"/>
                  <a:pt x="16205" y="8733"/>
                </a:cubicBezTo>
                <a:cubicBezTo>
                  <a:pt x="16812" y="6733"/>
                  <a:pt x="17431" y="4732"/>
                  <a:pt x="18038" y="2744"/>
                </a:cubicBezTo>
                <a:cubicBezTo>
                  <a:pt x="18205" y="2184"/>
                  <a:pt x="18372" y="1577"/>
                  <a:pt x="18193" y="1030"/>
                </a:cubicBezTo>
                <a:cubicBezTo>
                  <a:pt x="17968" y="347"/>
                  <a:pt x="17250" y="0"/>
                  <a:pt x="165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 name="Google Shape;1333;p53"/>
          <p:cNvGrpSpPr/>
          <p:nvPr/>
        </p:nvGrpSpPr>
        <p:grpSpPr>
          <a:xfrm rot="-1418097">
            <a:off x="857270" y="2225105"/>
            <a:ext cx="555570" cy="555495"/>
            <a:chOff x="7232275" y="2832350"/>
            <a:chExt cx="555581" cy="555506"/>
          </a:xfrm>
        </p:grpSpPr>
        <p:sp>
          <p:nvSpPr>
            <p:cNvPr id="1334" name="Google Shape;1334;p53"/>
            <p:cNvSpPr/>
            <p:nvPr/>
          </p:nvSpPr>
          <p:spPr>
            <a:xfrm>
              <a:off x="7232275" y="2832350"/>
              <a:ext cx="555581" cy="555506"/>
            </a:xfrm>
            <a:custGeom>
              <a:rect b="b" l="l" r="r" t="t"/>
              <a:pathLst>
                <a:path extrusionOk="0" h="16717" w="16718">
                  <a:moveTo>
                    <a:pt x="8359" y="1"/>
                  </a:moveTo>
                  <a:cubicBezTo>
                    <a:pt x="3739" y="1"/>
                    <a:pt x="1" y="3751"/>
                    <a:pt x="1" y="8371"/>
                  </a:cubicBezTo>
                  <a:cubicBezTo>
                    <a:pt x="1" y="12978"/>
                    <a:pt x="3739" y="16717"/>
                    <a:pt x="8359" y="16717"/>
                  </a:cubicBezTo>
                  <a:cubicBezTo>
                    <a:pt x="12979" y="16717"/>
                    <a:pt x="16717" y="12978"/>
                    <a:pt x="16717" y="8371"/>
                  </a:cubicBezTo>
                  <a:cubicBezTo>
                    <a:pt x="16717" y="3739"/>
                    <a:pt x="12979" y="1"/>
                    <a:pt x="8359" y="1"/>
                  </a:cubicBezTo>
                  <a:close/>
                </a:path>
              </a:pathLst>
            </a:custGeom>
            <a:solidFill>
              <a:schemeClr val="lt1"/>
            </a:solidFill>
            <a:ln cap="flat" cmpd="sng" w="11300">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3"/>
            <p:cNvSpPr/>
            <p:nvPr/>
          </p:nvSpPr>
          <p:spPr>
            <a:xfrm>
              <a:off x="7294419" y="2922971"/>
              <a:ext cx="102888" cy="376263"/>
            </a:xfrm>
            <a:custGeom>
              <a:rect b="b" l="l" r="r" t="t"/>
              <a:pathLst>
                <a:path extrusionOk="0" h="11323" w="3096">
                  <a:moveTo>
                    <a:pt x="310" y="0"/>
                  </a:moveTo>
                  <a:lnTo>
                    <a:pt x="0" y="357"/>
                  </a:lnTo>
                  <a:cubicBezTo>
                    <a:pt x="1619" y="1619"/>
                    <a:pt x="2643" y="3584"/>
                    <a:pt x="2643" y="5668"/>
                  </a:cubicBezTo>
                  <a:cubicBezTo>
                    <a:pt x="2643" y="7763"/>
                    <a:pt x="1655" y="9716"/>
                    <a:pt x="48" y="10954"/>
                  </a:cubicBezTo>
                  <a:lnTo>
                    <a:pt x="357" y="11323"/>
                  </a:lnTo>
                  <a:cubicBezTo>
                    <a:pt x="2107" y="10013"/>
                    <a:pt x="3096" y="7942"/>
                    <a:pt x="3096" y="5668"/>
                  </a:cubicBezTo>
                  <a:cubicBezTo>
                    <a:pt x="3096" y="3405"/>
                    <a:pt x="2060" y="1322"/>
                    <a:pt x="3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3"/>
            <p:cNvSpPr/>
            <p:nvPr/>
          </p:nvSpPr>
          <p:spPr>
            <a:xfrm>
              <a:off x="7623218" y="2922971"/>
              <a:ext cx="102888" cy="376263"/>
            </a:xfrm>
            <a:custGeom>
              <a:rect b="b" l="l" r="r" t="t"/>
              <a:pathLst>
                <a:path extrusionOk="0" h="11323" w="3096">
                  <a:moveTo>
                    <a:pt x="2786" y="0"/>
                  </a:moveTo>
                  <a:cubicBezTo>
                    <a:pt x="1024" y="1322"/>
                    <a:pt x="0" y="3405"/>
                    <a:pt x="0" y="5668"/>
                  </a:cubicBezTo>
                  <a:cubicBezTo>
                    <a:pt x="0" y="7954"/>
                    <a:pt x="976" y="10013"/>
                    <a:pt x="2727" y="11323"/>
                  </a:cubicBezTo>
                  <a:lnTo>
                    <a:pt x="3048" y="10954"/>
                  </a:lnTo>
                  <a:cubicBezTo>
                    <a:pt x="1429" y="9716"/>
                    <a:pt x="441" y="7763"/>
                    <a:pt x="441" y="5668"/>
                  </a:cubicBezTo>
                  <a:cubicBezTo>
                    <a:pt x="441" y="3584"/>
                    <a:pt x="1477" y="1619"/>
                    <a:pt x="3096" y="357"/>
                  </a:cubicBezTo>
                  <a:lnTo>
                    <a:pt x="278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53"/>
          <p:cNvGrpSpPr/>
          <p:nvPr/>
        </p:nvGrpSpPr>
        <p:grpSpPr>
          <a:xfrm flipH="1">
            <a:off x="7147620" y="469785"/>
            <a:ext cx="1504864" cy="1667242"/>
            <a:chOff x="553520" y="432110"/>
            <a:chExt cx="1504864" cy="1667242"/>
          </a:xfrm>
        </p:grpSpPr>
        <p:sp>
          <p:nvSpPr>
            <p:cNvPr id="1338" name="Google Shape;1338;p53"/>
            <p:cNvSpPr/>
            <p:nvPr/>
          </p:nvSpPr>
          <p:spPr>
            <a:xfrm flipH="1" rot="-1474120">
              <a:off x="1111241" y="585910"/>
              <a:ext cx="189933" cy="165832"/>
            </a:xfrm>
            <a:custGeom>
              <a:rect b="b" l="l" r="r" t="t"/>
              <a:pathLst>
                <a:path extrusionOk="0" h="6633" w="7597">
                  <a:moveTo>
                    <a:pt x="2667" y="1"/>
                  </a:moveTo>
                  <a:cubicBezTo>
                    <a:pt x="1191" y="1"/>
                    <a:pt x="0" y="1203"/>
                    <a:pt x="0" y="2668"/>
                  </a:cubicBezTo>
                  <a:lnTo>
                    <a:pt x="191" y="6633"/>
                  </a:lnTo>
                  <a:lnTo>
                    <a:pt x="1143" y="6514"/>
                  </a:lnTo>
                  <a:cubicBezTo>
                    <a:pt x="2263" y="6192"/>
                    <a:pt x="3441" y="6014"/>
                    <a:pt x="4668" y="5990"/>
                  </a:cubicBezTo>
                  <a:lnTo>
                    <a:pt x="5572" y="5990"/>
                  </a:lnTo>
                  <a:lnTo>
                    <a:pt x="7597" y="5740"/>
                  </a:lnTo>
                  <a:lnTo>
                    <a:pt x="7597" y="2668"/>
                  </a:lnTo>
                  <a:cubicBezTo>
                    <a:pt x="7597" y="1227"/>
                    <a:pt x="6442" y="37"/>
                    <a:pt x="5001" y="13"/>
                  </a:cubicBezTo>
                  <a:cubicBezTo>
                    <a:pt x="4989" y="1"/>
                    <a:pt x="4953" y="1"/>
                    <a:pt x="4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3"/>
            <p:cNvSpPr/>
            <p:nvPr/>
          </p:nvSpPr>
          <p:spPr>
            <a:xfrm flipH="1" rot="-1474120">
              <a:off x="751940" y="751196"/>
              <a:ext cx="189933" cy="186382"/>
            </a:xfrm>
            <a:custGeom>
              <a:rect b="b" l="l" r="r" t="t"/>
              <a:pathLst>
                <a:path extrusionOk="0" h="7455" w="7597">
                  <a:moveTo>
                    <a:pt x="2656" y="1"/>
                  </a:moveTo>
                  <a:cubicBezTo>
                    <a:pt x="1191" y="1"/>
                    <a:pt x="0" y="1192"/>
                    <a:pt x="0" y="2656"/>
                  </a:cubicBezTo>
                  <a:lnTo>
                    <a:pt x="0" y="5775"/>
                  </a:lnTo>
                  <a:lnTo>
                    <a:pt x="977" y="5990"/>
                  </a:lnTo>
                  <a:lnTo>
                    <a:pt x="1108" y="5990"/>
                  </a:lnTo>
                  <a:cubicBezTo>
                    <a:pt x="2501" y="5990"/>
                    <a:pt x="3834" y="6192"/>
                    <a:pt x="5096" y="6585"/>
                  </a:cubicBezTo>
                  <a:cubicBezTo>
                    <a:pt x="5751" y="6787"/>
                    <a:pt x="6370" y="7026"/>
                    <a:pt x="6966" y="7311"/>
                  </a:cubicBezTo>
                  <a:lnTo>
                    <a:pt x="7597" y="7454"/>
                  </a:lnTo>
                  <a:lnTo>
                    <a:pt x="7597" y="2668"/>
                  </a:lnTo>
                  <a:lnTo>
                    <a:pt x="7597" y="2656"/>
                  </a:lnTo>
                  <a:cubicBezTo>
                    <a:pt x="7597" y="1311"/>
                    <a:pt x="6585" y="191"/>
                    <a:pt x="5263" y="25"/>
                  </a:cubicBezTo>
                  <a:cubicBezTo>
                    <a:pt x="5156" y="13"/>
                    <a:pt x="5049" y="1"/>
                    <a:pt x="49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3"/>
            <p:cNvSpPr/>
            <p:nvPr/>
          </p:nvSpPr>
          <p:spPr>
            <a:xfrm flipH="1" rot="-1474120">
              <a:off x="1015290" y="1572598"/>
              <a:ext cx="233684" cy="482244"/>
            </a:xfrm>
            <a:custGeom>
              <a:rect b="b" l="l" r="r" t="t"/>
              <a:pathLst>
                <a:path extrusionOk="0" h="19289" w="9347">
                  <a:moveTo>
                    <a:pt x="9346" y="0"/>
                  </a:moveTo>
                  <a:cubicBezTo>
                    <a:pt x="8668" y="465"/>
                    <a:pt x="7834" y="703"/>
                    <a:pt x="7013" y="703"/>
                  </a:cubicBezTo>
                  <a:cubicBezTo>
                    <a:pt x="6382" y="703"/>
                    <a:pt x="5739" y="560"/>
                    <a:pt x="5179" y="274"/>
                  </a:cubicBezTo>
                  <a:lnTo>
                    <a:pt x="5179" y="11740"/>
                  </a:lnTo>
                  <a:cubicBezTo>
                    <a:pt x="5179" y="15169"/>
                    <a:pt x="3024" y="18122"/>
                    <a:pt x="0" y="19289"/>
                  </a:cubicBezTo>
                  <a:lnTo>
                    <a:pt x="1798" y="19289"/>
                  </a:lnTo>
                  <a:cubicBezTo>
                    <a:pt x="5953" y="19289"/>
                    <a:pt x="9346" y="15895"/>
                    <a:pt x="9346" y="11740"/>
                  </a:cubicBezTo>
                  <a:lnTo>
                    <a:pt x="93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3"/>
            <p:cNvSpPr/>
            <p:nvPr/>
          </p:nvSpPr>
          <p:spPr>
            <a:xfrm flipH="1" rot="-1474120">
              <a:off x="762983" y="913088"/>
              <a:ext cx="350089" cy="672152"/>
            </a:xfrm>
            <a:custGeom>
              <a:rect b="b" l="l" r="r" t="t"/>
              <a:pathLst>
                <a:path extrusionOk="0" h="26885" w="14003">
                  <a:moveTo>
                    <a:pt x="1" y="1"/>
                  </a:moveTo>
                  <a:cubicBezTo>
                    <a:pt x="5680" y="1655"/>
                    <a:pt x="9835" y="6906"/>
                    <a:pt x="9835" y="13109"/>
                  </a:cubicBezTo>
                  <a:lnTo>
                    <a:pt x="9835" y="26420"/>
                  </a:lnTo>
                  <a:cubicBezTo>
                    <a:pt x="10381" y="26734"/>
                    <a:pt x="11004" y="26884"/>
                    <a:pt x="11630" y="26884"/>
                  </a:cubicBezTo>
                  <a:cubicBezTo>
                    <a:pt x="12478" y="26884"/>
                    <a:pt x="13331" y="26608"/>
                    <a:pt x="14002" y="26087"/>
                  </a:cubicBezTo>
                  <a:lnTo>
                    <a:pt x="14002" y="13109"/>
                  </a:lnTo>
                  <a:cubicBezTo>
                    <a:pt x="14002" y="7918"/>
                    <a:pt x="10966" y="3430"/>
                    <a:pt x="6585" y="1298"/>
                  </a:cubicBezTo>
                  <a:cubicBezTo>
                    <a:pt x="4858" y="477"/>
                    <a:pt x="2930" y="1"/>
                    <a:pt x="8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3"/>
            <p:cNvSpPr/>
            <p:nvPr/>
          </p:nvSpPr>
          <p:spPr>
            <a:xfrm flipH="1" rot="-1474120">
              <a:off x="1094340" y="1350478"/>
              <a:ext cx="788832" cy="110454"/>
            </a:xfrm>
            <a:custGeom>
              <a:rect b="b" l="l" r="r" t="t"/>
              <a:pathLst>
                <a:path extrusionOk="0" h="4418" w="31552">
                  <a:moveTo>
                    <a:pt x="4584" y="0"/>
                  </a:moveTo>
                  <a:cubicBezTo>
                    <a:pt x="3536" y="0"/>
                    <a:pt x="2572" y="357"/>
                    <a:pt x="1810" y="953"/>
                  </a:cubicBezTo>
                  <a:cubicBezTo>
                    <a:pt x="1607" y="1095"/>
                    <a:pt x="1429" y="1250"/>
                    <a:pt x="1262" y="1429"/>
                  </a:cubicBezTo>
                  <a:cubicBezTo>
                    <a:pt x="512" y="2215"/>
                    <a:pt x="48" y="3262"/>
                    <a:pt x="0" y="4417"/>
                  </a:cubicBezTo>
                  <a:lnTo>
                    <a:pt x="31552" y="4417"/>
                  </a:lnTo>
                  <a:cubicBezTo>
                    <a:pt x="31456" y="1965"/>
                    <a:pt x="29444" y="0"/>
                    <a:pt x="269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3"/>
            <p:cNvSpPr/>
            <p:nvPr/>
          </p:nvSpPr>
          <p:spPr>
            <a:xfrm flipH="1" rot="-1474120">
              <a:off x="1208270" y="1466385"/>
              <a:ext cx="789432" cy="378365"/>
            </a:xfrm>
            <a:custGeom>
              <a:rect b="b" l="l" r="r" t="t"/>
              <a:pathLst>
                <a:path extrusionOk="0" h="15134" w="31576">
                  <a:moveTo>
                    <a:pt x="0" y="1"/>
                  </a:moveTo>
                  <a:lnTo>
                    <a:pt x="0" y="10538"/>
                  </a:lnTo>
                  <a:cubicBezTo>
                    <a:pt x="0" y="13062"/>
                    <a:pt x="2060" y="15134"/>
                    <a:pt x="4596" y="15134"/>
                  </a:cubicBezTo>
                  <a:lnTo>
                    <a:pt x="26980" y="15134"/>
                  </a:lnTo>
                  <a:cubicBezTo>
                    <a:pt x="29516" y="15134"/>
                    <a:pt x="31576" y="13062"/>
                    <a:pt x="31576" y="10538"/>
                  </a:cubicBezTo>
                  <a:lnTo>
                    <a:pt x="315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3"/>
            <p:cNvSpPr/>
            <p:nvPr/>
          </p:nvSpPr>
          <p:spPr>
            <a:xfrm flipH="1" rot="-1474120">
              <a:off x="950407" y="739401"/>
              <a:ext cx="842734" cy="1166597"/>
            </a:xfrm>
            <a:custGeom>
              <a:rect b="b" l="l" r="r" t="t"/>
              <a:pathLst>
                <a:path extrusionOk="0" h="46662" w="33708">
                  <a:moveTo>
                    <a:pt x="15048" y="3769"/>
                  </a:moveTo>
                  <a:cubicBezTo>
                    <a:pt x="15720" y="3769"/>
                    <a:pt x="16362" y="4015"/>
                    <a:pt x="16813" y="4465"/>
                  </a:cubicBezTo>
                  <a:cubicBezTo>
                    <a:pt x="17253" y="4906"/>
                    <a:pt x="17420" y="5442"/>
                    <a:pt x="17515" y="5823"/>
                  </a:cubicBezTo>
                  <a:lnTo>
                    <a:pt x="20503" y="4251"/>
                  </a:lnTo>
                  <a:cubicBezTo>
                    <a:pt x="20719" y="4134"/>
                    <a:pt x="20952" y="4079"/>
                    <a:pt x="21181" y="4079"/>
                  </a:cubicBezTo>
                  <a:cubicBezTo>
                    <a:pt x="21699" y="4079"/>
                    <a:pt x="22200" y="4360"/>
                    <a:pt x="22456" y="4846"/>
                  </a:cubicBezTo>
                  <a:cubicBezTo>
                    <a:pt x="22635" y="5192"/>
                    <a:pt x="22670" y="5585"/>
                    <a:pt x="22551" y="5954"/>
                  </a:cubicBezTo>
                  <a:cubicBezTo>
                    <a:pt x="22444" y="6323"/>
                    <a:pt x="22194" y="6620"/>
                    <a:pt x="21849" y="6799"/>
                  </a:cubicBezTo>
                  <a:lnTo>
                    <a:pt x="18587" y="8525"/>
                  </a:lnTo>
                  <a:cubicBezTo>
                    <a:pt x="18313" y="8668"/>
                    <a:pt x="17729" y="8978"/>
                    <a:pt x="17027" y="8978"/>
                  </a:cubicBezTo>
                  <a:cubicBezTo>
                    <a:pt x="16658" y="8978"/>
                    <a:pt x="16312" y="8894"/>
                    <a:pt x="15991" y="8716"/>
                  </a:cubicBezTo>
                  <a:cubicBezTo>
                    <a:pt x="15098" y="8240"/>
                    <a:pt x="14872" y="7359"/>
                    <a:pt x="14765" y="6811"/>
                  </a:cubicBezTo>
                  <a:cubicBezTo>
                    <a:pt x="14693" y="6859"/>
                    <a:pt x="14610" y="6918"/>
                    <a:pt x="14527" y="6966"/>
                  </a:cubicBezTo>
                  <a:lnTo>
                    <a:pt x="12312" y="8430"/>
                  </a:lnTo>
                  <a:cubicBezTo>
                    <a:pt x="12068" y="8591"/>
                    <a:pt x="11794" y="8668"/>
                    <a:pt x="11524" y="8668"/>
                  </a:cubicBezTo>
                  <a:cubicBezTo>
                    <a:pt x="11053" y="8668"/>
                    <a:pt x="10591" y="8437"/>
                    <a:pt x="10312" y="8013"/>
                  </a:cubicBezTo>
                  <a:cubicBezTo>
                    <a:pt x="9871" y="7347"/>
                    <a:pt x="10050" y="6454"/>
                    <a:pt x="10717" y="6013"/>
                  </a:cubicBezTo>
                  <a:lnTo>
                    <a:pt x="12943" y="4549"/>
                  </a:lnTo>
                  <a:cubicBezTo>
                    <a:pt x="13324" y="4299"/>
                    <a:pt x="13788" y="4001"/>
                    <a:pt x="14396" y="3846"/>
                  </a:cubicBezTo>
                  <a:cubicBezTo>
                    <a:pt x="14613" y="3794"/>
                    <a:pt x="14832" y="3769"/>
                    <a:pt x="15048" y="3769"/>
                  </a:cubicBezTo>
                  <a:close/>
                  <a:moveTo>
                    <a:pt x="13110" y="1"/>
                  </a:moveTo>
                  <a:cubicBezTo>
                    <a:pt x="11836" y="1"/>
                    <a:pt x="10609" y="179"/>
                    <a:pt x="9454" y="524"/>
                  </a:cubicBezTo>
                  <a:cubicBezTo>
                    <a:pt x="4001" y="2108"/>
                    <a:pt x="1" y="7156"/>
                    <a:pt x="1" y="13109"/>
                  </a:cubicBezTo>
                  <a:lnTo>
                    <a:pt x="1" y="26373"/>
                  </a:lnTo>
                  <a:cubicBezTo>
                    <a:pt x="811" y="25849"/>
                    <a:pt x="1763" y="25551"/>
                    <a:pt x="2787" y="25551"/>
                  </a:cubicBezTo>
                  <a:lnTo>
                    <a:pt x="25171" y="25551"/>
                  </a:lnTo>
                  <a:cubicBezTo>
                    <a:pt x="28004" y="25551"/>
                    <a:pt x="30314" y="27849"/>
                    <a:pt x="30314" y="30695"/>
                  </a:cubicBezTo>
                  <a:lnTo>
                    <a:pt x="30314" y="42256"/>
                  </a:lnTo>
                  <a:cubicBezTo>
                    <a:pt x="30314" y="44125"/>
                    <a:pt x="29302" y="45768"/>
                    <a:pt x="27802" y="46661"/>
                  </a:cubicBezTo>
                  <a:cubicBezTo>
                    <a:pt x="31171" y="45911"/>
                    <a:pt x="33708" y="42899"/>
                    <a:pt x="33708" y="39303"/>
                  </a:cubicBezTo>
                  <a:lnTo>
                    <a:pt x="33708" y="13109"/>
                  </a:lnTo>
                  <a:cubicBezTo>
                    <a:pt x="33708" y="5882"/>
                    <a:pt x="27826" y="1"/>
                    <a:pt x="205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3"/>
            <p:cNvSpPr/>
            <p:nvPr/>
          </p:nvSpPr>
          <p:spPr>
            <a:xfrm flipH="1" rot="-1474120">
              <a:off x="789781" y="585104"/>
              <a:ext cx="1032341" cy="1361254"/>
            </a:xfrm>
            <a:custGeom>
              <a:rect b="b" l="l" r="r" t="t"/>
              <a:pathLst>
                <a:path extrusionOk="0" h="54448" w="41292">
                  <a:moveTo>
                    <a:pt x="15479" y="536"/>
                  </a:moveTo>
                  <a:cubicBezTo>
                    <a:pt x="16955" y="536"/>
                    <a:pt x="18146" y="1738"/>
                    <a:pt x="18146" y="3203"/>
                  </a:cubicBezTo>
                  <a:lnTo>
                    <a:pt x="18146" y="6275"/>
                  </a:lnTo>
                  <a:lnTo>
                    <a:pt x="16121" y="6525"/>
                  </a:lnTo>
                  <a:lnTo>
                    <a:pt x="15455" y="6525"/>
                  </a:lnTo>
                  <a:cubicBezTo>
                    <a:pt x="14157" y="6525"/>
                    <a:pt x="12883" y="6703"/>
                    <a:pt x="11692" y="7049"/>
                  </a:cubicBezTo>
                  <a:lnTo>
                    <a:pt x="10728" y="7168"/>
                  </a:lnTo>
                  <a:lnTo>
                    <a:pt x="10549" y="3203"/>
                  </a:lnTo>
                  <a:cubicBezTo>
                    <a:pt x="10549" y="1738"/>
                    <a:pt x="11740" y="536"/>
                    <a:pt x="13216" y="536"/>
                  </a:cubicBezTo>
                  <a:close/>
                  <a:moveTo>
                    <a:pt x="31481" y="536"/>
                  </a:moveTo>
                  <a:cubicBezTo>
                    <a:pt x="32945" y="536"/>
                    <a:pt x="34136" y="1727"/>
                    <a:pt x="34136" y="3191"/>
                  </a:cubicBezTo>
                  <a:lnTo>
                    <a:pt x="34136" y="7989"/>
                  </a:lnTo>
                  <a:lnTo>
                    <a:pt x="33505" y="7846"/>
                  </a:lnTo>
                  <a:cubicBezTo>
                    <a:pt x="31731" y="7001"/>
                    <a:pt x="29742" y="6525"/>
                    <a:pt x="27647" y="6525"/>
                  </a:cubicBezTo>
                  <a:lnTo>
                    <a:pt x="27516" y="6525"/>
                  </a:lnTo>
                  <a:lnTo>
                    <a:pt x="26539" y="6310"/>
                  </a:lnTo>
                  <a:lnTo>
                    <a:pt x="26539" y="3191"/>
                  </a:lnTo>
                  <a:lnTo>
                    <a:pt x="26528" y="3191"/>
                  </a:lnTo>
                  <a:cubicBezTo>
                    <a:pt x="26528" y="1727"/>
                    <a:pt x="27730" y="536"/>
                    <a:pt x="29195" y="536"/>
                  </a:cubicBezTo>
                  <a:close/>
                  <a:moveTo>
                    <a:pt x="27647" y="7061"/>
                  </a:moveTo>
                  <a:cubicBezTo>
                    <a:pt x="29683" y="7061"/>
                    <a:pt x="31611" y="7537"/>
                    <a:pt x="33338" y="8358"/>
                  </a:cubicBezTo>
                  <a:cubicBezTo>
                    <a:pt x="37719" y="10490"/>
                    <a:pt x="40755" y="14978"/>
                    <a:pt x="40755" y="20169"/>
                  </a:cubicBezTo>
                  <a:lnTo>
                    <a:pt x="40755" y="33147"/>
                  </a:lnTo>
                  <a:cubicBezTo>
                    <a:pt x="40084" y="33668"/>
                    <a:pt x="39227" y="33944"/>
                    <a:pt x="38378" y="33944"/>
                  </a:cubicBezTo>
                  <a:cubicBezTo>
                    <a:pt x="37751" y="33944"/>
                    <a:pt x="37129" y="33794"/>
                    <a:pt x="36588" y="33480"/>
                  </a:cubicBezTo>
                  <a:lnTo>
                    <a:pt x="36588" y="20169"/>
                  </a:lnTo>
                  <a:cubicBezTo>
                    <a:pt x="36588" y="13966"/>
                    <a:pt x="32421" y="8715"/>
                    <a:pt x="26754" y="7061"/>
                  </a:cubicBezTo>
                  <a:close/>
                  <a:moveTo>
                    <a:pt x="40755" y="33600"/>
                  </a:moveTo>
                  <a:lnTo>
                    <a:pt x="40755" y="34171"/>
                  </a:lnTo>
                  <a:cubicBezTo>
                    <a:pt x="40093" y="34698"/>
                    <a:pt x="39254" y="34968"/>
                    <a:pt x="38418" y="34968"/>
                  </a:cubicBezTo>
                  <a:cubicBezTo>
                    <a:pt x="37780" y="34968"/>
                    <a:pt x="37144" y="34812"/>
                    <a:pt x="36588" y="34492"/>
                  </a:cubicBezTo>
                  <a:lnTo>
                    <a:pt x="36588" y="33885"/>
                  </a:lnTo>
                  <a:cubicBezTo>
                    <a:pt x="37136" y="34159"/>
                    <a:pt x="37755" y="34302"/>
                    <a:pt x="38374" y="34302"/>
                  </a:cubicBezTo>
                  <a:cubicBezTo>
                    <a:pt x="39220" y="34302"/>
                    <a:pt x="40053" y="34064"/>
                    <a:pt x="40755" y="33600"/>
                  </a:cubicBezTo>
                  <a:close/>
                  <a:moveTo>
                    <a:pt x="27516" y="33147"/>
                  </a:moveTo>
                  <a:cubicBezTo>
                    <a:pt x="29992" y="33147"/>
                    <a:pt x="32004" y="35112"/>
                    <a:pt x="32100" y="37564"/>
                  </a:cubicBezTo>
                  <a:lnTo>
                    <a:pt x="548" y="37564"/>
                  </a:lnTo>
                  <a:cubicBezTo>
                    <a:pt x="596" y="36409"/>
                    <a:pt x="1060" y="35362"/>
                    <a:pt x="1810" y="34576"/>
                  </a:cubicBezTo>
                  <a:cubicBezTo>
                    <a:pt x="1977" y="34397"/>
                    <a:pt x="2155" y="34242"/>
                    <a:pt x="2346" y="34100"/>
                  </a:cubicBezTo>
                  <a:cubicBezTo>
                    <a:pt x="3120" y="33504"/>
                    <a:pt x="4084" y="33147"/>
                    <a:pt x="5132" y="33147"/>
                  </a:cubicBezTo>
                  <a:close/>
                  <a:moveTo>
                    <a:pt x="31933" y="37933"/>
                  </a:moveTo>
                  <a:lnTo>
                    <a:pt x="31933" y="38422"/>
                  </a:lnTo>
                  <a:lnTo>
                    <a:pt x="715" y="38422"/>
                  </a:lnTo>
                  <a:lnTo>
                    <a:pt x="715" y="37933"/>
                  </a:lnTo>
                  <a:close/>
                  <a:moveTo>
                    <a:pt x="22944" y="7061"/>
                  </a:moveTo>
                  <a:cubicBezTo>
                    <a:pt x="30159" y="7061"/>
                    <a:pt x="36041" y="12942"/>
                    <a:pt x="36041" y="20169"/>
                  </a:cubicBezTo>
                  <a:lnTo>
                    <a:pt x="36041" y="46351"/>
                  </a:lnTo>
                  <a:cubicBezTo>
                    <a:pt x="36041" y="49959"/>
                    <a:pt x="33516" y="52971"/>
                    <a:pt x="30147" y="53721"/>
                  </a:cubicBezTo>
                  <a:cubicBezTo>
                    <a:pt x="31647" y="52828"/>
                    <a:pt x="32647" y="51185"/>
                    <a:pt x="32647" y="49316"/>
                  </a:cubicBezTo>
                  <a:lnTo>
                    <a:pt x="32647" y="37755"/>
                  </a:lnTo>
                  <a:cubicBezTo>
                    <a:pt x="32647" y="34909"/>
                    <a:pt x="30349" y="32611"/>
                    <a:pt x="27516" y="32611"/>
                  </a:cubicBezTo>
                  <a:lnTo>
                    <a:pt x="5132" y="32611"/>
                  </a:lnTo>
                  <a:cubicBezTo>
                    <a:pt x="4108" y="32611"/>
                    <a:pt x="3156" y="32909"/>
                    <a:pt x="2346" y="33433"/>
                  </a:cubicBezTo>
                  <a:lnTo>
                    <a:pt x="2346" y="20169"/>
                  </a:lnTo>
                  <a:cubicBezTo>
                    <a:pt x="2346" y="14216"/>
                    <a:pt x="6346" y="9168"/>
                    <a:pt x="11799" y="7584"/>
                  </a:cubicBezTo>
                  <a:cubicBezTo>
                    <a:pt x="12954" y="7239"/>
                    <a:pt x="14181" y="7061"/>
                    <a:pt x="15455" y="7061"/>
                  </a:cubicBezTo>
                  <a:close/>
                  <a:moveTo>
                    <a:pt x="32112" y="38779"/>
                  </a:moveTo>
                  <a:lnTo>
                    <a:pt x="32112" y="49316"/>
                  </a:lnTo>
                  <a:cubicBezTo>
                    <a:pt x="32112" y="51840"/>
                    <a:pt x="30052" y="53912"/>
                    <a:pt x="27516" y="53912"/>
                  </a:cubicBezTo>
                  <a:lnTo>
                    <a:pt x="5132" y="53912"/>
                  </a:lnTo>
                  <a:cubicBezTo>
                    <a:pt x="2596" y="53912"/>
                    <a:pt x="536" y="51840"/>
                    <a:pt x="536" y="49316"/>
                  </a:cubicBezTo>
                  <a:lnTo>
                    <a:pt x="536" y="38779"/>
                  </a:lnTo>
                  <a:close/>
                  <a:moveTo>
                    <a:pt x="40755" y="34623"/>
                  </a:moveTo>
                  <a:lnTo>
                    <a:pt x="40755" y="46363"/>
                  </a:lnTo>
                  <a:cubicBezTo>
                    <a:pt x="40755" y="50518"/>
                    <a:pt x="37362" y="53912"/>
                    <a:pt x="33207" y="53912"/>
                  </a:cubicBezTo>
                  <a:lnTo>
                    <a:pt x="31409" y="53912"/>
                  </a:lnTo>
                  <a:cubicBezTo>
                    <a:pt x="34433" y="52733"/>
                    <a:pt x="36588" y="49792"/>
                    <a:pt x="36588" y="46363"/>
                  </a:cubicBezTo>
                  <a:lnTo>
                    <a:pt x="36588" y="34885"/>
                  </a:lnTo>
                  <a:cubicBezTo>
                    <a:pt x="37148" y="35183"/>
                    <a:pt x="37779" y="35326"/>
                    <a:pt x="38422" y="35326"/>
                  </a:cubicBezTo>
                  <a:cubicBezTo>
                    <a:pt x="39243" y="35326"/>
                    <a:pt x="40065" y="35088"/>
                    <a:pt x="40755" y="34623"/>
                  </a:cubicBezTo>
                  <a:close/>
                  <a:moveTo>
                    <a:pt x="13216" y="0"/>
                  </a:moveTo>
                  <a:cubicBezTo>
                    <a:pt x="11454" y="0"/>
                    <a:pt x="10014" y="1441"/>
                    <a:pt x="10014" y="3215"/>
                  </a:cubicBezTo>
                  <a:lnTo>
                    <a:pt x="10216" y="7572"/>
                  </a:lnTo>
                  <a:cubicBezTo>
                    <a:pt x="5287" y="9632"/>
                    <a:pt x="1810" y="14502"/>
                    <a:pt x="1810" y="20169"/>
                  </a:cubicBezTo>
                  <a:lnTo>
                    <a:pt x="1810" y="33838"/>
                  </a:lnTo>
                  <a:cubicBezTo>
                    <a:pt x="703" y="34778"/>
                    <a:pt x="0" y="36183"/>
                    <a:pt x="0" y="37743"/>
                  </a:cubicBezTo>
                  <a:lnTo>
                    <a:pt x="0" y="49304"/>
                  </a:lnTo>
                  <a:cubicBezTo>
                    <a:pt x="0" y="52137"/>
                    <a:pt x="2298" y="54447"/>
                    <a:pt x="5132" y="54447"/>
                  </a:cubicBezTo>
                  <a:lnTo>
                    <a:pt x="33207" y="54447"/>
                  </a:lnTo>
                  <a:cubicBezTo>
                    <a:pt x="37660" y="54447"/>
                    <a:pt x="41291" y="50816"/>
                    <a:pt x="41291" y="46351"/>
                  </a:cubicBezTo>
                  <a:lnTo>
                    <a:pt x="41291" y="33147"/>
                  </a:lnTo>
                  <a:lnTo>
                    <a:pt x="41291" y="33099"/>
                  </a:lnTo>
                  <a:lnTo>
                    <a:pt x="41291" y="32957"/>
                  </a:lnTo>
                  <a:lnTo>
                    <a:pt x="41291" y="20169"/>
                  </a:lnTo>
                  <a:cubicBezTo>
                    <a:pt x="41291" y="15216"/>
                    <a:pt x="38636" y="10871"/>
                    <a:pt x="34671" y="8477"/>
                  </a:cubicBezTo>
                  <a:lnTo>
                    <a:pt x="34671" y="3191"/>
                  </a:lnTo>
                  <a:cubicBezTo>
                    <a:pt x="34671" y="1429"/>
                    <a:pt x="33243" y="0"/>
                    <a:pt x="31481" y="0"/>
                  </a:cubicBezTo>
                  <a:lnTo>
                    <a:pt x="29195" y="0"/>
                  </a:lnTo>
                  <a:cubicBezTo>
                    <a:pt x="27432" y="0"/>
                    <a:pt x="25992" y="1441"/>
                    <a:pt x="25992" y="3191"/>
                  </a:cubicBezTo>
                  <a:lnTo>
                    <a:pt x="25992" y="6525"/>
                  </a:lnTo>
                  <a:lnTo>
                    <a:pt x="18693" y="6525"/>
                  </a:lnTo>
                  <a:lnTo>
                    <a:pt x="18693" y="3203"/>
                  </a:lnTo>
                  <a:cubicBezTo>
                    <a:pt x="18693" y="1441"/>
                    <a:pt x="17253" y="0"/>
                    <a:pt x="154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3"/>
            <p:cNvSpPr/>
            <p:nvPr/>
          </p:nvSpPr>
          <p:spPr>
            <a:xfrm flipH="1" rot="-1474120">
              <a:off x="1127843" y="1463741"/>
              <a:ext cx="780506" cy="12225"/>
            </a:xfrm>
            <a:custGeom>
              <a:rect b="b" l="l" r="r" t="t"/>
              <a:pathLst>
                <a:path extrusionOk="0" h="489" w="31219">
                  <a:moveTo>
                    <a:pt x="1" y="0"/>
                  </a:moveTo>
                  <a:lnTo>
                    <a:pt x="1" y="489"/>
                  </a:lnTo>
                  <a:lnTo>
                    <a:pt x="31219" y="489"/>
                  </a:lnTo>
                  <a:lnTo>
                    <a:pt x="31219" y="0"/>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3"/>
            <p:cNvSpPr/>
            <p:nvPr/>
          </p:nvSpPr>
          <p:spPr>
            <a:xfrm flipH="1" rot="-1474120">
              <a:off x="917372" y="1596513"/>
              <a:ext cx="104204" cy="34251"/>
            </a:xfrm>
            <a:custGeom>
              <a:rect b="b" l="l" r="r" t="t"/>
              <a:pathLst>
                <a:path extrusionOk="0" h="1370" w="4168">
                  <a:moveTo>
                    <a:pt x="4167" y="1"/>
                  </a:moveTo>
                  <a:cubicBezTo>
                    <a:pt x="3477" y="465"/>
                    <a:pt x="2632" y="703"/>
                    <a:pt x="1798" y="703"/>
                  </a:cubicBezTo>
                  <a:cubicBezTo>
                    <a:pt x="1167" y="703"/>
                    <a:pt x="560" y="560"/>
                    <a:pt x="0" y="286"/>
                  </a:cubicBezTo>
                  <a:lnTo>
                    <a:pt x="0" y="893"/>
                  </a:lnTo>
                  <a:cubicBezTo>
                    <a:pt x="556" y="1213"/>
                    <a:pt x="1192" y="1369"/>
                    <a:pt x="1830" y="1369"/>
                  </a:cubicBezTo>
                  <a:cubicBezTo>
                    <a:pt x="2666" y="1369"/>
                    <a:pt x="3505" y="1099"/>
                    <a:pt x="4167" y="572"/>
                  </a:cubicBezTo>
                  <a:lnTo>
                    <a:pt x="4167" y="1"/>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3"/>
            <p:cNvSpPr/>
            <p:nvPr/>
          </p:nvSpPr>
          <p:spPr>
            <a:xfrm flipH="1" rot="-1474120">
              <a:off x="1058048" y="875208"/>
              <a:ext cx="300662" cy="112229"/>
            </a:xfrm>
            <a:custGeom>
              <a:rect b="b" l="l" r="r" t="t"/>
              <a:pathLst>
                <a:path extrusionOk="0" h="4489" w="12026">
                  <a:moveTo>
                    <a:pt x="4781" y="1"/>
                  </a:moveTo>
                  <a:cubicBezTo>
                    <a:pt x="4590" y="1"/>
                    <a:pt x="4396" y="24"/>
                    <a:pt x="4203" y="71"/>
                  </a:cubicBezTo>
                  <a:cubicBezTo>
                    <a:pt x="3655" y="202"/>
                    <a:pt x="3215" y="488"/>
                    <a:pt x="2869" y="714"/>
                  </a:cubicBezTo>
                  <a:lnTo>
                    <a:pt x="643" y="2191"/>
                  </a:lnTo>
                  <a:cubicBezTo>
                    <a:pt x="143" y="2512"/>
                    <a:pt x="0" y="3191"/>
                    <a:pt x="333" y="3691"/>
                  </a:cubicBezTo>
                  <a:cubicBezTo>
                    <a:pt x="537" y="4007"/>
                    <a:pt x="883" y="4176"/>
                    <a:pt x="1236" y="4176"/>
                  </a:cubicBezTo>
                  <a:cubicBezTo>
                    <a:pt x="1442" y="4176"/>
                    <a:pt x="1650" y="4119"/>
                    <a:pt x="1834" y="4000"/>
                  </a:cubicBezTo>
                  <a:lnTo>
                    <a:pt x="4060" y="2524"/>
                  </a:lnTo>
                  <a:cubicBezTo>
                    <a:pt x="4215" y="2429"/>
                    <a:pt x="4382" y="2310"/>
                    <a:pt x="4548" y="2238"/>
                  </a:cubicBezTo>
                  <a:lnTo>
                    <a:pt x="4751" y="2143"/>
                  </a:lnTo>
                  <a:lnTo>
                    <a:pt x="4822" y="2512"/>
                  </a:lnTo>
                  <a:cubicBezTo>
                    <a:pt x="4929" y="3036"/>
                    <a:pt x="5084" y="3834"/>
                    <a:pt x="5894" y="4274"/>
                  </a:cubicBezTo>
                  <a:cubicBezTo>
                    <a:pt x="6156" y="4405"/>
                    <a:pt x="6441" y="4489"/>
                    <a:pt x="6751" y="4489"/>
                  </a:cubicBezTo>
                  <a:cubicBezTo>
                    <a:pt x="7358" y="4489"/>
                    <a:pt x="7894" y="4203"/>
                    <a:pt x="8144" y="4072"/>
                  </a:cubicBezTo>
                  <a:lnTo>
                    <a:pt x="11406" y="2346"/>
                  </a:lnTo>
                  <a:cubicBezTo>
                    <a:pt x="11656" y="2215"/>
                    <a:pt x="11847" y="1988"/>
                    <a:pt x="11930" y="1714"/>
                  </a:cubicBezTo>
                  <a:cubicBezTo>
                    <a:pt x="12025" y="1441"/>
                    <a:pt x="11990" y="1143"/>
                    <a:pt x="11859" y="881"/>
                  </a:cubicBezTo>
                  <a:cubicBezTo>
                    <a:pt x="11668" y="516"/>
                    <a:pt x="11285" y="307"/>
                    <a:pt x="10894" y="307"/>
                  </a:cubicBezTo>
                  <a:cubicBezTo>
                    <a:pt x="10724" y="307"/>
                    <a:pt x="10553" y="346"/>
                    <a:pt x="10394" y="429"/>
                  </a:cubicBezTo>
                  <a:lnTo>
                    <a:pt x="6977" y="2238"/>
                  </a:lnTo>
                  <a:lnTo>
                    <a:pt x="6929" y="2000"/>
                  </a:lnTo>
                  <a:cubicBezTo>
                    <a:pt x="6846" y="1548"/>
                    <a:pt x="6703" y="1024"/>
                    <a:pt x="6287" y="595"/>
                  </a:cubicBezTo>
                  <a:cubicBezTo>
                    <a:pt x="5902" y="211"/>
                    <a:pt x="5356" y="1"/>
                    <a:pt x="47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3"/>
            <p:cNvSpPr/>
            <p:nvPr/>
          </p:nvSpPr>
          <p:spPr>
            <a:xfrm flipH="1" rot="-1474120">
              <a:off x="1048745" y="865929"/>
              <a:ext cx="320013" cy="130255"/>
            </a:xfrm>
            <a:custGeom>
              <a:rect b="b" l="l" r="r" t="t"/>
              <a:pathLst>
                <a:path extrusionOk="0" h="5210" w="12800">
                  <a:moveTo>
                    <a:pt x="5177" y="1"/>
                  </a:moveTo>
                  <a:cubicBezTo>
                    <a:pt x="4961" y="1"/>
                    <a:pt x="4742" y="26"/>
                    <a:pt x="4525" y="78"/>
                  </a:cubicBezTo>
                  <a:cubicBezTo>
                    <a:pt x="3917" y="233"/>
                    <a:pt x="3453" y="543"/>
                    <a:pt x="3072" y="781"/>
                  </a:cubicBezTo>
                  <a:lnTo>
                    <a:pt x="846" y="2245"/>
                  </a:lnTo>
                  <a:cubicBezTo>
                    <a:pt x="179" y="2686"/>
                    <a:pt x="0" y="3591"/>
                    <a:pt x="441" y="4245"/>
                  </a:cubicBezTo>
                  <a:cubicBezTo>
                    <a:pt x="720" y="4669"/>
                    <a:pt x="1182" y="4900"/>
                    <a:pt x="1653" y="4900"/>
                  </a:cubicBezTo>
                  <a:cubicBezTo>
                    <a:pt x="1923" y="4900"/>
                    <a:pt x="2197" y="4823"/>
                    <a:pt x="2441" y="4662"/>
                  </a:cubicBezTo>
                  <a:lnTo>
                    <a:pt x="4667" y="3198"/>
                  </a:lnTo>
                  <a:cubicBezTo>
                    <a:pt x="4739" y="3150"/>
                    <a:pt x="4822" y="3091"/>
                    <a:pt x="4894" y="3043"/>
                  </a:cubicBezTo>
                  <a:cubicBezTo>
                    <a:pt x="5001" y="3591"/>
                    <a:pt x="5227" y="4472"/>
                    <a:pt x="6120" y="4960"/>
                  </a:cubicBezTo>
                  <a:cubicBezTo>
                    <a:pt x="6441" y="5126"/>
                    <a:pt x="6799" y="5210"/>
                    <a:pt x="7156" y="5210"/>
                  </a:cubicBezTo>
                  <a:cubicBezTo>
                    <a:pt x="7858" y="5210"/>
                    <a:pt x="8442" y="4900"/>
                    <a:pt x="8716" y="4757"/>
                  </a:cubicBezTo>
                  <a:lnTo>
                    <a:pt x="11978" y="3031"/>
                  </a:lnTo>
                  <a:cubicBezTo>
                    <a:pt x="12323" y="2852"/>
                    <a:pt x="12573" y="2555"/>
                    <a:pt x="12680" y="2186"/>
                  </a:cubicBezTo>
                  <a:cubicBezTo>
                    <a:pt x="12799" y="1817"/>
                    <a:pt x="12764" y="1424"/>
                    <a:pt x="12585" y="1078"/>
                  </a:cubicBezTo>
                  <a:cubicBezTo>
                    <a:pt x="12329" y="592"/>
                    <a:pt x="11828" y="311"/>
                    <a:pt x="11310" y="311"/>
                  </a:cubicBezTo>
                  <a:cubicBezTo>
                    <a:pt x="11081" y="311"/>
                    <a:pt x="10848" y="366"/>
                    <a:pt x="10632" y="483"/>
                  </a:cubicBezTo>
                  <a:lnTo>
                    <a:pt x="7644" y="2055"/>
                  </a:lnTo>
                  <a:cubicBezTo>
                    <a:pt x="7549" y="1674"/>
                    <a:pt x="7382" y="1138"/>
                    <a:pt x="6942" y="697"/>
                  </a:cubicBezTo>
                  <a:cubicBezTo>
                    <a:pt x="6491" y="247"/>
                    <a:pt x="5849" y="1"/>
                    <a:pt x="51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 name="Google Shape;1350;p53"/>
          <p:cNvGrpSpPr/>
          <p:nvPr/>
        </p:nvGrpSpPr>
        <p:grpSpPr>
          <a:xfrm rot="385157">
            <a:off x="6841996" y="2103249"/>
            <a:ext cx="294091" cy="1072642"/>
            <a:chOff x="7734564" y="2197313"/>
            <a:chExt cx="294100" cy="1072675"/>
          </a:xfrm>
        </p:grpSpPr>
        <p:sp>
          <p:nvSpPr>
            <p:cNvPr id="1351" name="Google Shape;1351;p53"/>
            <p:cNvSpPr/>
            <p:nvPr/>
          </p:nvSpPr>
          <p:spPr>
            <a:xfrm>
              <a:off x="7747964" y="2428713"/>
              <a:ext cx="161050" cy="637000"/>
            </a:xfrm>
            <a:custGeom>
              <a:rect b="b" l="l" r="r" t="t"/>
              <a:pathLst>
                <a:path extrusionOk="0" h="25480" w="6442">
                  <a:moveTo>
                    <a:pt x="1988" y="1"/>
                  </a:moveTo>
                  <a:lnTo>
                    <a:pt x="0" y="370"/>
                  </a:lnTo>
                  <a:lnTo>
                    <a:pt x="4465" y="25480"/>
                  </a:lnTo>
                  <a:lnTo>
                    <a:pt x="6441" y="25111"/>
                  </a:lnTo>
                  <a:lnTo>
                    <a:pt x="19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3"/>
            <p:cNvSpPr/>
            <p:nvPr/>
          </p:nvSpPr>
          <p:spPr>
            <a:xfrm>
              <a:off x="7809564" y="2415013"/>
              <a:ext cx="173550" cy="639100"/>
            </a:xfrm>
            <a:custGeom>
              <a:rect b="b" l="l" r="r" t="t"/>
              <a:pathLst>
                <a:path extrusionOk="0" h="25564" w="6942">
                  <a:moveTo>
                    <a:pt x="2477" y="1"/>
                  </a:moveTo>
                  <a:lnTo>
                    <a:pt x="1" y="465"/>
                  </a:lnTo>
                  <a:lnTo>
                    <a:pt x="4465" y="25564"/>
                  </a:lnTo>
                  <a:lnTo>
                    <a:pt x="4477" y="25564"/>
                  </a:lnTo>
                  <a:lnTo>
                    <a:pt x="6942" y="25111"/>
                  </a:lnTo>
                  <a:lnTo>
                    <a:pt x="247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3"/>
            <p:cNvSpPr/>
            <p:nvPr/>
          </p:nvSpPr>
          <p:spPr>
            <a:xfrm>
              <a:off x="7734564" y="2197313"/>
              <a:ext cx="294100" cy="1072675"/>
            </a:xfrm>
            <a:custGeom>
              <a:rect b="b" l="l" r="r" t="t"/>
              <a:pathLst>
                <a:path extrusionOk="0" h="42907" w="11764">
                  <a:moveTo>
                    <a:pt x="1584" y="1125"/>
                  </a:moveTo>
                  <a:lnTo>
                    <a:pt x="2739" y="3339"/>
                  </a:lnTo>
                  <a:cubicBezTo>
                    <a:pt x="2500" y="3527"/>
                    <a:pt x="2240" y="3619"/>
                    <a:pt x="1970" y="3619"/>
                  </a:cubicBezTo>
                  <a:cubicBezTo>
                    <a:pt x="1743" y="3619"/>
                    <a:pt x="1508" y="3553"/>
                    <a:pt x="1274" y="3423"/>
                  </a:cubicBezTo>
                  <a:lnTo>
                    <a:pt x="1584" y="1125"/>
                  </a:lnTo>
                  <a:close/>
                  <a:moveTo>
                    <a:pt x="3024" y="3875"/>
                  </a:moveTo>
                  <a:lnTo>
                    <a:pt x="5251" y="8114"/>
                  </a:lnTo>
                  <a:lnTo>
                    <a:pt x="2655" y="8602"/>
                  </a:lnTo>
                  <a:lnTo>
                    <a:pt x="548" y="8995"/>
                  </a:lnTo>
                  <a:lnTo>
                    <a:pt x="1203" y="4030"/>
                  </a:lnTo>
                  <a:cubicBezTo>
                    <a:pt x="1468" y="4167"/>
                    <a:pt x="1739" y="4235"/>
                    <a:pt x="2005" y="4235"/>
                  </a:cubicBezTo>
                  <a:cubicBezTo>
                    <a:pt x="2362" y="4235"/>
                    <a:pt x="2711" y="4114"/>
                    <a:pt x="3024" y="3875"/>
                  </a:cubicBezTo>
                  <a:close/>
                  <a:moveTo>
                    <a:pt x="5477" y="8709"/>
                  </a:moveTo>
                  <a:lnTo>
                    <a:pt x="9942" y="33819"/>
                  </a:lnTo>
                  <a:lnTo>
                    <a:pt x="7477" y="34272"/>
                  </a:lnTo>
                  <a:lnTo>
                    <a:pt x="7465" y="34272"/>
                  </a:lnTo>
                  <a:lnTo>
                    <a:pt x="3001" y="9173"/>
                  </a:lnTo>
                  <a:lnTo>
                    <a:pt x="5477" y="8709"/>
                  </a:lnTo>
                  <a:close/>
                  <a:moveTo>
                    <a:pt x="2524" y="9257"/>
                  </a:moveTo>
                  <a:lnTo>
                    <a:pt x="6977" y="34367"/>
                  </a:lnTo>
                  <a:lnTo>
                    <a:pt x="5001" y="34736"/>
                  </a:lnTo>
                  <a:lnTo>
                    <a:pt x="536" y="9626"/>
                  </a:lnTo>
                  <a:lnTo>
                    <a:pt x="2524" y="9257"/>
                  </a:lnTo>
                  <a:close/>
                  <a:moveTo>
                    <a:pt x="10049" y="34426"/>
                  </a:moveTo>
                  <a:lnTo>
                    <a:pt x="10204" y="35272"/>
                  </a:lnTo>
                  <a:lnTo>
                    <a:pt x="5263" y="36189"/>
                  </a:lnTo>
                  <a:lnTo>
                    <a:pt x="5108" y="35343"/>
                  </a:lnTo>
                  <a:lnTo>
                    <a:pt x="7585" y="34891"/>
                  </a:lnTo>
                  <a:lnTo>
                    <a:pt x="10049" y="34426"/>
                  </a:lnTo>
                  <a:close/>
                  <a:moveTo>
                    <a:pt x="10597" y="37486"/>
                  </a:moveTo>
                  <a:lnTo>
                    <a:pt x="11109" y="40332"/>
                  </a:lnTo>
                  <a:cubicBezTo>
                    <a:pt x="11216" y="40999"/>
                    <a:pt x="10894" y="41606"/>
                    <a:pt x="10394" y="41701"/>
                  </a:cubicBezTo>
                  <a:lnTo>
                    <a:pt x="7299" y="42273"/>
                  </a:lnTo>
                  <a:cubicBezTo>
                    <a:pt x="7253" y="42281"/>
                    <a:pt x="7206" y="42286"/>
                    <a:pt x="7160" y="42286"/>
                  </a:cubicBezTo>
                  <a:cubicBezTo>
                    <a:pt x="6958" y="42286"/>
                    <a:pt x="6759" y="42202"/>
                    <a:pt x="6584" y="42046"/>
                  </a:cubicBezTo>
                  <a:cubicBezTo>
                    <a:pt x="6370" y="41856"/>
                    <a:pt x="6215" y="41570"/>
                    <a:pt x="6168" y="41249"/>
                  </a:cubicBezTo>
                  <a:lnTo>
                    <a:pt x="5656" y="38391"/>
                  </a:lnTo>
                  <a:lnTo>
                    <a:pt x="10597" y="37486"/>
                  </a:lnTo>
                  <a:close/>
                  <a:moveTo>
                    <a:pt x="1424" y="0"/>
                  </a:moveTo>
                  <a:cubicBezTo>
                    <a:pt x="1410" y="0"/>
                    <a:pt x="1395" y="2"/>
                    <a:pt x="1381" y="6"/>
                  </a:cubicBezTo>
                  <a:cubicBezTo>
                    <a:pt x="1286" y="17"/>
                    <a:pt x="1203" y="113"/>
                    <a:pt x="1191" y="232"/>
                  </a:cubicBezTo>
                  <a:lnTo>
                    <a:pt x="0" y="9280"/>
                  </a:lnTo>
                  <a:lnTo>
                    <a:pt x="0" y="9292"/>
                  </a:lnTo>
                  <a:cubicBezTo>
                    <a:pt x="0" y="9316"/>
                    <a:pt x="0" y="9328"/>
                    <a:pt x="0" y="9352"/>
                  </a:cubicBezTo>
                  <a:cubicBezTo>
                    <a:pt x="0" y="9364"/>
                    <a:pt x="0" y="9376"/>
                    <a:pt x="0" y="9376"/>
                  </a:cubicBezTo>
                  <a:cubicBezTo>
                    <a:pt x="0" y="9388"/>
                    <a:pt x="0" y="9400"/>
                    <a:pt x="0" y="9411"/>
                  </a:cubicBezTo>
                  <a:lnTo>
                    <a:pt x="4584" y="35129"/>
                  </a:lnTo>
                  <a:lnTo>
                    <a:pt x="4834" y="36581"/>
                  </a:lnTo>
                  <a:cubicBezTo>
                    <a:pt x="4846" y="36605"/>
                    <a:pt x="4846" y="36629"/>
                    <a:pt x="4858" y="36653"/>
                  </a:cubicBezTo>
                  <a:cubicBezTo>
                    <a:pt x="4858" y="36677"/>
                    <a:pt x="4858" y="36701"/>
                    <a:pt x="4858" y="36724"/>
                  </a:cubicBezTo>
                  <a:lnTo>
                    <a:pt x="5120" y="38177"/>
                  </a:lnTo>
                  <a:lnTo>
                    <a:pt x="5680" y="41344"/>
                  </a:lnTo>
                  <a:cubicBezTo>
                    <a:pt x="5775" y="41820"/>
                    <a:pt x="6001" y="42249"/>
                    <a:pt x="6322" y="42546"/>
                  </a:cubicBezTo>
                  <a:cubicBezTo>
                    <a:pt x="6590" y="42784"/>
                    <a:pt x="6907" y="42907"/>
                    <a:pt x="7219" y="42907"/>
                  </a:cubicBezTo>
                  <a:cubicBezTo>
                    <a:pt x="7282" y="42907"/>
                    <a:pt x="7344" y="42902"/>
                    <a:pt x="7406" y="42892"/>
                  </a:cubicBezTo>
                  <a:lnTo>
                    <a:pt x="10502" y="42320"/>
                  </a:lnTo>
                  <a:cubicBezTo>
                    <a:pt x="11275" y="42177"/>
                    <a:pt x="11764" y="41249"/>
                    <a:pt x="11585" y="40249"/>
                  </a:cubicBezTo>
                  <a:lnTo>
                    <a:pt x="11025" y="37093"/>
                  </a:lnTo>
                  <a:lnTo>
                    <a:pt x="10764" y="35629"/>
                  </a:lnTo>
                  <a:cubicBezTo>
                    <a:pt x="10764" y="35605"/>
                    <a:pt x="10752" y="35581"/>
                    <a:pt x="10740" y="35569"/>
                  </a:cubicBezTo>
                  <a:cubicBezTo>
                    <a:pt x="10740" y="35546"/>
                    <a:pt x="10740" y="35522"/>
                    <a:pt x="10740" y="35498"/>
                  </a:cubicBezTo>
                  <a:lnTo>
                    <a:pt x="10478" y="34034"/>
                  </a:lnTo>
                  <a:lnTo>
                    <a:pt x="5906" y="8316"/>
                  </a:lnTo>
                  <a:cubicBezTo>
                    <a:pt x="5906" y="8304"/>
                    <a:pt x="5906" y="8304"/>
                    <a:pt x="5894" y="8292"/>
                  </a:cubicBezTo>
                  <a:cubicBezTo>
                    <a:pt x="5894" y="8280"/>
                    <a:pt x="5894" y="8268"/>
                    <a:pt x="5894" y="8257"/>
                  </a:cubicBezTo>
                  <a:cubicBezTo>
                    <a:pt x="5882" y="8245"/>
                    <a:pt x="5882" y="8233"/>
                    <a:pt x="5870" y="8221"/>
                  </a:cubicBezTo>
                  <a:cubicBezTo>
                    <a:pt x="5870" y="8221"/>
                    <a:pt x="5870" y="8209"/>
                    <a:pt x="5870" y="8209"/>
                  </a:cubicBezTo>
                  <a:lnTo>
                    <a:pt x="1631" y="148"/>
                  </a:lnTo>
                  <a:cubicBezTo>
                    <a:pt x="1591" y="57"/>
                    <a:pt x="1507" y="0"/>
                    <a:pt x="1424" y="0"/>
                  </a:cubicBezTo>
                  <a:close/>
                </a:path>
              </a:pathLst>
            </a:custGeom>
            <a:solidFill>
              <a:schemeClr val="dk1"/>
            </a:solidFill>
            <a:ln cap="flat" cmpd="sng" w="1500">
              <a:solidFill>
                <a:schemeClr val="dk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3"/>
            <p:cNvSpPr/>
            <p:nvPr/>
          </p:nvSpPr>
          <p:spPr>
            <a:xfrm>
              <a:off x="7862264" y="3057963"/>
              <a:ext cx="127400" cy="44075"/>
            </a:xfrm>
            <a:custGeom>
              <a:rect b="b" l="l" r="r" t="t"/>
              <a:pathLst>
                <a:path extrusionOk="0" h="1763" w="5096">
                  <a:moveTo>
                    <a:pt x="4953" y="0"/>
                  </a:moveTo>
                  <a:lnTo>
                    <a:pt x="2477" y="465"/>
                  </a:lnTo>
                  <a:lnTo>
                    <a:pt x="0" y="917"/>
                  </a:lnTo>
                  <a:lnTo>
                    <a:pt x="155" y="1763"/>
                  </a:lnTo>
                  <a:lnTo>
                    <a:pt x="5096" y="846"/>
                  </a:lnTo>
                  <a:lnTo>
                    <a:pt x="4953" y="0"/>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3"/>
            <p:cNvSpPr/>
            <p:nvPr/>
          </p:nvSpPr>
          <p:spPr>
            <a:xfrm>
              <a:off x="7766414" y="2225413"/>
              <a:ext cx="36625" cy="62400"/>
            </a:xfrm>
            <a:custGeom>
              <a:rect b="b" l="l" r="r" t="t"/>
              <a:pathLst>
                <a:path extrusionOk="0" h="2496" w="1465">
                  <a:moveTo>
                    <a:pt x="310" y="1"/>
                  </a:moveTo>
                  <a:lnTo>
                    <a:pt x="0" y="2299"/>
                  </a:lnTo>
                  <a:cubicBezTo>
                    <a:pt x="234" y="2429"/>
                    <a:pt x="469" y="2495"/>
                    <a:pt x="696" y="2495"/>
                  </a:cubicBezTo>
                  <a:cubicBezTo>
                    <a:pt x="966" y="2495"/>
                    <a:pt x="1226" y="2403"/>
                    <a:pt x="1465" y="2215"/>
                  </a:cubicBezTo>
                  <a:lnTo>
                    <a:pt x="310" y="1"/>
                  </a:ln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3"/>
            <p:cNvSpPr/>
            <p:nvPr/>
          </p:nvSpPr>
          <p:spPr>
            <a:xfrm>
              <a:off x="7748239" y="2294188"/>
              <a:ext cx="117600" cy="128000"/>
            </a:xfrm>
            <a:custGeom>
              <a:rect b="b" l="l" r="r" t="t"/>
              <a:pathLst>
                <a:path extrusionOk="0" h="5120" w="4704">
                  <a:moveTo>
                    <a:pt x="2477" y="0"/>
                  </a:moveTo>
                  <a:cubicBezTo>
                    <a:pt x="2164" y="239"/>
                    <a:pt x="1815" y="360"/>
                    <a:pt x="1458" y="360"/>
                  </a:cubicBezTo>
                  <a:cubicBezTo>
                    <a:pt x="1192" y="360"/>
                    <a:pt x="921" y="292"/>
                    <a:pt x="656" y="155"/>
                  </a:cubicBezTo>
                  <a:lnTo>
                    <a:pt x="1" y="5120"/>
                  </a:lnTo>
                  <a:lnTo>
                    <a:pt x="2096" y="4727"/>
                  </a:lnTo>
                  <a:lnTo>
                    <a:pt x="4704" y="4239"/>
                  </a:lnTo>
                  <a:lnTo>
                    <a:pt x="24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3"/>
            <p:cNvSpPr/>
            <p:nvPr/>
          </p:nvSpPr>
          <p:spPr>
            <a:xfrm>
              <a:off x="7869389" y="3097838"/>
              <a:ext cx="127425" cy="44075"/>
            </a:xfrm>
            <a:custGeom>
              <a:rect b="b" l="l" r="r" t="t"/>
              <a:pathLst>
                <a:path extrusionOk="0" h="1763" w="5097">
                  <a:moveTo>
                    <a:pt x="4942" y="1"/>
                  </a:moveTo>
                  <a:lnTo>
                    <a:pt x="1" y="918"/>
                  </a:lnTo>
                  <a:lnTo>
                    <a:pt x="156" y="1763"/>
                  </a:lnTo>
                  <a:lnTo>
                    <a:pt x="5097" y="846"/>
                  </a:lnTo>
                  <a:lnTo>
                    <a:pt x="4942" y="1"/>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3"/>
            <p:cNvSpPr/>
            <p:nvPr/>
          </p:nvSpPr>
          <p:spPr>
            <a:xfrm>
              <a:off x="7875939" y="3134463"/>
              <a:ext cx="139025" cy="120000"/>
            </a:xfrm>
            <a:custGeom>
              <a:rect b="b" l="l" r="r" t="t"/>
              <a:pathLst>
                <a:path extrusionOk="0" h="4800" w="5561">
                  <a:moveTo>
                    <a:pt x="4942" y="0"/>
                  </a:moveTo>
                  <a:lnTo>
                    <a:pt x="2025" y="536"/>
                  </a:lnTo>
                  <a:lnTo>
                    <a:pt x="1" y="917"/>
                  </a:lnTo>
                  <a:lnTo>
                    <a:pt x="513" y="3763"/>
                  </a:lnTo>
                  <a:cubicBezTo>
                    <a:pt x="560" y="4084"/>
                    <a:pt x="715" y="4370"/>
                    <a:pt x="929" y="4560"/>
                  </a:cubicBezTo>
                  <a:cubicBezTo>
                    <a:pt x="1104" y="4716"/>
                    <a:pt x="1303" y="4800"/>
                    <a:pt x="1505" y="4800"/>
                  </a:cubicBezTo>
                  <a:cubicBezTo>
                    <a:pt x="1551" y="4800"/>
                    <a:pt x="1598" y="4795"/>
                    <a:pt x="1644" y="4787"/>
                  </a:cubicBezTo>
                  <a:lnTo>
                    <a:pt x="3061" y="4525"/>
                  </a:lnTo>
                  <a:lnTo>
                    <a:pt x="4739" y="4215"/>
                  </a:lnTo>
                  <a:cubicBezTo>
                    <a:pt x="5239" y="4120"/>
                    <a:pt x="5561" y="3513"/>
                    <a:pt x="5454" y="2858"/>
                  </a:cubicBezTo>
                  <a:lnTo>
                    <a:pt x="4942" y="0"/>
                  </a:lnTo>
                  <a:close/>
                </a:path>
              </a:pathLst>
            </a:custGeom>
            <a:solidFill>
              <a:srgbClr val="F09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 name="Google Shape;1359;p53"/>
          <p:cNvGrpSpPr/>
          <p:nvPr/>
        </p:nvGrpSpPr>
        <p:grpSpPr>
          <a:xfrm rot="437436">
            <a:off x="7264480" y="2262340"/>
            <a:ext cx="299470" cy="1193257"/>
            <a:chOff x="6962725" y="2137025"/>
            <a:chExt cx="299475" cy="1193275"/>
          </a:xfrm>
        </p:grpSpPr>
        <p:sp>
          <p:nvSpPr>
            <p:cNvPr id="1360" name="Google Shape;1360;p53"/>
            <p:cNvSpPr/>
            <p:nvPr/>
          </p:nvSpPr>
          <p:spPr>
            <a:xfrm>
              <a:off x="6962725" y="2137025"/>
              <a:ext cx="299475" cy="1193275"/>
            </a:xfrm>
            <a:custGeom>
              <a:rect b="b" l="l" r="r" t="t"/>
              <a:pathLst>
                <a:path extrusionOk="0" h="47731" w="11979">
                  <a:moveTo>
                    <a:pt x="8669" y="1275"/>
                  </a:moveTo>
                  <a:cubicBezTo>
                    <a:pt x="9657" y="3775"/>
                    <a:pt x="11098" y="8823"/>
                    <a:pt x="8597" y="12574"/>
                  </a:cubicBezTo>
                  <a:cubicBezTo>
                    <a:pt x="8047" y="12189"/>
                    <a:pt x="7396" y="11991"/>
                    <a:pt x="6760" y="11991"/>
                  </a:cubicBezTo>
                  <a:cubicBezTo>
                    <a:pt x="6392" y="11991"/>
                    <a:pt x="6028" y="12058"/>
                    <a:pt x="5692" y="12193"/>
                  </a:cubicBezTo>
                  <a:cubicBezTo>
                    <a:pt x="4882" y="11479"/>
                    <a:pt x="4430" y="9931"/>
                    <a:pt x="4490" y="8812"/>
                  </a:cubicBezTo>
                  <a:cubicBezTo>
                    <a:pt x="4549" y="7490"/>
                    <a:pt x="5335" y="6299"/>
                    <a:pt x="6025" y="5252"/>
                  </a:cubicBezTo>
                  <a:lnTo>
                    <a:pt x="8669" y="1275"/>
                  </a:lnTo>
                  <a:close/>
                  <a:moveTo>
                    <a:pt x="6754" y="12580"/>
                  </a:moveTo>
                  <a:cubicBezTo>
                    <a:pt x="7323" y="12580"/>
                    <a:pt x="7912" y="12778"/>
                    <a:pt x="8395" y="13157"/>
                  </a:cubicBezTo>
                  <a:cubicBezTo>
                    <a:pt x="8704" y="13431"/>
                    <a:pt x="8847" y="13741"/>
                    <a:pt x="8823" y="14098"/>
                  </a:cubicBezTo>
                  <a:cubicBezTo>
                    <a:pt x="8800" y="14574"/>
                    <a:pt x="8478" y="15062"/>
                    <a:pt x="8181" y="15300"/>
                  </a:cubicBezTo>
                  <a:cubicBezTo>
                    <a:pt x="7637" y="14734"/>
                    <a:pt x="6925" y="14347"/>
                    <a:pt x="6110" y="14347"/>
                  </a:cubicBezTo>
                  <a:cubicBezTo>
                    <a:pt x="6086" y="14347"/>
                    <a:pt x="6062" y="14347"/>
                    <a:pt x="6037" y="14348"/>
                  </a:cubicBezTo>
                  <a:cubicBezTo>
                    <a:pt x="5597" y="14372"/>
                    <a:pt x="5168" y="14503"/>
                    <a:pt x="4763" y="14741"/>
                  </a:cubicBezTo>
                  <a:cubicBezTo>
                    <a:pt x="4632" y="14015"/>
                    <a:pt x="5049" y="13169"/>
                    <a:pt x="5775" y="12800"/>
                  </a:cubicBezTo>
                  <a:cubicBezTo>
                    <a:pt x="6075" y="12652"/>
                    <a:pt x="6411" y="12580"/>
                    <a:pt x="6754" y="12580"/>
                  </a:cubicBezTo>
                  <a:close/>
                  <a:moveTo>
                    <a:pt x="6117" y="14954"/>
                  </a:moveTo>
                  <a:cubicBezTo>
                    <a:pt x="7283" y="14954"/>
                    <a:pt x="8245" y="16043"/>
                    <a:pt x="8550" y="17086"/>
                  </a:cubicBezTo>
                  <a:cubicBezTo>
                    <a:pt x="8919" y="18301"/>
                    <a:pt x="8716" y="19658"/>
                    <a:pt x="8538" y="20849"/>
                  </a:cubicBezTo>
                  <a:lnTo>
                    <a:pt x="5216" y="43292"/>
                  </a:lnTo>
                  <a:cubicBezTo>
                    <a:pt x="5049" y="44459"/>
                    <a:pt x="3978" y="46780"/>
                    <a:pt x="2751" y="47090"/>
                  </a:cubicBezTo>
                  <a:cubicBezTo>
                    <a:pt x="2664" y="47112"/>
                    <a:pt x="2577" y="47123"/>
                    <a:pt x="2491" y="47123"/>
                  </a:cubicBezTo>
                  <a:cubicBezTo>
                    <a:pt x="2057" y="47123"/>
                    <a:pt x="1632" y="46848"/>
                    <a:pt x="1215" y="46292"/>
                  </a:cubicBezTo>
                  <a:cubicBezTo>
                    <a:pt x="572" y="45447"/>
                    <a:pt x="1680" y="34898"/>
                    <a:pt x="2406" y="27921"/>
                  </a:cubicBezTo>
                  <a:cubicBezTo>
                    <a:pt x="2739" y="24742"/>
                    <a:pt x="3049" y="21742"/>
                    <a:pt x="3204" y="19730"/>
                  </a:cubicBezTo>
                  <a:cubicBezTo>
                    <a:pt x="3228" y="19432"/>
                    <a:pt x="3251" y="19134"/>
                    <a:pt x="3287" y="18837"/>
                  </a:cubicBezTo>
                  <a:cubicBezTo>
                    <a:pt x="3370" y="18075"/>
                    <a:pt x="3501" y="17324"/>
                    <a:pt x="3823" y="16646"/>
                  </a:cubicBezTo>
                  <a:cubicBezTo>
                    <a:pt x="4299" y="15658"/>
                    <a:pt x="5168" y="14991"/>
                    <a:pt x="6061" y="14955"/>
                  </a:cubicBezTo>
                  <a:cubicBezTo>
                    <a:pt x="6080" y="14955"/>
                    <a:pt x="6099" y="14954"/>
                    <a:pt x="6117" y="14954"/>
                  </a:cubicBezTo>
                  <a:close/>
                  <a:moveTo>
                    <a:pt x="8800" y="1"/>
                  </a:moveTo>
                  <a:lnTo>
                    <a:pt x="5525" y="4918"/>
                  </a:lnTo>
                  <a:cubicBezTo>
                    <a:pt x="4823" y="5978"/>
                    <a:pt x="3942" y="7299"/>
                    <a:pt x="3882" y="8776"/>
                  </a:cubicBezTo>
                  <a:cubicBezTo>
                    <a:pt x="3823" y="9978"/>
                    <a:pt x="4251" y="11586"/>
                    <a:pt x="5133" y="12491"/>
                  </a:cubicBezTo>
                  <a:cubicBezTo>
                    <a:pt x="4323" y="13110"/>
                    <a:pt x="3942" y="14193"/>
                    <a:pt x="4228" y="15122"/>
                  </a:cubicBezTo>
                  <a:cubicBezTo>
                    <a:pt x="3847" y="15455"/>
                    <a:pt x="3513" y="15884"/>
                    <a:pt x="3275" y="16396"/>
                  </a:cubicBezTo>
                  <a:cubicBezTo>
                    <a:pt x="2787" y="17444"/>
                    <a:pt x="2692" y="18634"/>
                    <a:pt x="2608" y="19694"/>
                  </a:cubicBezTo>
                  <a:cubicBezTo>
                    <a:pt x="2525" y="20682"/>
                    <a:pt x="2418" y="21932"/>
                    <a:pt x="2275" y="23325"/>
                  </a:cubicBezTo>
                  <a:cubicBezTo>
                    <a:pt x="2132" y="24730"/>
                    <a:pt x="1965" y="26266"/>
                    <a:pt x="1799" y="27861"/>
                  </a:cubicBezTo>
                  <a:cubicBezTo>
                    <a:pt x="715" y="38256"/>
                    <a:pt x="1" y="45685"/>
                    <a:pt x="727" y="46649"/>
                  </a:cubicBezTo>
                  <a:cubicBezTo>
                    <a:pt x="1299" y="47400"/>
                    <a:pt x="1846" y="47673"/>
                    <a:pt x="2323" y="47721"/>
                  </a:cubicBezTo>
                  <a:cubicBezTo>
                    <a:pt x="2382" y="47728"/>
                    <a:pt x="2440" y="47731"/>
                    <a:pt x="2497" y="47731"/>
                  </a:cubicBezTo>
                  <a:cubicBezTo>
                    <a:pt x="2641" y="47731"/>
                    <a:pt x="2774" y="47711"/>
                    <a:pt x="2894" y="47685"/>
                  </a:cubicBezTo>
                  <a:cubicBezTo>
                    <a:pt x="4454" y="47281"/>
                    <a:pt x="5621" y="44673"/>
                    <a:pt x="5811" y="43387"/>
                  </a:cubicBezTo>
                  <a:lnTo>
                    <a:pt x="9133" y="20944"/>
                  </a:lnTo>
                  <a:cubicBezTo>
                    <a:pt x="9312" y="19682"/>
                    <a:pt x="9526" y="18253"/>
                    <a:pt x="9133" y="16920"/>
                  </a:cubicBezTo>
                  <a:cubicBezTo>
                    <a:pt x="9014" y="16515"/>
                    <a:pt x="8812" y="16122"/>
                    <a:pt x="8562" y="15765"/>
                  </a:cubicBezTo>
                  <a:cubicBezTo>
                    <a:pt x="8966" y="15431"/>
                    <a:pt x="9395" y="14812"/>
                    <a:pt x="9431" y="14134"/>
                  </a:cubicBezTo>
                  <a:cubicBezTo>
                    <a:pt x="9443" y="13717"/>
                    <a:pt x="9312" y="13324"/>
                    <a:pt x="9050" y="12991"/>
                  </a:cubicBezTo>
                  <a:cubicBezTo>
                    <a:pt x="11979" y="8704"/>
                    <a:pt x="10014" y="2870"/>
                    <a:pt x="9014" y="513"/>
                  </a:cubicBezTo>
                  <a:lnTo>
                    <a:pt x="8800" y="1"/>
                  </a:ln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3"/>
            <p:cNvSpPr/>
            <p:nvPr/>
          </p:nvSpPr>
          <p:spPr>
            <a:xfrm>
              <a:off x="6976725" y="2510900"/>
              <a:ext cx="208975" cy="804175"/>
            </a:xfrm>
            <a:custGeom>
              <a:rect b="b" l="l" r="r" t="t"/>
              <a:pathLst>
                <a:path extrusionOk="0" h="32167" w="8359">
                  <a:moveTo>
                    <a:pt x="5489" y="0"/>
                  </a:moveTo>
                  <a:cubicBezTo>
                    <a:pt x="4608" y="36"/>
                    <a:pt x="3739" y="703"/>
                    <a:pt x="3263" y="1703"/>
                  </a:cubicBezTo>
                  <a:cubicBezTo>
                    <a:pt x="2941" y="2381"/>
                    <a:pt x="2810" y="3131"/>
                    <a:pt x="2727" y="3882"/>
                  </a:cubicBezTo>
                  <a:cubicBezTo>
                    <a:pt x="2691" y="4191"/>
                    <a:pt x="2668" y="4489"/>
                    <a:pt x="2644" y="4786"/>
                  </a:cubicBezTo>
                  <a:cubicBezTo>
                    <a:pt x="2489" y="6787"/>
                    <a:pt x="2179" y="9787"/>
                    <a:pt x="1846" y="12966"/>
                  </a:cubicBezTo>
                  <a:cubicBezTo>
                    <a:pt x="1108" y="19943"/>
                    <a:pt x="1" y="30492"/>
                    <a:pt x="643" y="31337"/>
                  </a:cubicBezTo>
                  <a:cubicBezTo>
                    <a:pt x="870" y="31623"/>
                    <a:pt x="1084" y="31837"/>
                    <a:pt x="1310" y="31968"/>
                  </a:cubicBezTo>
                  <a:cubicBezTo>
                    <a:pt x="1513" y="32103"/>
                    <a:pt x="1721" y="32167"/>
                    <a:pt x="1931" y="32167"/>
                  </a:cubicBezTo>
                  <a:cubicBezTo>
                    <a:pt x="2018" y="32167"/>
                    <a:pt x="2104" y="32156"/>
                    <a:pt x="2191" y="32135"/>
                  </a:cubicBezTo>
                  <a:cubicBezTo>
                    <a:pt x="3418" y="31825"/>
                    <a:pt x="4489" y="29504"/>
                    <a:pt x="4656" y="28337"/>
                  </a:cubicBezTo>
                  <a:lnTo>
                    <a:pt x="7978" y="5894"/>
                  </a:lnTo>
                  <a:lnTo>
                    <a:pt x="7978" y="5906"/>
                  </a:lnTo>
                  <a:cubicBezTo>
                    <a:pt x="8156" y="4703"/>
                    <a:pt x="8359" y="3346"/>
                    <a:pt x="7990" y="2131"/>
                  </a:cubicBezTo>
                  <a:cubicBezTo>
                    <a:pt x="7716" y="1191"/>
                    <a:pt x="6906" y="214"/>
                    <a:pt x="5882" y="36"/>
                  </a:cubicBezTo>
                  <a:cubicBezTo>
                    <a:pt x="5763" y="12"/>
                    <a:pt x="5632" y="0"/>
                    <a:pt x="5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3"/>
            <p:cNvSpPr/>
            <p:nvPr/>
          </p:nvSpPr>
          <p:spPr>
            <a:xfrm>
              <a:off x="7078525" y="2451650"/>
              <a:ext cx="105400" cy="67600"/>
            </a:xfrm>
            <a:custGeom>
              <a:rect b="b" l="l" r="r" t="t"/>
              <a:pathLst>
                <a:path extrusionOk="0" h="2704" w="4216">
                  <a:moveTo>
                    <a:pt x="2155" y="1"/>
                  </a:moveTo>
                  <a:cubicBezTo>
                    <a:pt x="1798" y="1"/>
                    <a:pt x="1453" y="72"/>
                    <a:pt x="1143" y="215"/>
                  </a:cubicBezTo>
                  <a:cubicBezTo>
                    <a:pt x="417" y="584"/>
                    <a:pt x="0" y="1430"/>
                    <a:pt x="131" y="2156"/>
                  </a:cubicBezTo>
                  <a:cubicBezTo>
                    <a:pt x="524" y="1918"/>
                    <a:pt x="965" y="1787"/>
                    <a:pt x="1405" y="1763"/>
                  </a:cubicBezTo>
                  <a:cubicBezTo>
                    <a:pt x="1572" y="1763"/>
                    <a:pt x="1739" y="1775"/>
                    <a:pt x="1894" y="1799"/>
                  </a:cubicBezTo>
                  <a:cubicBezTo>
                    <a:pt x="2536" y="1906"/>
                    <a:pt x="3096" y="2251"/>
                    <a:pt x="3549" y="2703"/>
                  </a:cubicBezTo>
                  <a:cubicBezTo>
                    <a:pt x="3846" y="2465"/>
                    <a:pt x="4168" y="1989"/>
                    <a:pt x="4191" y="1513"/>
                  </a:cubicBezTo>
                  <a:cubicBezTo>
                    <a:pt x="4215" y="1156"/>
                    <a:pt x="4060" y="846"/>
                    <a:pt x="3763" y="572"/>
                  </a:cubicBezTo>
                  <a:cubicBezTo>
                    <a:pt x="3287" y="203"/>
                    <a:pt x="2715" y="1"/>
                    <a:pt x="2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3"/>
            <p:cNvSpPr/>
            <p:nvPr/>
          </p:nvSpPr>
          <p:spPr>
            <a:xfrm>
              <a:off x="7073475" y="2168875"/>
              <a:ext cx="166700" cy="282500"/>
            </a:xfrm>
            <a:custGeom>
              <a:rect b="b" l="l" r="r" t="t"/>
              <a:pathLst>
                <a:path extrusionOk="0" h="11300" w="6668">
                  <a:moveTo>
                    <a:pt x="4239" y="1"/>
                  </a:moveTo>
                  <a:lnTo>
                    <a:pt x="3905" y="501"/>
                  </a:lnTo>
                  <a:lnTo>
                    <a:pt x="1595" y="3978"/>
                  </a:lnTo>
                  <a:cubicBezTo>
                    <a:pt x="905" y="5025"/>
                    <a:pt x="119" y="6216"/>
                    <a:pt x="60" y="7526"/>
                  </a:cubicBezTo>
                  <a:cubicBezTo>
                    <a:pt x="0" y="8645"/>
                    <a:pt x="452" y="10205"/>
                    <a:pt x="1262" y="10919"/>
                  </a:cubicBezTo>
                  <a:cubicBezTo>
                    <a:pt x="1601" y="10777"/>
                    <a:pt x="1970" y="10715"/>
                    <a:pt x="2341" y="10715"/>
                  </a:cubicBezTo>
                  <a:cubicBezTo>
                    <a:pt x="2374" y="10715"/>
                    <a:pt x="2408" y="10715"/>
                    <a:pt x="2441" y="10716"/>
                  </a:cubicBezTo>
                  <a:cubicBezTo>
                    <a:pt x="3036" y="10740"/>
                    <a:pt x="3643" y="10943"/>
                    <a:pt x="4167" y="11300"/>
                  </a:cubicBezTo>
                  <a:cubicBezTo>
                    <a:pt x="6668" y="7549"/>
                    <a:pt x="5227" y="2501"/>
                    <a:pt x="4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7" name="Shape 1367"/>
        <p:cNvGrpSpPr/>
        <p:nvPr/>
      </p:nvGrpSpPr>
      <p:grpSpPr>
        <a:xfrm>
          <a:off x="0" y="0"/>
          <a:ext cx="0" cy="0"/>
          <a:chOff x="0" y="0"/>
          <a:chExt cx="0" cy="0"/>
        </a:xfrm>
      </p:grpSpPr>
      <p:sp>
        <p:nvSpPr>
          <p:cNvPr id="1368" name="Google Shape;1368;p54"/>
          <p:cNvSpPr txBox="1"/>
          <p:nvPr>
            <p:ph type="title"/>
          </p:nvPr>
        </p:nvSpPr>
        <p:spPr>
          <a:xfrm>
            <a:off x="3538025" y="3041950"/>
            <a:ext cx="4481400" cy="56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a:t>
            </a:r>
            <a:r>
              <a:rPr lang="en">
                <a:highlight>
                  <a:schemeClr val="lt2"/>
                </a:highlight>
              </a:rPr>
              <a:t>Famous</a:t>
            </a:r>
            <a:endParaRPr>
              <a:highlight>
                <a:schemeClr val="lt2"/>
              </a:highlight>
            </a:endParaRPr>
          </a:p>
        </p:txBody>
      </p:sp>
      <p:sp>
        <p:nvSpPr>
          <p:cNvPr id="1369" name="Google Shape;1369;p54"/>
          <p:cNvSpPr txBox="1"/>
          <p:nvPr>
            <p:ph idx="2" type="title"/>
          </p:nvPr>
        </p:nvSpPr>
        <p:spPr>
          <a:xfrm>
            <a:off x="3538025" y="1743275"/>
            <a:ext cx="4481400" cy="1089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1370" name="Google Shape;1370;p54"/>
          <p:cNvSpPr/>
          <p:nvPr/>
        </p:nvSpPr>
        <p:spPr>
          <a:xfrm>
            <a:off x="7563953" y="354025"/>
            <a:ext cx="850605" cy="936703"/>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 name="Google Shape;1371;p54"/>
          <p:cNvGrpSpPr/>
          <p:nvPr/>
        </p:nvGrpSpPr>
        <p:grpSpPr>
          <a:xfrm>
            <a:off x="1480587" y="2318170"/>
            <a:ext cx="1382284" cy="1262489"/>
            <a:chOff x="1480587" y="2318170"/>
            <a:chExt cx="1382284" cy="1262489"/>
          </a:xfrm>
        </p:grpSpPr>
        <p:sp>
          <p:nvSpPr>
            <p:cNvPr id="1372" name="Google Shape;1372;p54"/>
            <p:cNvSpPr/>
            <p:nvPr/>
          </p:nvSpPr>
          <p:spPr>
            <a:xfrm rot="-868690">
              <a:off x="1600288" y="2460297"/>
              <a:ext cx="1155774" cy="975757"/>
            </a:xfrm>
            <a:custGeom>
              <a:rect b="b" l="l" r="r" t="t"/>
              <a:pathLst>
                <a:path extrusionOk="0" h="39032" w="46233">
                  <a:moveTo>
                    <a:pt x="36862" y="4871"/>
                  </a:moveTo>
                  <a:cubicBezTo>
                    <a:pt x="38648" y="4871"/>
                    <a:pt x="40088" y="6311"/>
                    <a:pt x="40088" y="8097"/>
                  </a:cubicBezTo>
                  <a:cubicBezTo>
                    <a:pt x="40088" y="9895"/>
                    <a:pt x="38648" y="11336"/>
                    <a:pt x="36862" y="11336"/>
                  </a:cubicBezTo>
                  <a:cubicBezTo>
                    <a:pt x="35076" y="11336"/>
                    <a:pt x="33623" y="9883"/>
                    <a:pt x="33623" y="8097"/>
                  </a:cubicBezTo>
                  <a:cubicBezTo>
                    <a:pt x="33623" y="6323"/>
                    <a:pt x="35076" y="4871"/>
                    <a:pt x="36862" y="4871"/>
                  </a:cubicBezTo>
                  <a:close/>
                  <a:moveTo>
                    <a:pt x="36862" y="14622"/>
                  </a:moveTo>
                  <a:cubicBezTo>
                    <a:pt x="38648" y="14622"/>
                    <a:pt x="40088" y="16062"/>
                    <a:pt x="40088" y="17848"/>
                  </a:cubicBezTo>
                  <a:cubicBezTo>
                    <a:pt x="40088" y="19634"/>
                    <a:pt x="38648" y="21087"/>
                    <a:pt x="36862" y="21087"/>
                  </a:cubicBezTo>
                  <a:cubicBezTo>
                    <a:pt x="35076" y="21087"/>
                    <a:pt x="33623" y="19634"/>
                    <a:pt x="33623" y="17848"/>
                  </a:cubicBezTo>
                  <a:cubicBezTo>
                    <a:pt x="33623" y="16062"/>
                    <a:pt x="35076" y="14622"/>
                    <a:pt x="36862" y="14622"/>
                  </a:cubicBezTo>
                  <a:close/>
                  <a:moveTo>
                    <a:pt x="26771" y="11429"/>
                  </a:moveTo>
                  <a:cubicBezTo>
                    <a:pt x="27026" y="11429"/>
                    <a:pt x="27279" y="11463"/>
                    <a:pt x="27527" y="11538"/>
                  </a:cubicBezTo>
                  <a:cubicBezTo>
                    <a:pt x="28551" y="11860"/>
                    <a:pt x="29266" y="12836"/>
                    <a:pt x="29480" y="13884"/>
                  </a:cubicBezTo>
                  <a:cubicBezTo>
                    <a:pt x="29694" y="14931"/>
                    <a:pt x="29468" y="16027"/>
                    <a:pt x="29087" y="17027"/>
                  </a:cubicBezTo>
                  <a:cubicBezTo>
                    <a:pt x="27777" y="20503"/>
                    <a:pt x="24432" y="23135"/>
                    <a:pt x="20729" y="23599"/>
                  </a:cubicBezTo>
                  <a:cubicBezTo>
                    <a:pt x="20407" y="23639"/>
                    <a:pt x="20062" y="23659"/>
                    <a:pt x="19700" y="23659"/>
                  </a:cubicBezTo>
                  <a:cubicBezTo>
                    <a:pt x="16696" y="23659"/>
                    <a:pt x="12527" y="22302"/>
                    <a:pt x="11061" y="19741"/>
                  </a:cubicBezTo>
                  <a:cubicBezTo>
                    <a:pt x="8930" y="16039"/>
                    <a:pt x="14145" y="16253"/>
                    <a:pt x="16562" y="16062"/>
                  </a:cubicBezTo>
                  <a:cubicBezTo>
                    <a:pt x="18669" y="15908"/>
                    <a:pt x="20729" y="15122"/>
                    <a:pt x="22420" y="13848"/>
                  </a:cubicBezTo>
                  <a:cubicBezTo>
                    <a:pt x="23194" y="13264"/>
                    <a:pt x="23896" y="12574"/>
                    <a:pt x="24729" y="12062"/>
                  </a:cubicBezTo>
                  <a:cubicBezTo>
                    <a:pt x="25343" y="11694"/>
                    <a:pt x="26060" y="11429"/>
                    <a:pt x="26771" y="11429"/>
                  </a:cubicBezTo>
                  <a:close/>
                  <a:moveTo>
                    <a:pt x="30040" y="22194"/>
                  </a:moveTo>
                  <a:cubicBezTo>
                    <a:pt x="31826" y="22194"/>
                    <a:pt x="33266" y="23635"/>
                    <a:pt x="33266" y="25421"/>
                  </a:cubicBezTo>
                  <a:cubicBezTo>
                    <a:pt x="33266" y="27207"/>
                    <a:pt x="31826" y="28659"/>
                    <a:pt x="30040" y="28659"/>
                  </a:cubicBezTo>
                  <a:cubicBezTo>
                    <a:pt x="28254" y="28659"/>
                    <a:pt x="26801" y="27207"/>
                    <a:pt x="26801" y="25421"/>
                  </a:cubicBezTo>
                  <a:cubicBezTo>
                    <a:pt x="26801" y="23635"/>
                    <a:pt x="28254" y="22194"/>
                    <a:pt x="30040" y="22194"/>
                  </a:cubicBezTo>
                  <a:close/>
                  <a:moveTo>
                    <a:pt x="10478" y="25992"/>
                  </a:moveTo>
                  <a:cubicBezTo>
                    <a:pt x="12264" y="25992"/>
                    <a:pt x="13716" y="27445"/>
                    <a:pt x="13716" y="29231"/>
                  </a:cubicBezTo>
                  <a:cubicBezTo>
                    <a:pt x="13716" y="31017"/>
                    <a:pt x="12264" y="32457"/>
                    <a:pt x="10478" y="32457"/>
                  </a:cubicBezTo>
                  <a:cubicBezTo>
                    <a:pt x="8692" y="32457"/>
                    <a:pt x="7251" y="31017"/>
                    <a:pt x="7251" y="29231"/>
                  </a:cubicBezTo>
                  <a:cubicBezTo>
                    <a:pt x="7251" y="27445"/>
                    <a:pt x="8692" y="25992"/>
                    <a:pt x="10478" y="25992"/>
                  </a:cubicBezTo>
                  <a:close/>
                  <a:moveTo>
                    <a:pt x="21419" y="27766"/>
                  </a:moveTo>
                  <a:cubicBezTo>
                    <a:pt x="22908" y="27766"/>
                    <a:pt x="24170" y="28778"/>
                    <a:pt x="24539" y="30159"/>
                  </a:cubicBezTo>
                  <a:cubicBezTo>
                    <a:pt x="24610" y="30421"/>
                    <a:pt x="24658" y="30707"/>
                    <a:pt x="24658" y="31005"/>
                  </a:cubicBezTo>
                  <a:cubicBezTo>
                    <a:pt x="24658" y="32791"/>
                    <a:pt x="23205" y="34231"/>
                    <a:pt x="21419" y="34231"/>
                  </a:cubicBezTo>
                  <a:cubicBezTo>
                    <a:pt x="19634" y="34231"/>
                    <a:pt x="18193" y="32791"/>
                    <a:pt x="18193" y="31005"/>
                  </a:cubicBezTo>
                  <a:cubicBezTo>
                    <a:pt x="18193" y="30433"/>
                    <a:pt x="18336" y="29909"/>
                    <a:pt x="18586" y="29445"/>
                  </a:cubicBezTo>
                  <a:cubicBezTo>
                    <a:pt x="19145" y="28445"/>
                    <a:pt x="20205" y="27766"/>
                    <a:pt x="21419" y="27766"/>
                  </a:cubicBezTo>
                  <a:close/>
                  <a:moveTo>
                    <a:pt x="34790" y="1"/>
                  </a:moveTo>
                  <a:cubicBezTo>
                    <a:pt x="33421" y="1"/>
                    <a:pt x="32111" y="299"/>
                    <a:pt x="30968" y="953"/>
                  </a:cubicBezTo>
                  <a:cubicBezTo>
                    <a:pt x="29242" y="1930"/>
                    <a:pt x="28016" y="3466"/>
                    <a:pt x="26706" y="5097"/>
                  </a:cubicBezTo>
                  <a:cubicBezTo>
                    <a:pt x="25718" y="6347"/>
                    <a:pt x="24682" y="7645"/>
                    <a:pt x="23420" y="8645"/>
                  </a:cubicBezTo>
                  <a:cubicBezTo>
                    <a:pt x="20717" y="10776"/>
                    <a:pt x="17240" y="11407"/>
                    <a:pt x="13871" y="12026"/>
                  </a:cubicBezTo>
                  <a:cubicBezTo>
                    <a:pt x="10728" y="12598"/>
                    <a:pt x="7465" y="13193"/>
                    <a:pt x="4894" y="15015"/>
                  </a:cubicBezTo>
                  <a:cubicBezTo>
                    <a:pt x="4060" y="15610"/>
                    <a:pt x="3334" y="16336"/>
                    <a:pt x="2715" y="17158"/>
                  </a:cubicBezTo>
                  <a:cubicBezTo>
                    <a:pt x="1607" y="18634"/>
                    <a:pt x="869" y="20432"/>
                    <a:pt x="548" y="22456"/>
                  </a:cubicBezTo>
                  <a:cubicBezTo>
                    <a:pt x="0" y="26040"/>
                    <a:pt x="905" y="29826"/>
                    <a:pt x="2977" y="32576"/>
                  </a:cubicBezTo>
                  <a:cubicBezTo>
                    <a:pt x="6046" y="36643"/>
                    <a:pt x="11496" y="39032"/>
                    <a:pt x="17231" y="39032"/>
                  </a:cubicBezTo>
                  <a:cubicBezTo>
                    <a:pt x="18415" y="39032"/>
                    <a:pt x="19611" y="38930"/>
                    <a:pt x="20800" y="38720"/>
                  </a:cubicBezTo>
                  <a:cubicBezTo>
                    <a:pt x="27361" y="37565"/>
                    <a:pt x="36457" y="31183"/>
                    <a:pt x="41541" y="23349"/>
                  </a:cubicBezTo>
                  <a:cubicBezTo>
                    <a:pt x="42625" y="21670"/>
                    <a:pt x="43517" y="19932"/>
                    <a:pt x="44184" y="18170"/>
                  </a:cubicBezTo>
                  <a:cubicBezTo>
                    <a:pt x="46232" y="12622"/>
                    <a:pt x="45553" y="7561"/>
                    <a:pt x="42232" y="3501"/>
                  </a:cubicBezTo>
                  <a:cubicBezTo>
                    <a:pt x="41303" y="2382"/>
                    <a:pt x="40136" y="1501"/>
                    <a:pt x="38838" y="906"/>
                  </a:cubicBezTo>
                  <a:cubicBezTo>
                    <a:pt x="37552" y="311"/>
                    <a:pt x="36148" y="1"/>
                    <a:pt x="347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4"/>
            <p:cNvSpPr/>
            <p:nvPr/>
          </p:nvSpPr>
          <p:spPr>
            <a:xfrm rot="-868690">
              <a:off x="1587293" y="2448374"/>
              <a:ext cx="1168873" cy="1002081"/>
            </a:xfrm>
            <a:custGeom>
              <a:rect b="b" l="l" r="r" t="t"/>
              <a:pathLst>
                <a:path extrusionOk="0" h="40085" w="46757">
                  <a:moveTo>
                    <a:pt x="35302" y="544"/>
                  </a:moveTo>
                  <a:cubicBezTo>
                    <a:pt x="36660" y="544"/>
                    <a:pt x="38076" y="854"/>
                    <a:pt x="39362" y="1449"/>
                  </a:cubicBezTo>
                  <a:cubicBezTo>
                    <a:pt x="40648" y="2044"/>
                    <a:pt x="41827" y="2925"/>
                    <a:pt x="42756" y="4044"/>
                  </a:cubicBezTo>
                  <a:cubicBezTo>
                    <a:pt x="46077" y="8104"/>
                    <a:pt x="46756" y="13176"/>
                    <a:pt x="44696" y="18713"/>
                  </a:cubicBezTo>
                  <a:lnTo>
                    <a:pt x="44708" y="18713"/>
                  </a:lnTo>
                  <a:cubicBezTo>
                    <a:pt x="40970" y="28774"/>
                    <a:pt x="29290" y="37858"/>
                    <a:pt x="21324" y="39263"/>
                  </a:cubicBezTo>
                  <a:cubicBezTo>
                    <a:pt x="20135" y="39473"/>
                    <a:pt x="18939" y="39575"/>
                    <a:pt x="17755" y="39575"/>
                  </a:cubicBezTo>
                  <a:cubicBezTo>
                    <a:pt x="12020" y="39575"/>
                    <a:pt x="6570" y="37186"/>
                    <a:pt x="3501" y="33119"/>
                  </a:cubicBezTo>
                  <a:cubicBezTo>
                    <a:pt x="1429" y="30369"/>
                    <a:pt x="524" y="26595"/>
                    <a:pt x="1072" y="22999"/>
                  </a:cubicBezTo>
                  <a:cubicBezTo>
                    <a:pt x="1560" y="19844"/>
                    <a:pt x="3108" y="17201"/>
                    <a:pt x="5418" y="15558"/>
                  </a:cubicBezTo>
                  <a:cubicBezTo>
                    <a:pt x="7989" y="13736"/>
                    <a:pt x="11252" y="13141"/>
                    <a:pt x="14395" y="12569"/>
                  </a:cubicBezTo>
                  <a:cubicBezTo>
                    <a:pt x="17764" y="11950"/>
                    <a:pt x="21241" y="11319"/>
                    <a:pt x="23944" y="9188"/>
                  </a:cubicBezTo>
                  <a:cubicBezTo>
                    <a:pt x="25206" y="8188"/>
                    <a:pt x="26242" y="6890"/>
                    <a:pt x="27230" y="5652"/>
                  </a:cubicBezTo>
                  <a:cubicBezTo>
                    <a:pt x="28540" y="4009"/>
                    <a:pt x="29766" y="2473"/>
                    <a:pt x="31492" y="1496"/>
                  </a:cubicBezTo>
                  <a:cubicBezTo>
                    <a:pt x="32635" y="842"/>
                    <a:pt x="33957" y="544"/>
                    <a:pt x="35302" y="544"/>
                  </a:cubicBezTo>
                  <a:close/>
                  <a:moveTo>
                    <a:pt x="35350" y="0"/>
                  </a:moveTo>
                  <a:cubicBezTo>
                    <a:pt x="33905" y="0"/>
                    <a:pt x="32488" y="337"/>
                    <a:pt x="31242" y="1044"/>
                  </a:cubicBezTo>
                  <a:cubicBezTo>
                    <a:pt x="29421" y="2080"/>
                    <a:pt x="28111" y="3723"/>
                    <a:pt x="26837" y="5330"/>
                  </a:cubicBezTo>
                  <a:cubicBezTo>
                    <a:pt x="25861" y="6557"/>
                    <a:pt x="24849" y="7819"/>
                    <a:pt x="23622" y="8783"/>
                  </a:cubicBezTo>
                  <a:cubicBezTo>
                    <a:pt x="21027" y="10843"/>
                    <a:pt x="17610" y="11462"/>
                    <a:pt x="14300" y="12069"/>
                  </a:cubicBezTo>
                  <a:cubicBezTo>
                    <a:pt x="11097" y="12641"/>
                    <a:pt x="7787" y="13248"/>
                    <a:pt x="5132" y="15141"/>
                  </a:cubicBezTo>
                  <a:cubicBezTo>
                    <a:pt x="2691" y="16867"/>
                    <a:pt x="1084" y="19630"/>
                    <a:pt x="572" y="22916"/>
                  </a:cubicBezTo>
                  <a:cubicBezTo>
                    <a:pt x="0" y="26642"/>
                    <a:pt x="941" y="30571"/>
                    <a:pt x="3096" y="33429"/>
                  </a:cubicBezTo>
                  <a:cubicBezTo>
                    <a:pt x="6263" y="37620"/>
                    <a:pt x="11859" y="40085"/>
                    <a:pt x="17764" y="40085"/>
                  </a:cubicBezTo>
                  <a:cubicBezTo>
                    <a:pt x="18979" y="40085"/>
                    <a:pt x="20205" y="39977"/>
                    <a:pt x="21420" y="39763"/>
                  </a:cubicBezTo>
                  <a:cubicBezTo>
                    <a:pt x="29516" y="38334"/>
                    <a:pt x="41398" y="29107"/>
                    <a:pt x="45184" y="18891"/>
                  </a:cubicBezTo>
                  <a:cubicBezTo>
                    <a:pt x="45982" y="16736"/>
                    <a:pt x="46387" y="14641"/>
                    <a:pt x="46387" y="12653"/>
                  </a:cubicBezTo>
                  <a:cubicBezTo>
                    <a:pt x="46387" y="9366"/>
                    <a:pt x="45304" y="6342"/>
                    <a:pt x="43160" y="3723"/>
                  </a:cubicBezTo>
                  <a:lnTo>
                    <a:pt x="43149" y="3723"/>
                  </a:lnTo>
                  <a:cubicBezTo>
                    <a:pt x="41186" y="1325"/>
                    <a:pt x="38213" y="0"/>
                    <a:pt x="35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4"/>
            <p:cNvSpPr/>
            <p:nvPr/>
          </p:nvSpPr>
          <p:spPr>
            <a:xfrm rot="-868690">
              <a:off x="2358586" y="2505231"/>
              <a:ext cx="161643" cy="161643"/>
            </a:xfrm>
            <a:custGeom>
              <a:rect b="b" l="l" r="r" t="t"/>
              <a:pathLst>
                <a:path extrusionOk="0" h="6466" w="6466">
                  <a:moveTo>
                    <a:pt x="3239" y="1"/>
                  </a:moveTo>
                  <a:cubicBezTo>
                    <a:pt x="1453" y="1"/>
                    <a:pt x="0" y="1453"/>
                    <a:pt x="0" y="3227"/>
                  </a:cubicBezTo>
                  <a:cubicBezTo>
                    <a:pt x="0" y="5013"/>
                    <a:pt x="1453" y="6466"/>
                    <a:pt x="3239" y="6466"/>
                  </a:cubicBezTo>
                  <a:cubicBezTo>
                    <a:pt x="5025" y="6466"/>
                    <a:pt x="6465" y="5013"/>
                    <a:pt x="6465" y="3227"/>
                  </a:cubicBezTo>
                  <a:cubicBezTo>
                    <a:pt x="6465" y="1441"/>
                    <a:pt x="5025" y="1"/>
                    <a:pt x="32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4"/>
            <p:cNvSpPr/>
            <p:nvPr/>
          </p:nvSpPr>
          <p:spPr>
            <a:xfrm rot="-868690">
              <a:off x="2419530" y="2741254"/>
              <a:ext cx="161643" cy="161643"/>
            </a:xfrm>
            <a:custGeom>
              <a:rect b="b" l="l" r="r" t="t"/>
              <a:pathLst>
                <a:path extrusionOk="0" h="6466" w="6466">
                  <a:moveTo>
                    <a:pt x="3239" y="1"/>
                  </a:moveTo>
                  <a:cubicBezTo>
                    <a:pt x="1453" y="1"/>
                    <a:pt x="0" y="1441"/>
                    <a:pt x="0" y="3227"/>
                  </a:cubicBezTo>
                  <a:cubicBezTo>
                    <a:pt x="0" y="5013"/>
                    <a:pt x="1453" y="6466"/>
                    <a:pt x="3239" y="6466"/>
                  </a:cubicBezTo>
                  <a:cubicBezTo>
                    <a:pt x="5025" y="6466"/>
                    <a:pt x="6465" y="5013"/>
                    <a:pt x="6465" y="3227"/>
                  </a:cubicBezTo>
                  <a:cubicBezTo>
                    <a:pt x="6465" y="1441"/>
                    <a:pt x="5025" y="1"/>
                    <a:pt x="32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4"/>
            <p:cNvSpPr/>
            <p:nvPr/>
          </p:nvSpPr>
          <p:spPr>
            <a:xfrm rot="-868690">
              <a:off x="2301735" y="2967196"/>
              <a:ext cx="161643" cy="161643"/>
            </a:xfrm>
            <a:custGeom>
              <a:rect b="b" l="l" r="r" t="t"/>
              <a:pathLst>
                <a:path extrusionOk="0" h="6466" w="6466">
                  <a:moveTo>
                    <a:pt x="3239" y="0"/>
                  </a:moveTo>
                  <a:cubicBezTo>
                    <a:pt x="1453" y="0"/>
                    <a:pt x="0" y="1441"/>
                    <a:pt x="0" y="3227"/>
                  </a:cubicBezTo>
                  <a:cubicBezTo>
                    <a:pt x="0" y="5013"/>
                    <a:pt x="1453" y="6465"/>
                    <a:pt x="3239" y="6465"/>
                  </a:cubicBezTo>
                  <a:cubicBezTo>
                    <a:pt x="5025" y="6465"/>
                    <a:pt x="6465" y="5013"/>
                    <a:pt x="6465" y="3227"/>
                  </a:cubicBezTo>
                  <a:cubicBezTo>
                    <a:pt x="6465" y="1441"/>
                    <a:pt x="5025" y="0"/>
                    <a:pt x="3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4"/>
            <p:cNvSpPr/>
            <p:nvPr/>
          </p:nvSpPr>
          <p:spPr>
            <a:xfrm rot="-868690">
              <a:off x="2128179" y="3155872"/>
              <a:ext cx="161643" cy="161643"/>
            </a:xfrm>
            <a:custGeom>
              <a:rect b="b" l="l" r="r" t="t"/>
              <a:pathLst>
                <a:path extrusionOk="0" h="6466" w="6466">
                  <a:moveTo>
                    <a:pt x="3227" y="0"/>
                  </a:moveTo>
                  <a:cubicBezTo>
                    <a:pt x="1442" y="0"/>
                    <a:pt x="1" y="1453"/>
                    <a:pt x="1" y="3239"/>
                  </a:cubicBezTo>
                  <a:cubicBezTo>
                    <a:pt x="1" y="5025"/>
                    <a:pt x="1442" y="6465"/>
                    <a:pt x="3227" y="6465"/>
                  </a:cubicBezTo>
                  <a:cubicBezTo>
                    <a:pt x="5013" y="6465"/>
                    <a:pt x="6466" y="5025"/>
                    <a:pt x="6466" y="3239"/>
                  </a:cubicBezTo>
                  <a:cubicBezTo>
                    <a:pt x="6466" y="1453"/>
                    <a:pt x="5013" y="0"/>
                    <a:pt x="3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4"/>
            <p:cNvSpPr/>
            <p:nvPr/>
          </p:nvSpPr>
          <p:spPr>
            <a:xfrm rot="-868690">
              <a:off x="1852265" y="3181314"/>
              <a:ext cx="161643" cy="161643"/>
            </a:xfrm>
            <a:custGeom>
              <a:rect b="b" l="l" r="r" t="t"/>
              <a:pathLst>
                <a:path extrusionOk="0" h="6466" w="6466">
                  <a:moveTo>
                    <a:pt x="3227" y="0"/>
                  </a:moveTo>
                  <a:cubicBezTo>
                    <a:pt x="1441" y="0"/>
                    <a:pt x="0" y="1453"/>
                    <a:pt x="0" y="3239"/>
                  </a:cubicBezTo>
                  <a:cubicBezTo>
                    <a:pt x="0" y="5013"/>
                    <a:pt x="1441" y="6465"/>
                    <a:pt x="3227" y="6465"/>
                  </a:cubicBezTo>
                  <a:cubicBezTo>
                    <a:pt x="5013" y="6465"/>
                    <a:pt x="6465" y="5025"/>
                    <a:pt x="6465" y="3239"/>
                  </a:cubicBezTo>
                  <a:cubicBezTo>
                    <a:pt x="6465" y="1453"/>
                    <a:pt x="5013" y="0"/>
                    <a:pt x="32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4"/>
            <p:cNvSpPr/>
            <p:nvPr/>
          </p:nvSpPr>
          <p:spPr>
            <a:xfrm rot="-868690">
              <a:off x="1814195" y="2771329"/>
              <a:ext cx="519127" cy="305761"/>
            </a:xfrm>
            <a:custGeom>
              <a:rect b="b" l="l" r="r" t="t"/>
              <a:pathLst>
                <a:path extrusionOk="0" h="12231" w="20766">
                  <a:moveTo>
                    <a:pt x="17842" y="1"/>
                  </a:moveTo>
                  <a:cubicBezTo>
                    <a:pt x="17131" y="1"/>
                    <a:pt x="16414" y="266"/>
                    <a:pt x="15800" y="634"/>
                  </a:cubicBezTo>
                  <a:cubicBezTo>
                    <a:pt x="14967" y="1146"/>
                    <a:pt x="14265" y="1836"/>
                    <a:pt x="13491" y="2420"/>
                  </a:cubicBezTo>
                  <a:cubicBezTo>
                    <a:pt x="11800" y="3694"/>
                    <a:pt x="9740" y="4480"/>
                    <a:pt x="7633" y="4634"/>
                  </a:cubicBezTo>
                  <a:cubicBezTo>
                    <a:pt x="5216" y="4825"/>
                    <a:pt x="1" y="4611"/>
                    <a:pt x="2132" y="8313"/>
                  </a:cubicBezTo>
                  <a:cubicBezTo>
                    <a:pt x="3598" y="10874"/>
                    <a:pt x="7767" y="12231"/>
                    <a:pt x="10771" y="12231"/>
                  </a:cubicBezTo>
                  <a:cubicBezTo>
                    <a:pt x="11133" y="12231"/>
                    <a:pt x="11478" y="12211"/>
                    <a:pt x="11800" y="12171"/>
                  </a:cubicBezTo>
                  <a:cubicBezTo>
                    <a:pt x="15503" y="11707"/>
                    <a:pt x="18848" y="9075"/>
                    <a:pt x="20158" y="5599"/>
                  </a:cubicBezTo>
                  <a:cubicBezTo>
                    <a:pt x="20539" y="4599"/>
                    <a:pt x="20765" y="3503"/>
                    <a:pt x="20551" y="2456"/>
                  </a:cubicBezTo>
                  <a:cubicBezTo>
                    <a:pt x="20337" y="1408"/>
                    <a:pt x="19622" y="432"/>
                    <a:pt x="18598" y="110"/>
                  </a:cubicBezTo>
                  <a:cubicBezTo>
                    <a:pt x="18350" y="35"/>
                    <a:pt x="18097" y="1"/>
                    <a:pt x="178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 name="Google Shape;1380;p54"/>
          <p:cNvSpPr/>
          <p:nvPr/>
        </p:nvSpPr>
        <p:spPr>
          <a:xfrm rot="2255810">
            <a:off x="519197" y="2481421"/>
            <a:ext cx="515566" cy="507527"/>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1" name="Google Shape;1381;p54"/>
          <p:cNvGrpSpPr/>
          <p:nvPr/>
        </p:nvGrpSpPr>
        <p:grpSpPr>
          <a:xfrm rot="-1418097">
            <a:off x="898445" y="3802992"/>
            <a:ext cx="555570" cy="555495"/>
            <a:chOff x="7232275" y="2832350"/>
            <a:chExt cx="555581" cy="555506"/>
          </a:xfrm>
        </p:grpSpPr>
        <p:sp>
          <p:nvSpPr>
            <p:cNvPr id="1382" name="Google Shape;1382;p54"/>
            <p:cNvSpPr/>
            <p:nvPr/>
          </p:nvSpPr>
          <p:spPr>
            <a:xfrm>
              <a:off x="7232275" y="2832350"/>
              <a:ext cx="555581" cy="555506"/>
            </a:xfrm>
            <a:custGeom>
              <a:rect b="b" l="l" r="r" t="t"/>
              <a:pathLst>
                <a:path extrusionOk="0" h="16717" w="16718">
                  <a:moveTo>
                    <a:pt x="8359" y="1"/>
                  </a:moveTo>
                  <a:cubicBezTo>
                    <a:pt x="3739" y="1"/>
                    <a:pt x="1" y="3751"/>
                    <a:pt x="1" y="8371"/>
                  </a:cubicBezTo>
                  <a:cubicBezTo>
                    <a:pt x="1" y="12978"/>
                    <a:pt x="3739" y="16717"/>
                    <a:pt x="8359" y="16717"/>
                  </a:cubicBezTo>
                  <a:cubicBezTo>
                    <a:pt x="12979" y="16717"/>
                    <a:pt x="16717" y="12978"/>
                    <a:pt x="16717" y="8371"/>
                  </a:cubicBezTo>
                  <a:cubicBezTo>
                    <a:pt x="16717" y="3739"/>
                    <a:pt x="12979" y="1"/>
                    <a:pt x="8359" y="1"/>
                  </a:cubicBezTo>
                  <a:close/>
                </a:path>
              </a:pathLst>
            </a:custGeom>
            <a:solidFill>
              <a:schemeClr val="lt1"/>
            </a:solidFill>
            <a:ln cap="flat" cmpd="sng" w="11300">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4"/>
            <p:cNvSpPr/>
            <p:nvPr/>
          </p:nvSpPr>
          <p:spPr>
            <a:xfrm>
              <a:off x="7294419" y="2922971"/>
              <a:ext cx="102888" cy="376263"/>
            </a:xfrm>
            <a:custGeom>
              <a:rect b="b" l="l" r="r" t="t"/>
              <a:pathLst>
                <a:path extrusionOk="0" h="11323" w="3096">
                  <a:moveTo>
                    <a:pt x="310" y="0"/>
                  </a:moveTo>
                  <a:lnTo>
                    <a:pt x="0" y="357"/>
                  </a:lnTo>
                  <a:cubicBezTo>
                    <a:pt x="1619" y="1619"/>
                    <a:pt x="2643" y="3584"/>
                    <a:pt x="2643" y="5668"/>
                  </a:cubicBezTo>
                  <a:cubicBezTo>
                    <a:pt x="2643" y="7763"/>
                    <a:pt x="1655" y="9716"/>
                    <a:pt x="48" y="10954"/>
                  </a:cubicBezTo>
                  <a:lnTo>
                    <a:pt x="357" y="11323"/>
                  </a:lnTo>
                  <a:cubicBezTo>
                    <a:pt x="2107" y="10013"/>
                    <a:pt x="3096" y="7942"/>
                    <a:pt x="3096" y="5668"/>
                  </a:cubicBezTo>
                  <a:cubicBezTo>
                    <a:pt x="3096" y="3405"/>
                    <a:pt x="2060" y="1322"/>
                    <a:pt x="3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4"/>
            <p:cNvSpPr/>
            <p:nvPr/>
          </p:nvSpPr>
          <p:spPr>
            <a:xfrm>
              <a:off x="7623218" y="2922971"/>
              <a:ext cx="102888" cy="376263"/>
            </a:xfrm>
            <a:custGeom>
              <a:rect b="b" l="l" r="r" t="t"/>
              <a:pathLst>
                <a:path extrusionOk="0" h="11323" w="3096">
                  <a:moveTo>
                    <a:pt x="2786" y="0"/>
                  </a:moveTo>
                  <a:cubicBezTo>
                    <a:pt x="1024" y="1322"/>
                    <a:pt x="0" y="3405"/>
                    <a:pt x="0" y="5668"/>
                  </a:cubicBezTo>
                  <a:cubicBezTo>
                    <a:pt x="0" y="7954"/>
                    <a:pt x="976" y="10013"/>
                    <a:pt x="2727" y="11323"/>
                  </a:cubicBezTo>
                  <a:lnTo>
                    <a:pt x="3048" y="10954"/>
                  </a:lnTo>
                  <a:cubicBezTo>
                    <a:pt x="1429" y="9716"/>
                    <a:pt x="441" y="7763"/>
                    <a:pt x="441" y="5668"/>
                  </a:cubicBezTo>
                  <a:cubicBezTo>
                    <a:pt x="441" y="3584"/>
                    <a:pt x="1477" y="1619"/>
                    <a:pt x="3096" y="357"/>
                  </a:cubicBezTo>
                  <a:lnTo>
                    <a:pt x="278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54"/>
          <p:cNvGrpSpPr/>
          <p:nvPr/>
        </p:nvGrpSpPr>
        <p:grpSpPr>
          <a:xfrm rot="-1869975">
            <a:off x="658451" y="487994"/>
            <a:ext cx="499598" cy="763505"/>
            <a:chOff x="1613275" y="1235350"/>
            <a:chExt cx="389975" cy="595975"/>
          </a:xfrm>
        </p:grpSpPr>
        <p:sp>
          <p:nvSpPr>
            <p:cNvPr id="1386" name="Google Shape;1386;p54"/>
            <p:cNvSpPr/>
            <p:nvPr/>
          </p:nvSpPr>
          <p:spPr>
            <a:xfrm>
              <a:off x="1614775" y="1607150"/>
              <a:ext cx="386600" cy="198275"/>
            </a:xfrm>
            <a:custGeom>
              <a:rect b="b" l="l" r="r" t="t"/>
              <a:pathLst>
                <a:path extrusionOk="0" h="7931" w="15464">
                  <a:moveTo>
                    <a:pt x="14622" y="1"/>
                  </a:moveTo>
                  <a:cubicBezTo>
                    <a:pt x="14610" y="1"/>
                    <a:pt x="14598" y="1"/>
                    <a:pt x="14586" y="1"/>
                  </a:cubicBezTo>
                  <a:lnTo>
                    <a:pt x="786" y="549"/>
                  </a:lnTo>
                  <a:cubicBezTo>
                    <a:pt x="310" y="573"/>
                    <a:pt x="0" y="1037"/>
                    <a:pt x="155" y="1490"/>
                  </a:cubicBezTo>
                  <a:lnTo>
                    <a:pt x="2513" y="7931"/>
                  </a:lnTo>
                  <a:lnTo>
                    <a:pt x="13609" y="7490"/>
                  </a:lnTo>
                  <a:lnTo>
                    <a:pt x="15336" y="930"/>
                  </a:lnTo>
                  <a:cubicBezTo>
                    <a:pt x="15463" y="454"/>
                    <a:pt x="15104" y="1"/>
                    <a:pt x="14622" y="1"/>
                  </a:cubicBezTo>
                  <a:close/>
                </a:path>
              </a:pathLst>
            </a:custGeom>
            <a:solidFill>
              <a:srgbClr val="FBE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4"/>
            <p:cNvSpPr/>
            <p:nvPr/>
          </p:nvSpPr>
          <p:spPr>
            <a:xfrm>
              <a:off x="1697825" y="1390475"/>
              <a:ext cx="73825" cy="414075"/>
            </a:xfrm>
            <a:custGeom>
              <a:rect b="b" l="l" r="r" t="t"/>
              <a:pathLst>
                <a:path extrusionOk="0" h="16563" w="2953">
                  <a:moveTo>
                    <a:pt x="2084" y="1"/>
                  </a:moveTo>
                  <a:lnTo>
                    <a:pt x="2048" y="215"/>
                  </a:lnTo>
                  <a:lnTo>
                    <a:pt x="2024" y="417"/>
                  </a:lnTo>
                  <a:lnTo>
                    <a:pt x="0" y="16562"/>
                  </a:lnTo>
                  <a:lnTo>
                    <a:pt x="941" y="16527"/>
                  </a:lnTo>
                  <a:lnTo>
                    <a:pt x="2905" y="822"/>
                  </a:lnTo>
                  <a:lnTo>
                    <a:pt x="2929" y="632"/>
                  </a:lnTo>
                  <a:lnTo>
                    <a:pt x="2953" y="441"/>
                  </a:lnTo>
                  <a:cubicBezTo>
                    <a:pt x="2905" y="429"/>
                    <a:pt x="2870" y="417"/>
                    <a:pt x="2822" y="394"/>
                  </a:cubicBezTo>
                  <a:lnTo>
                    <a:pt x="2798" y="584"/>
                  </a:lnTo>
                  <a:lnTo>
                    <a:pt x="2774" y="775"/>
                  </a:lnTo>
                  <a:lnTo>
                    <a:pt x="822" y="16396"/>
                  </a:lnTo>
                  <a:lnTo>
                    <a:pt x="155" y="16419"/>
                  </a:lnTo>
                  <a:lnTo>
                    <a:pt x="2155" y="489"/>
                  </a:lnTo>
                  <a:lnTo>
                    <a:pt x="2179" y="298"/>
                  </a:lnTo>
                  <a:lnTo>
                    <a:pt x="2203" y="84"/>
                  </a:lnTo>
                  <a:cubicBezTo>
                    <a:pt x="2155" y="60"/>
                    <a:pt x="2120" y="36"/>
                    <a:pt x="2084" y="1"/>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4"/>
            <p:cNvSpPr/>
            <p:nvPr/>
          </p:nvSpPr>
          <p:spPr>
            <a:xfrm>
              <a:off x="1765675" y="1381850"/>
              <a:ext cx="8675" cy="4200"/>
            </a:xfrm>
            <a:custGeom>
              <a:rect b="b" l="l" r="r" t="t"/>
              <a:pathLst>
                <a:path extrusionOk="0" h="168" w="347">
                  <a:moveTo>
                    <a:pt x="346" y="0"/>
                  </a:moveTo>
                  <a:lnTo>
                    <a:pt x="287" y="12"/>
                  </a:lnTo>
                  <a:lnTo>
                    <a:pt x="1" y="24"/>
                  </a:lnTo>
                  <a:cubicBezTo>
                    <a:pt x="108" y="72"/>
                    <a:pt x="215" y="119"/>
                    <a:pt x="322" y="167"/>
                  </a:cubicBezTo>
                  <a:lnTo>
                    <a:pt x="346" y="24"/>
                  </a:lnTo>
                  <a:lnTo>
                    <a:pt x="346" y="0"/>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4"/>
            <p:cNvSpPr/>
            <p:nvPr/>
          </p:nvSpPr>
          <p:spPr>
            <a:xfrm>
              <a:off x="1822250" y="1379775"/>
              <a:ext cx="8650" cy="4175"/>
            </a:xfrm>
            <a:custGeom>
              <a:rect b="b" l="l" r="r" t="t"/>
              <a:pathLst>
                <a:path extrusionOk="0" h="167" w="346">
                  <a:moveTo>
                    <a:pt x="345" y="0"/>
                  </a:moveTo>
                  <a:lnTo>
                    <a:pt x="0" y="12"/>
                  </a:lnTo>
                  <a:lnTo>
                    <a:pt x="12" y="36"/>
                  </a:lnTo>
                  <a:lnTo>
                    <a:pt x="36" y="167"/>
                  </a:lnTo>
                  <a:cubicBezTo>
                    <a:pt x="143" y="119"/>
                    <a:pt x="238" y="60"/>
                    <a:pt x="345" y="0"/>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4"/>
            <p:cNvSpPr/>
            <p:nvPr/>
          </p:nvSpPr>
          <p:spPr>
            <a:xfrm>
              <a:off x="1826400" y="1386600"/>
              <a:ext cx="105700" cy="409600"/>
            </a:xfrm>
            <a:custGeom>
              <a:rect b="b" l="l" r="r" t="t"/>
              <a:pathLst>
                <a:path extrusionOk="0" h="16384" w="4228">
                  <a:moveTo>
                    <a:pt x="834" y="1"/>
                  </a:moveTo>
                  <a:cubicBezTo>
                    <a:pt x="798" y="37"/>
                    <a:pt x="763" y="60"/>
                    <a:pt x="715" y="96"/>
                  </a:cubicBezTo>
                  <a:lnTo>
                    <a:pt x="763" y="299"/>
                  </a:lnTo>
                  <a:lnTo>
                    <a:pt x="798" y="489"/>
                  </a:lnTo>
                  <a:lnTo>
                    <a:pt x="4061" y="16217"/>
                  </a:lnTo>
                  <a:lnTo>
                    <a:pt x="3394" y="16241"/>
                  </a:lnTo>
                  <a:lnTo>
                    <a:pt x="203" y="822"/>
                  </a:lnTo>
                  <a:lnTo>
                    <a:pt x="167" y="644"/>
                  </a:lnTo>
                  <a:lnTo>
                    <a:pt x="132" y="453"/>
                  </a:lnTo>
                  <a:cubicBezTo>
                    <a:pt x="84" y="477"/>
                    <a:pt x="36" y="489"/>
                    <a:pt x="1" y="513"/>
                  </a:cubicBezTo>
                  <a:lnTo>
                    <a:pt x="36" y="691"/>
                  </a:lnTo>
                  <a:lnTo>
                    <a:pt x="72" y="882"/>
                  </a:lnTo>
                  <a:lnTo>
                    <a:pt x="3287" y="16384"/>
                  </a:lnTo>
                  <a:lnTo>
                    <a:pt x="4227" y="16348"/>
                  </a:lnTo>
                  <a:lnTo>
                    <a:pt x="4227" y="16336"/>
                  </a:lnTo>
                  <a:lnTo>
                    <a:pt x="918" y="406"/>
                  </a:lnTo>
                  <a:lnTo>
                    <a:pt x="882" y="203"/>
                  </a:lnTo>
                  <a:lnTo>
                    <a:pt x="834" y="1"/>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4"/>
            <p:cNvSpPr/>
            <p:nvPr/>
          </p:nvSpPr>
          <p:spPr>
            <a:xfrm>
              <a:off x="1613275" y="1235350"/>
              <a:ext cx="389975" cy="595975"/>
            </a:xfrm>
            <a:custGeom>
              <a:rect b="b" l="l" r="r" t="t"/>
              <a:pathLst>
                <a:path extrusionOk="0" h="23839" w="15599">
                  <a:moveTo>
                    <a:pt x="8466" y="6980"/>
                  </a:moveTo>
                  <a:lnTo>
                    <a:pt x="10109" y="14909"/>
                  </a:lnTo>
                  <a:lnTo>
                    <a:pt x="5418" y="15100"/>
                  </a:lnTo>
                  <a:lnTo>
                    <a:pt x="5418" y="15100"/>
                  </a:lnTo>
                  <a:lnTo>
                    <a:pt x="6418" y="7063"/>
                  </a:lnTo>
                  <a:cubicBezTo>
                    <a:pt x="6710" y="7136"/>
                    <a:pt x="7011" y="7172"/>
                    <a:pt x="7321" y="7172"/>
                  </a:cubicBezTo>
                  <a:cubicBezTo>
                    <a:pt x="7365" y="7172"/>
                    <a:pt x="7410" y="7172"/>
                    <a:pt x="7454" y="7170"/>
                  </a:cubicBezTo>
                  <a:cubicBezTo>
                    <a:pt x="7799" y="7158"/>
                    <a:pt x="8145" y="7087"/>
                    <a:pt x="8466" y="6980"/>
                  </a:cubicBezTo>
                  <a:close/>
                  <a:moveTo>
                    <a:pt x="7312" y="381"/>
                  </a:moveTo>
                  <a:cubicBezTo>
                    <a:pt x="9028" y="381"/>
                    <a:pt x="10456" y="1737"/>
                    <a:pt x="10514" y="3455"/>
                  </a:cubicBezTo>
                  <a:cubicBezTo>
                    <a:pt x="10562" y="4432"/>
                    <a:pt x="10157" y="5325"/>
                    <a:pt x="9478" y="5944"/>
                  </a:cubicBezTo>
                  <a:cubicBezTo>
                    <a:pt x="9443" y="5979"/>
                    <a:pt x="9407" y="6015"/>
                    <a:pt x="9359" y="6051"/>
                  </a:cubicBezTo>
                  <a:cubicBezTo>
                    <a:pt x="9323" y="6087"/>
                    <a:pt x="9288" y="6122"/>
                    <a:pt x="9240" y="6146"/>
                  </a:cubicBezTo>
                  <a:lnTo>
                    <a:pt x="9288" y="6349"/>
                  </a:lnTo>
                  <a:lnTo>
                    <a:pt x="9323" y="6551"/>
                  </a:lnTo>
                  <a:lnTo>
                    <a:pt x="11050" y="14873"/>
                  </a:lnTo>
                  <a:lnTo>
                    <a:pt x="10395" y="14909"/>
                  </a:lnTo>
                  <a:lnTo>
                    <a:pt x="8728" y="6872"/>
                  </a:lnTo>
                  <a:lnTo>
                    <a:pt x="8692" y="6694"/>
                  </a:lnTo>
                  <a:lnTo>
                    <a:pt x="8657" y="6503"/>
                  </a:lnTo>
                  <a:cubicBezTo>
                    <a:pt x="8609" y="6527"/>
                    <a:pt x="8561" y="6539"/>
                    <a:pt x="8526" y="6563"/>
                  </a:cubicBezTo>
                  <a:cubicBezTo>
                    <a:pt x="8478" y="6575"/>
                    <a:pt x="8442" y="6599"/>
                    <a:pt x="8395" y="6610"/>
                  </a:cubicBezTo>
                  <a:cubicBezTo>
                    <a:pt x="8097" y="6718"/>
                    <a:pt x="7776" y="6777"/>
                    <a:pt x="7442" y="6789"/>
                  </a:cubicBezTo>
                  <a:cubicBezTo>
                    <a:pt x="7384" y="6793"/>
                    <a:pt x="7326" y="6795"/>
                    <a:pt x="7269" y="6795"/>
                  </a:cubicBezTo>
                  <a:cubicBezTo>
                    <a:pt x="6997" y="6795"/>
                    <a:pt x="6733" y="6751"/>
                    <a:pt x="6478" y="6682"/>
                  </a:cubicBezTo>
                  <a:cubicBezTo>
                    <a:pt x="6430" y="6670"/>
                    <a:pt x="6383" y="6658"/>
                    <a:pt x="6347" y="6646"/>
                  </a:cubicBezTo>
                  <a:cubicBezTo>
                    <a:pt x="6299" y="6634"/>
                    <a:pt x="6252" y="6622"/>
                    <a:pt x="6204" y="6599"/>
                  </a:cubicBezTo>
                  <a:lnTo>
                    <a:pt x="6180" y="6789"/>
                  </a:lnTo>
                  <a:lnTo>
                    <a:pt x="6168" y="6980"/>
                  </a:lnTo>
                  <a:lnTo>
                    <a:pt x="5144" y="15112"/>
                  </a:lnTo>
                  <a:lnTo>
                    <a:pt x="4478" y="15147"/>
                  </a:lnTo>
                  <a:lnTo>
                    <a:pt x="5537" y="6694"/>
                  </a:lnTo>
                  <a:lnTo>
                    <a:pt x="5561" y="6503"/>
                  </a:lnTo>
                  <a:lnTo>
                    <a:pt x="5585" y="6289"/>
                  </a:lnTo>
                  <a:cubicBezTo>
                    <a:pt x="5537" y="6265"/>
                    <a:pt x="5502" y="6241"/>
                    <a:pt x="5466" y="6206"/>
                  </a:cubicBezTo>
                  <a:cubicBezTo>
                    <a:pt x="5418" y="6182"/>
                    <a:pt x="5371" y="6146"/>
                    <a:pt x="5335" y="6110"/>
                  </a:cubicBezTo>
                  <a:cubicBezTo>
                    <a:pt x="4621" y="5551"/>
                    <a:pt x="4144" y="4694"/>
                    <a:pt x="4109" y="3717"/>
                  </a:cubicBezTo>
                  <a:cubicBezTo>
                    <a:pt x="4037" y="1943"/>
                    <a:pt x="5418" y="455"/>
                    <a:pt x="7180" y="384"/>
                  </a:cubicBezTo>
                  <a:cubicBezTo>
                    <a:pt x="7224" y="382"/>
                    <a:pt x="7268" y="381"/>
                    <a:pt x="7312" y="381"/>
                  </a:cubicBezTo>
                  <a:close/>
                  <a:moveTo>
                    <a:pt x="14657" y="15004"/>
                  </a:moveTo>
                  <a:cubicBezTo>
                    <a:pt x="14848" y="15004"/>
                    <a:pt x="15027" y="15076"/>
                    <a:pt x="15146" y="15231"/>
                  </a:cubicBezTo>
                  <a:cubicBezTo>
                    <a:pt x="15265" y="15385"/>
                    <a:pt x="15312" y="15576"/>
                    <a:pt x="15265" y="15766"/>
                  </a:cubicBezTo>
                  <a:lnTo>
                    <a:pt x="13562" y="22220"/>
                  </a:lnTo>
                  <a:lnTo>
                    <a:pt x="12860" y="22255"/>
                  </a:lnTo>
                  <a:lnTo>
                    <a:pt x="11383" y="15135"/>
                  </a:lnTo>
                  <a:lnTo>
                    <a:pt x="14657" y="15004"/>
                  </a:lnTo>
                  <a:close/>
                  <a:moveTo>
                    <a:pt x="11109" y="15147"/>
                  </a:moveTo>
                  <a:lnTo>
                    <a:pt x="12586" y="22267"/>
                  </a:lnTo>
                  <a:lnTo>
                    <a:pt x="11919" y="22291"/>
                  </a:lnTo>
                  <a:lnTo>
                    <a:pt x="10443" y="15171"/>
                  </a:lnTo>
                  <a:lnTo>
                    <a:pt x="11109" y="15147"/>
                  </a:lnTo>
                  <a:close/>
                  <a:moveTo>
                    <a:pt x="10169" y="15183"/>
                  </a:moveTo>
                  <a:lnTo>
                    <a:pt x="11645" y="22303"/>
                  </a:lnTo>
                  <a:lnTo>
                    <a:pt x="4478" y="22589"/>
                  </a:lnTo>
                  <a:lnTo>
                    <a:pt x="5383" y="15373"/>
                  </a:lnTo>
                  <a:lnTo>
                    <a:pt x="10169" y="15183"/>
                  </a:lnTo>
                  <a:close/>
                  <a:moveTo>
                    <a:pt x="5109" y="15385"/>
                  </a:moveTo>
                  <a:lnTo>
                    <a:pt x="4204" y="22601"/>
                  </a:lnTo>
                  <a:lnTo>
                    <a:pt x="3537" y="22624"/>
                  </a:lnTo>
                  <a:lnTo>
                    <a:pt x="4442" y="15409"/>
                  </a:lnTo>
                  <a:lnTo>
                    <a:pt x="5109" y="15385"/>
                  </a:lnTo>
                  <a:close/>
                  <a:moveTo>
                    <a:pt x="4168" y="15421"/>
                  </a:moveTo>
                  <a:lnTo>
                    <a:pt x="3263" y="22636"/>
                  </a:lnTo>
                  <a:lnTo>
                    <a:pt x="2668" y="22660"/>
                  </a:lnTo>
                  <a:lnTo>
                    <a:pt x="346" y="16314"/>
                  </a:lnTo>
                  <a:cubicBezTo>
                    <a:pt x="287" y="16135"/>
                    <a:pt x="310" y="15957"/>
                    <a:pt x="406" y="15802"/>
                  </a:cubicBezTo>
                  <a:cubicBezTo>
                    <a:pt x="513" y="15659"/>
                    <a:pt x="668" y="15564"/>
                    <a:pt x="846" y="15564"/>
                  </a:cubicBezTo>
                  <a:lnTo>
                    <a:pt x="4168" y="15421"/>
                  </a:lnTo>
                  <a:close/>
                  <a:moveTo>
                    <a:pt x="14515" y="22458"/>
                  </a:moveTo>
                  <a:lnTo>
                    <a:pt x="14538" y="23053"/>
                  </a:lnTo>
                  <a:lnTo>
                    <a:pt x="1918" y="23553"/>
                  </a:lnTo>
                  <a:lnTo>
                    <a:pt x="1894" y="22958"/>
                  </a:lnTo>
                  <a:lnTo>
                    <a:pt x="2477" y="22934"/>
                  </a:lnTo>
                  <a:lnTo>
                    <a:pt x="13776" y="22493"/>
                  </a:lnTo>
                  <a:lnTo>
                    <a:pt x="14515" y="22458"/>
                  </a:lnTo>
                  <a:close/>
                  <a:moveTo>
                    <a:pt x="7300" y="0"/>
                  </a:moveTo>
                  <a:cubicBezTo>
                    <a:pt x="7256" y="0"/>
                    <a:pt x="7212" y="1"/>
                    <a:pt x="7168" y="3"/>
                  </a:cubicBezTo>
                  <a:cubicBezTo>
                    <a:pt x="5192" y="86"/>
                    <a:pt x="3644" y="1753"/>
                    <a:pt x="3728" y="3729"/>
                  </a:cubicBezTo>
                  <a:cubicBezTo>
                    <a:pt x="3775" y="4908"/>
                    <a:pt x="4382" y="5920"/>
                    <a:pt x="5275" y="6539"/>
                  </a:cubicBezTo>
                  <a:lnTo>
                    <a:pt x="4192" y="15147"/>
                  </a:lnTo>
                  <a:lnTo>
                    <a:pt x="834" y="15290"/>
                  </a:lnTo>
                  <a:cubicBezTo>
                    <a:pt x="572" y="15290"/>
                    <a:pt x="334" y="15433"/>
                    <a:pt x="179" y="15659"/>
                  </a:cubicBezTo>
                  <a:cubicBezTo>
                    <a:pt x="25" y="15874"/>
                    <a:pt x="1" y="16147"/>
                    <a:pt x="84" y="16409"/>
                  </a:cubicBezTo>
                  <a:lnTo>
                    <a:pt x="2370" y="22672"/>
                  </a:lnTo>
                  <a:lnTo>
                    <a:pt x="1608" y="22696"/>
                  </a:lnTo>
                  <a:lnTo>
                    <a:pt x="1656" y="23839"/>
                  </a:lnTo>
                  <a:lnTo>
                    <a:pt x="14824" y="23315"/>
                  </a:lnTo>
                  <a:lnTo>
                    <a:pt x="14777" y="22172"/>
                  </a:lnTo>
                  <a:lnTo>
                    <a:pt x="13848" y="22220"/>
                  </a:lnTo>
                  <a:lnTo>
                    <a:pt x="15527" y="15838"/>
                  </a:lnTo>
                  <a:cubicBezTo>
                    <a:pt x="15598" y="15564"/>
                    <a:pt x="15539" y="15278"/>
                    <a:pt x="15360" y="15064"/>
                  </a:cubicBezTo>
                  <a:cubicBezTo>
                    <a:pt x="15189" y="14859"/>
                    <a:pt x="14941" y="14730"/>
                    <a:pt x="14680" y="14730"/>
                  </a:cubicBezTo>
                  <a:cubicBezTo>
                    <a:pt x="14669" y="14730"/>
                    <a:pt x="14657" y="14730"/>
                    <a:pt x="14646" y="14731"/>
                  </a:cubicBezTo>
                  <a:lnTo>
                    <a:pt x="11324" y="14873"/>
                  </a:lnTo>
                  <a:lnTo>
                    <a:pt x="9562" y="6360"/>
                  </a:lnTo>
                  <a:cubicBezTo>
                    <a:pt x="10407" y="5682"/>
                    <a:pt x="10931" y="4610"/>
                    <a:pt x="10883" y="3443"/>
                  </a:cubicBezTo>
                  <a:cubicBezTo>
                    <a:pt x="10813" y="1511"/>
                    <a:pt x="9207" y="0"/>
                    <a:pt x="7300"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4"/>
            <p:cNvSpPr/>
            <p:nvPr/>
          </p:nvSpPr>
          <p:spPr>
            <a:xfrm>
              <a:off x="1729675" y="1260350"/>
              <a:ext cx="131875" cy="129600"/>
            </a:xfrm>
            <a:custGeom>
              <a:rect b="b" l="l" r="r" t="t"/>
              <a:pathLst>
                <a:path extrusionOk="0" h="5184" w="5275">
                  <a:moveTo>
                    <a:pt x="2648" y="263"/>
                  </a:moveTo>
                  <a:cubicBezTo>
                    <a:pt x="3895" y="263"/>
                    <a:pt x="4919" y="1246"/>
                    <a:pt x="4977" y="2491"/>
                  </a:cubicBezTo>
                  <a:cubicBezTo>
                    <a:pt x="5013" y="3420"/>
                    <a:pt x="4489" y="4253"/>
                    <a:pt x="3715" y="4646"/>
                  </a:cubicBezTo>
                  <a:lnTo>
                    <a:pt x="3548" y="4729"/>
                  </a:lnTo>
                  <a:cubicBezTo>
                    <a:pt x="3298" y="4837"/>
                    <a:pt x="3024" y="4896"/>
                    <a:pt x="2739" y="4908"/>
                  </a:cubicBezTo>
                  <a:cubicBezTo>
                    <a:pt x="2709" y="4909"/>
                    <a:pt x="2680" y="4910"/>
                    <a:pt x="2652" y="4910"/>
                  </a:cubicBezTo>
                  <a:cubicBezTo>
                    <a:pt x="2397" y="4910"/>
                    <a:pt x="2154" y="4864"/>
                    <a:pt x="1929" y="4789"/>
                  </a:cubicBezTo>
                  <a:lnTo>
                    <a:pt x="1762" y="4729"/>
                  </a:lnTo>
                  <a:cubicBezTo>
                    <a:pt x="953" y="4396"/>
                    <a:pt x="369" y="3610"/>
                    <a:pt x="334" y="2682"/>
                  </a:cubicBezTo>
                  <a:cubicBezTo>
                    <a:pt x="274" y="1396"/>
                    <a:pt x="1274" y="324"/>
                    <a:pt x="2560" y="265"/>
                  </a:cubicBezTo>
                  <a:cubicBezTo>
                    <a:pt x="2590" y="263"/>
                    <a:pt x="2619" y="263"/>
                    <a:pt x="2648" y="263"/>
                  </a:cubicBezTo>
                  <a:close/>
                  <a:moveTo>
                    <a:pt x="2658" y="0"/>
                  </a:moveTo>
                  <a:cubicBezTo>
                    <a:pt x="2622" y="0"/>
                    <a:pt x="2585" y="1"/>
                    <a:pt x="2548" y="3"/>
                  </a:cubicBezTo>
                  <a:cubicBezTo>
                    <a:pt x="1119" y="50"/>
                    <a:pt x="0" y="1265"/>
                    <a:pt x="60" y="2693"/>
                  </a:cubicBezTo>
                  <a:cubicBezTo>
                    <a:pt x="95" y="3551"/>
                    <a:pt x="560" y="4301"/>
                    <a:pt x="1227" y="4753"/>
                  </a:cubicBezTo>
                  <a:cubicBezTo>
                    <a:pt x="1298" y="4801"/>
                    <a:pt x="1369" y="4837"/>
                    <a:pt x="1441" y="4884"/>
                  </a:cubicBezTo>
                  <a:cubicBezTo>
                    <a:pt x="1548" y="4932"/>
                    <a:pt x="1655" y="4979"/>
                    <a:pt x="1762" y="5027"/>
                  </a:cubicBezTo>
                  <a:cubicBezTo>
                    <a:pt x="1798" y="5039"/>
                    <a:pt x="1846" y="5051"/>
                    <a:pt x="1893" y="5063"/>
                  </a:cubicBezTo>
                  <a:cubicBezTo>
                    <a:pt x="2139" y="5138"/>
                    <a:pt x="2395" y="5184"/>
                    <a:pt x="2660" y="5184"/>
                  </a:cubicBezTo>
                  <a:cubicBezTo>
                    <a:pt x="2690" y="5184"/>
                    <a:pt x="2720" y="5183"/>
                    <a:pt x="2751" y="5182"/>
                  </a:cubicBezTo>
                  <a:cubicBezTo>
                    <a:pt x="3060" y="5170"/>
                    <a:pt x="3346" y="5099"/>
                    <a:pt x="3608" y="5003"/>
                  </a:cubicBezTo>
                  <a:cubicBezTo>
                    <a:pt x="3655" y="4979"/>
                    <a:pt x="3691" y="4968"/>
                    <a:pt x="3739" y="4944"/>
                  </a:cubicBezTo>
                  <a:cubicBezTo>
                    <a:pt x="3846" y="4896"/>
                    <a:pt x="3941" y="4837"/>
                    <a:pt x="4048" y="4777"/>
                  </a:cubicBezTo>
                  <a:cubicBezTo>
                    <a:pt x="4120" y="4729"/>
                    <a:pt x="4179" y="4682"/>
                    <a:pt x="4251" y="4634"/>
                  </a:cubicBezTo>
                  <a:cubicBezTo>
                    <a:pt x="4882" y="4134"/>
                    <a:pt x="5275" y="3348"/>
                    <a:pt x="5239" y="2479"/>
                  </a:cubicBezTo>
                  <a:cubicBezTo>
                    <a:pt x="5193" y="1087"/>
                    <a:pt x="4039" y="0"/>
                    <a:pt x="2658"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4"/>
            <p:cNvSpPr/>
            <p:nvPr/>
          </p:nvSpPr>
          <p:spPr>
            <a:xfrm>
              <a:off x="1701700" y="1247250"/>
              <a:ext cx="225925" cy="556100"/>
            </a:xfrm>
            <a:custGeom>
              <a:rect b="b" l="l" r="r" t="t"/>
              <a:pathLst>
                <a:path extrusionOk="0" h="22244" w="9037">
                  <a:moveTo>
                    <a:pt x="3756" y="609"/>
                  </a:moveTo>
                  <a:cubicBezTo>
                    <a:pt x="5146" y="609"/>
                    <a:pt x="6311" y="1699"/>
                    <a:pt x="6358" y="3098"/>
                  </a:cubicBezTo>
                  <a:cubicBezTo>
                    <a:pt x="6394" y="3968"/>
                    <a:pt x="6001" y="4753"/>
                    <a:pt x="5370" y="5253"/>
                  </a:cubicBezTo>
                  <a:cubicBezTo>
                    <a:pt x="5298" y="5301"/>
                    <a:pt x="5239" y="5349"/>
                    <a:pt x="5167" y="5396"/>
                  </a:cubicBezTo>
                  <a:cubicBezTo>
                    <a:pt x="5060" y="5456"/>
                    <a:pt x="4965" y="5515"/>
                    <a:pt x="4858" y="5563"/>
                  </a:cubicBezTo>
                  <a:cubicBezTo>
                    <a:pt x="4810" y="5587"/>
                    <a:pt x="4774" y="5599"/>
                    <a:pt x="4727" y="5623"/>
                  </a:cubicBezTo>
                  <a:cubicBezTo>
                    <a:pt x="4465" y="5718"/>
                    <a:pt x="4179" y="5789"/>
                    <a:pt x="3870" y="5801"/>
                  </a:cubicBezTo>
                  <a:cubicBezTo>
                    <a:pt x="3839" y="5802"/>
                    <a:pt x="3809" y="5803"/>
                    <a:pt x="3779" y="5803"/>
                  </a:cubicBezTo>
                  <a:cubicBezTo>
                    <a:pt x="3514" y="5803"/>
                    <a:pt x="3258" y="5757"/>
                    <a:pt x="3012" y="5682"/>
                  </a:cubicBezTo>
                  <a:cubicBezTo>
                    <a:pt x="2965" y="5670"/>
                    <a:pt x="2917" y="5658"/>
                    <a:pt x="2881" y="5646"/>
                  </a:cubicBezTo>
                  <a:cubicBezTo>
                    <a:pt x="2774" y="5599"/>
                    <a:pt x="2667" y="5551"/>
                    <a:pt x="2560" y="5503"/>
                  </a:cubicBezTo>
                  <a:cubicBezTo>
                    <a:pt x="2488" y="5456"/>
                    <a:pt x="2417" y="5420"/>
                    <a:pt x="2346" y="5372"/>
                  </a:cubicBezTo>
                  <a:cubicBezTo>
                    <a:pt x="1679" y="4920"/>
                    <a:pt x="1214" y="4170"/>
                    <a:pt x="1179" y="3313"/>
                  </a:cubicBezTo>
                  <a:cubicBezTo>
                    <a:pt x="1119" y="1884"/>
                    <a:pt x="2238" y="670"/>
                    <a:pt x="3667" y="610"/>
                  </a:cubicBezTo>
                  <a:cubicBezTo>
                    <a:pt x="3697" y="609"/>
                    <a:pt x="3726" y="609"/>
                    <a:pt x="3756" y="609"/>
                  </a:cubicBezTo>
                  <a:close/>
                  <a:moveTo>
                    <a:pt x="3775" y="0"/>
                  </a:moveTo>
                  <a:cubicBezTo>
                    <a:pt x="3731" y="0"/>
                    <a:pt x="3687" y="1"/>
                    <a:pt x="3643" y="3"/>
                  </a:cubicBezTo>
                  <a:cubicBezTo>
                    <a:pt x="1869" y="74"/>
                    <a:pt x="488" y="1562"/>
                    <a:pt x="560" y="3337"/>
                  </a:cubicBezTo>
                  <a:cubicBezTo>
                    <a:pt x="607" y="4313"/>
                    <a:pt x="1072" y="5170"/>
                    <a:pt x="1798" y="5730"/>
                  </a:cubicBezTo>
                  <a:cubicBezTo>
                    <a:pt x="1834" y="5765"/>
                    <a:pt x="1881" y="5801"/>
                    <a:pt x="1917" y="5825"/>
                  </a:cubicBezTo>
                  <a:cubicBezTo>
                    <a:pt x="1965" y="5861"/>
                    <a:pt x="2000" y="5884"/>
                    <a:pt x="2048" y="5908"/>
                  </a:cubicBezTo>
                  <a:lnTo>
                    <a:pt x="2024" y="6123"/>
                  </a:lnTo>
                  <a:lnTo>
                    <a:pt x="1988" y="6313"/>
                  </a:lnTo>
                  <a:lnTo>
                    <a:pt x="0" y="22244"/>
                  </a:lnTo>
                  <a:lnTo>
                    <a:pt x="655" y="22220"/>
                  </a:lnTo>
                  <a:lnTo>
                    <a:pt x="2619" y="6599"/>
                  </a:lnTo>
                  <a:lnTo>
                    <a:pt x="2643" y="6408"/>
                  </a:lnTo>
                  <a:lnTo>
                    <a:pt x="2667" y="6218"/>
                  </a:lnTo>
                  <a:cubicBezTo>
                    <a:pt x="2703" y="6242"/>
                    <a:pt x="2750" y="6254"/>
                    <a:pt x="2798" y="6265"/>
                  </a:cubicBezTo>
                  <a:cubicBezTo>
                    <a:pt x="2846" y="6277"/>
                    <a:pt x="2881" y="6289"/>
                    <a:pt x="2929" y="6301"/>
                  </a:cubicBezTo>
                  <a:cubicBezTo>
                    <a:pt x="3185" y="6370"/>
                    <a:pt x="3448" y="6414"/>
                    <a:pt x="3720" y="6414"/>
                  </a:cubicBezTo>
                  <a:cubicBezTo>
                    <a:pt x="3778" y="6414"/>
                    <a:pt x="3835" y="6412"/>
                    <a:pt x="3893" y="6408"/>
                  </a:cubicBezTo>
                  <a:cubicBezTo>
                    <a:pt x="4227" y="6396"/>
                    <a:pt x="4548" y="6337"/>
                    <a:pt x="4846" y="6230"/>
                  </a:cubicBezTo>
                  <a:cubicBezTo>
                    <a:pt x="4894" y="6218"/>
                    <a:pt x="4941" y="6194"/>
                    <a:pt x="4977" y="6182"/>
                  </a:cubicBezTo>
                  <a:cubicBezTo>
                    <a:pt x="5024" y="6158"/>
                    <a:pt x="5060" y="6146"/>
                    <a:pt x="5108" y="6123"/>
                  </a:cubicBezTo>
                  <a:lnTo>
                    <a:pt x="5144" y="6313"/>
                  </a:lnTo>
                  <a:lnTo>
                    <a:pt x="5179" y="6492"/>
                  </a:lnTo>
                  <a:lnTo>
                    <a:pt x="8382" y="21910"/>
                  </a:lnTo>
                  <a:lnTo>
                    <a:pt x="9037" y="21875"/>
                  </a:lnTo>
                  <a:lnTo>
                    <a:pt x="5786" y="6158"/>
                  </a:lnTo>
                  <a:lnTo>
                    <a:pt x="5786" y="6170"/>
                  </a:lnTo>
                  <a:lnTo>
                    <a:pt x="5751" y="5968"/>
                  </a:lnTo>
                  <a:lnTo>
                    <a:pt x="5703" y="5765"/>
                  </a:lnTo>
                  <a:cubicBezTo>
                    <a:pt x="5751" y="5730"/>
                    <a:pt x="5786" y="5706"/>
                    <a:pt x="5822" y="5670"/>
                  </a:cubicBezTo>
                  <a:cubicBezTo>
                    <a:pt x="5870" y="5634"/>
                    <a:pt x="5906" y="5599"/>
                    <a:pt x="5941" y="5563"/>
                  </a:cubicBezTo>
                  <a:cubicBezTo>
                    <a:pt x="6620" y="4944"/>
                    <a:pt x="7025" y="4051"/>
                    <a:pt x="6977" y="3075"/>
                  </a:cubicBezTo>
                  <a:cubicBezTo>
                    <a:pt x="6907" y="1356"/>
                    <a:pt x="5490" y="0"/>
                    <a:pt x="3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54"/>
          <p:cNvGrpSpPr/>
          <p:nvPr/>
        </p:nvGrpSpPr>
        <p:grpSpPr>
          <a:xfrm rot="2700000">
            <a:off x="1516336" y="1296944"/>
            <a:ext cx="499611" cy="763525"/>
            <a:chOff x="1613275" y="1235350"/>
            <a:chExt cx="389975" cy="595975"/>
          </a:xfrm>
        </p:grpSpPr>
        <p:sp>
          <p:nvSpPr>
            <p:cNvPr id="1395" name="Google Shape;1395;p54"/>
            <p:cNvSpPr/>
            <p:nvPr/>
          </p:nvSpPr>
          <p:spPr>
            <a:xfrm>
              <a:off x="1614775" y="1607150"/>
              <a:ext cx="386600" cy="198275"/>
            </a:xfrm>
            <a:custGeom>
              <a:rect b="b" l="l" r="r" t="t"/>
              <a:pathLst>
                <a:path extrusionOk="0" h="7931" w="15464">
                  <a:moveTo>
                    <a:pt x="14622" y="1"/>
                  </a:moveTo>
                  <a:cubicBezTo>
                    <a:pt x="14610" y="1"/>
                    <a:pt x="14598" y="1"/>
                    <a:pt x="14586" y="1"/>
                  </a:cubicBezTo>
                  <a:lnTo>
                    <a:pt x="786" y="549"/>
                  </a:lnTo>
                  <a:cubicBezTo>
                    <a:pt x="310" y="573"/>
                    <a:pt x="0" y="1037"/>
                    <a:pt x="155" y="1490"/>
                  </a:cubicBezTo>
                  <a:lnTo>
                    <a:pt x="2513" y="7931"/>
                  </a:lnTo>
                  <a:lnTo>
                    <a:pt x="13609" y="7490"/>
                  </a:lnTo>
                  <a:lnTo>
                    <a:pt x="15336" y="930"/>
                  </a:lnTo>
                  <a:cubicBezTo>
                    <a:pt x="15463" y="454"/>
                    <a:pt x="15104" y="1"/>
                    <a:pt x="146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4"/>
            <p:cNvSpPr/>
            <p:nvPr/>
          </p:nvSpPr>
          <p:spPr>
            <a:xfrm>
              <a:off x="1697825" y="1390475"/>
              <a:ext cx="73825" cy="414075"/>
            </a:xfrm>
            <a:custGeom>
              <a:rect b="b" l="l" r="r" t="t"/>
              <a:pathLst>
                <a:path extrusionOk="0" h="16563" w="2953">
                  <a:moveTo>
                    <a:pt x="2084" y="1"/>
                  </a:moveTo>
                  <a:lnTo>
                    <a:pt x="2048" y="215"/>
                  </a:lnTo>
                  <a:lnTo>
                    <a:pt x="2024" y="417"/>
                  </a:lnTo>
                  <a:lnTo>
                    <a:pt x="0" y="16562"/>
                  </a:lnTo>
                  <a:lnTo>
                    <a:pt x="941" y="16527"/>
                  </a:lnTo>
                  <a:lnTo>
                    <a:pt x="2905" y="822"/>
                  </a:lnTo>
                  <a:lnTo>
                    <a:pt x="2929" y="632"/>
                  </a:lnTo>
                  <a:lnTo>
                    <a:pt x="2953" y="441"/>
                  </a:lnTo>
                  <a:cubicBezTo>
                    <a:pt x="2905" y="429"/>
                    <a:pt x="2870" y="417"/>
                    <a:pt x="2822" y="394"/>
                  </a:cubicBezTo>
                  <a:lnTo>
                    <a:pt x="2798" y="584"/>
                  </a:lnTo>
                  <a:lnTo>
                    <a:pt x="2774" y="775"/>
                  </a:lnTo>
                  <a:lnTo>
                    <a:pt x="822" y="16396"/>
                  </a:lnTo>
                  <a:lnTo>
                    <a:pt x="155" y="16419"/>
                  </a:lnTo>
                  <a:lnTo>
                    <a:pt x="2155" y="489"/>
                  </a:lnTo>
                  <a:lnTo>
                    <a:pt x="2179" y="298"/>
                  </a:lnTo>
                  <a:lnTo>
                    <a:pt x="2203" y="84"/>
                  </a:lnTo>
                  <a:cubicBezTo>
                    <a:pt x="2155" y="60"/>
                    <a:pt x="2120" y="36"/>
                    <a:pt x="2084" y="1"/>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4"/>
            <p:cNvSpPr/>
            <p:nvPr/>
          </p:nvSpPr>
          <p:spPr>
            <a:xfrm>
              <a:off x="1765675" y="1381850"/>
              <a:ext cx="8675" cy="4200"/>
            </a:xfrm>
            <a:custGeom>
              <a:rect b="b" l="l" r="r" t="t"/>
              <a:pathLst>
                <a:path extrusionOk="0" h="168" w="347">
                  <a:moveTo>
                    <a:pt x="346" y="0"/>
                  </a:moveTo>
                  <a:lnTo>
                    <a:pt x="287" y="12"/>
                  </a:lnTo>
                  <a:lnTo>
                    <a:pt x="1" y="24"/>
                  </a:lnTo>
                  <a:cubicBezTo>
                    <a:pt x="108" y="72"/>
                    <a:pt x="215" y="119"/>
                    <a:pt x="322" y="167"/>
                  </a:cubicBezTo>
                  <a:lnTo>
                    <a:pt x="346" y="24"/>
                  </a:lnTo>
                  <a:lnTo>
                    <a:pt x="346" y="0"/>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4"/>
            <p:cNvSpPr/>
            <p:nvPr/>
          </p:nvSpPr>
          <p:spPr>
            <a:xfrm>
              <a:off x="1822250" y="1379775"/>
              <a:ext cx="8650" cy="4175"/>
            </a:xfrm>
            <a:custGeom>
              <a:rect b="b" l="l" r="r" t="t"/>
              <a:pathLst>
                <a:path extrusionOk="0" h="167" w="346">
                  <a:moveTo>
                    <a:pt x="345" y="0"/>
                  </a:moveTo>
                  <a:lnTo>
                    <a:pt x="0" y="12"/>
                  </a:lnTo>
                  <a:lnTo>
                    <a:pt x="12" y="36"/>
                  </a:lnTo>
                  <a:lnTo>
                    <a:pt x="36" y="167"/>
                  </a:lnTo>
                  <a:cubicBezTo>
                    <a:pt x="143" y="119"/>
                    <a:pt x="238" y="60"/>
                    <a:pt x="345" y="0"/>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4"/>
            <p:cNvSpPr/>
            <p:nvPr/>
          </p:nvSpPr>
          <p:spPr>
            <a:xfrm>
              <a:off x="1826400" y="1386600"/>
              <a:ext cx="105700" cy="409600"/>
            </a:xfrm>
            <a:custGeom>
              <a:rect b="b" l="l" r="r" t="t"/>
              <a:pathLst>
                <a:path extrusionOk="0" h="16384" w="4228">
                  <a:moveTo>
                    <a:pt x="834" y="1"/>
                  </a:moveTo>
                  <a:cubicBezTo>
                    <a:pt x="798" y="37"/>
                    <a:pt x="763" y="60"/>
                    <a:pt x="715" y="96"/>
                  </a:cubicBezTo>
                  <a:lnTo>
                    <a:pt x="763" y="299"/>
                  </a:lnTo>
                  <a:lnTo>
                    <a:pt x="798" y="489"/>
                  </a:lnTo>
                  <a:lnTo>
                    <a:pt x="4061" y="16217"/>
                  </a:lnTo>
                  <a:lnTo>
                    <a:pt x="3394" y="16241"/>
                  </a:lnTo>
                  <a:lnTo>
                    <a:pt x="203" y="822"/>
                  </a:lnTo>
                  <a:lnTo>
                    <a:pt x="167" y="644"/>
                  </a:lnTo>
                  <a:lnTo>
                    <a:pt x="132" y="453"/>
                  </a:lnTo>
                  <a:cubicBezTo>
                    <a:pt x="84" y="477"/>
                    <a:pt x="36" y="489"/>
                    <a:pt x="1" y="513"/>
                  </a:cubicBezTo>
                  <a:lnTo>
                    <a:pt x="36" y="691"/>
                  </a:lnTo>
                  <a:lnTo>
                    <a:pt x="72" y="882"/>
                  </a:lnTo>
                  <a:lnTo>
                    <a:pt x="3287" y="16384"/>
                  </a:lnTo>
                  <a:lnTo>
                    <a:pt x="4227" y="16348"/>
                  </a:lnTo>
                  <a:lnTo>
                    <a:pt x="4227" y="16336"/>
                  </a:lnTo>
                  <a:lnTo>
                    <a:pt x="918" y="406"/>
                  </a:lnTo>
                  <a:lnTo>
                    <a:pt x="882" y="203"/>
                  </a:lnTo>
                  <a:lnTo>
                    <a:pt x="834" y="1"/>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4"/>
            <p:cNvSpPr/>
            <p:nvPr/>
          </p:nvSpPr>
          <p:spPr>
            <a:xfrm>
              <a:off x="1613275" y="1235350"/>
              <a:ext cx="389975" cy="595975"/>
            </a:xfrm>
            <a:custGeom>
              <a:rect b="b" l="l" r="r" t="t"/>
              <a:pathLst>
                <a:path extrusionOk="0" h="23839" w="15599">
                  <a:moveTo>
                    <a:pt x="8466" y="6980"/>
                  </a:moveTo>
                  <a:lnTo>
                    <a:pt x="10109" y="14909"/>
                  </a:lnTo>
                  <a:lnTo>
                    <a:pt x="5418" y="15100"/>
                  </a:lnTo>
                  <a:lnTo>
                    <a:pt x="5418" y="15100"/>
                  </a:lnTo>
                  <a:lnTo>
                    <a:pt x="6418" y="7063"/>
                  </a:lnTo>
                  <a:cubicBezTo>
                    <a:pt x="6710" y="7136"/>
                    <a:pt x="7011" y="7172"/>
                    <a:pt x="7321" y="7172"/>
                  </a:cubicBezTo>
                  <a:cubicBezTo>
                    <a:pt x="7365" y="7172"/>
                    <a:pt x="7410" y="7172"/>
                    <a:pt x="7454" y="7170"/>
                  </a:cubicBezTo>
                  <a:cubicBezTo>
                    <a:pt x="7799" y="7158"/>
                    <a:pt x="8145" y="7087"/>
                    <a:pt x="8466" y="6980"/>
                  </a:cubicBezTo>
                  <a:close/>
                  <a:moveTo>
                    <a:pt x="7312" y="381"/>
                  </a:moveTo>
                  <a:cubicBezTo>
                    <a:pt x="9028" y="381"/>
                    <a:pt x="10456" y="1737"/>
                    <a:pt x="10514" y="3455"/>
                  </a:cubicBezTo>
                  <a:cubicBezTo>
                    <a:pt x="10562" y="4432"/>
                    <a:pt x="10157" y="5325"/>
                    <a:pt x="9478" y="5944"/>
                  </a:cubicBezTo>
                  <a:cubicBezTo>
                    <a:pt x="9443" y="5979"/>
                    <a:pt x="9407" y="6015"/>
                    <a:pt x="9359" y="6051"/>
                  </a:cubicBezTo>
                  <a:cubicBezTo>
                    <a:pt x="9323" y="6087"/>
                    <a:pt x="9288" y="6122"/>
                    <a:pt x="9240" y="6146"/>
                  </a:cubicBezTo>
                  <a:lnTo>
                    <a:pt x="9288" y="6349"/>
                  </a:lnTo>
                  <a:lnTo>
                    <a:pt x="9323" y="6551"/>
                  </a:lnTo>
                  <a:lnTo>
                    <a:pt x="11050" y="14873"/>
                  </a:lnTo>
                  <a:lnTo>
                    <a:pt x="10395" y="14909"/>
                  </a:lnTo>
                  <a:lnTo>
                    <a:pt x="8728" y="6872"/>
                  </a:lnTo>
                  <a:lnTo>
                    <a:pt x="8692" y="6694"/>
                  </a:lnTo>
                  <a:lnTo>
                    <a:pt x="8657" y="6503"/>
                  </a:lnTo>
                  <a:cubicBezTo>
                    <a:pt x="8609" y="6527"/>
                    <a:pt x="8561" y="6539"/>
                    <a:pt x="8526" y="6563"/>
                  </a:cubicBezTo>
                  <a:cubicBezTo>
                    <a:pt x="8478" y="6575"/>
                    <a:pt x="8442" y="6599"/>
                    <a:pt x="8395" y="6610"/>
                  </a:cubicBezTo>
                  <a:cubicBezTo>
                    <a:pt x="8097" y="6718"/>
                    <a:pt x="7776" y="6777"/>
                    <a:pt x="7442" y="6789"/>
                  </a:cubicBezTo>
                  <a:cubicBezTo>
                    <a:pt x="7384" y="6793"/>
                    <a:pt x="7326" y="6795"/>
                    <a:pt x="7269" y="6795"/>
                  </a:cubicBezTo>
                  <a:cubicBezTo>
                    <a:pt x="6997" y="6795"/>
                    <a:pt x="6733" y="6751"/>
                    <a:pt x="6478" y="6682"/>
                  </a:cubicBezTo>
                  <a:cubicBezTo>
                    <a:pt x="6430" y="6670"/>
                    <a:pt x="6383" y="6658"/>
                    <a:pt x="6347" y="6646"/>
                  </a:cubicBezTo>
                  <a:cubicBezTo>
                    <a:pt x="6299" y="6634"/>
                    <a:pt x="6252" y="6622"/>
                    <a:pt x="6204" y="6599"/>
                  </a:cubicBezTo>
                  <a:lnTo>
                    <a:pt x="6180" y="6789"/>
                  </a:lnTo>
                  <a:lnTo>
                    <a:pt x="6168" y="6980"/>
                  </a:lnTo>
                  <a:lnTo>
                    <a:pt x="5144" y="15112"/>
                  </a:lnTo>
                  <a:lnTo>
                    <a:pt x="4478" y="15147"/>
                  </a:lnTo>
                  <a:lnTo>
                    <a:pt x="5537" y="6694"/>
                  </a:lnTo>
                  <a:lnTo>
                    <a:pt x="5561" y="6503"/>
                  </a:lnTo>
                  <a:lnTo>
                    <a:pt x="5585" y="6289"/>
                  </a:lnTo>
                  <a:cubicBezTo>
                    <a:pt x="5537" y="6265"/>
                    <a:pt x="5502" y="6241"/>
                    <a:pt x="5466" y="6206"/>
                  </a:cubicBezTo>
                  <a:cubicBezTo>
                    <a:pt x="5418" y="6182"/>
                    <a:pt x="5371" y="6146"/>
                    <a:pt x="5335" y="6110"/>
                  </a:cubicBezTo>
                  <a:cubicBezTo>
                    <a:pt x="4621" y="5551"/>
                    <a:pt x="4144" y="4694"/>
                    <a:pt x="4109" y="3717"/>
                  </a:cubicBezTo>
                  <a:cubicBezTo>
                    <a:pt x="4037" y="1943"/>
                    <a:pt x="5418" y="455"/>
                    <a:pt x="7180" y="384"/>
                  </a:cubicBezTo>
                  <a:cubicBezTo>
                    <a:pt x="7224" y="382"/>
                    <a:pt x="7268" y="381"/>
                    <a:pt x="7312" y="381"/>
                  </a:cubicBezTo>
                  <a:close/>
                  <a:moveTo>
                    <a:pt x="14657" y="15004"/>
                  </a:moveTo>
                  <a:cubicBezTo>
                    <a:pt x="14848" y="15004"/>
                    <a:pt x="15027" y="15076"/>
                    <a:pt x="15146" y="15231"/>
                  </a:cubicBezTo>
                  <a:cubicBezTo>
                    <a:pt x="15265" y="15385"/>
                    <a:pt x="15312" y="15576"/>
                    <a:pt x="15265" y="15766"/>
                  </a:cubicBezTo>
                  <a:lnTo>
                    <a:pt x="13562" y="22220"/>
                  </a:lnTo>
                  <a:lnTo>
                    <a:pt x="12860" y="22255"/>
                  </a:lnTo>
                  <a:lnTo>
                    <a:pt x="11383" y="15135"/>
                  </a:lnTo>
                  <a:lnTo>
                    <a:pt x="14657" y="15004"/>
                  </a:lnTo>
                  <a:close/>
                  <a:moveTo>
                    <a:pt x="11109" y="15147"/>
                  </a:moveTo>
                  <a:lnTo>
                    <a:pt x="12586" y="22267"/>
                  </a:lnTo>
                  <a:lnTo>
                    <a:pt x="11919" y="22291"/>
                  </a:lnTo>
                  <a:lnTo>
                    <a:pt x="10443" y="15171"/>
                  </a:lnTo>
                  <a:lnTo>
                    <a:pt x="11109" y="15147"/>
                  </a:lnTo>
                  <a:close/>
                  <a:moveTo>
                    <a:pt x="10169" y="15183"/>
                  </a:moveTo>
                  <a:lnTo>
                    <a:pt x="11645" y="22303"/>
                  </a:lnTo>
                  <a:lnTo>
                    <a:pt x="4478" y="22589"/>
                  </a:lnTo>
                  <a:lnTo>
                    <a:pt x="5383" y="15373"/>
                  </a:lnTo>
                  <a:lnTo>
                    <a:pt x="10169" y="15183"/>
                  </a:lnTo>
                  <a:close/>
                  <a:moveTo>
                    <a:pt x="5109" y="15385"/>
                  </a:moveTo>
                  <a:lnTo>
                    <a:pt x="4204" y="22601"/>
                  </a:lnTo>
                  <a:lnTo>
                    <a:pt x="3537" y="22624"/>
                  </a:lnTo>
                  <a:lnTo>
                    <a:pt x="4442" y="15409"/>
                  </a:lnTo>
                  <a:lnTo>
                    <a:pt x="5109" y="15385"/>
                  </a:lnTo>
                  <a:close/>
                  <a:moveTo>
                    <a:pt x="4168" y="15421"/>
                  </a:moveTo>
                  <a:lnTo>
                    <a:pt x="3263" y="22636"/>
                  </a:lnTo>
                  <a:lnTo>
                    <a:pt x="2668" y="22660"/>
                  </a:lnTo>
                  <a:lnTo>
                    <a:pt x="346" y="16314"/>
                  </a:lnTo>
                  <a:cubicBezTo>
                    <a:pt x="287" y="16135"/>
                    <a:pt x="310" y="15957"/>
                    <a:pt x="406" y="15802"/>
                  </a:cubicBezTo>
                  <a:cubicBezTo>
                    <a:pt x="513" y="15659"/>
                    <a:pt x="668" y="15564"/>
                    <a:pt x="846" y="15564"/>
                  </a:cubicBezTo>
                  <a:lnTo>
                    <a:pt x="4168" y="15421"/>
                  </a:lnTo>
                  <a:close/>
                  <a:moveTo>
                    <a:pt x="14515" y="22458"/>
                  </a:moveTo>
                  <a:lnTo>
                    <a:pt x="14538" y="23053"/>
                  </a:lnTo>
                  <a:lnTo>
                    <a:pt x="1918" y="23553"/>
                  </a:lnTo>
                  <a:lnTo>
                    <a:pt x="1894" y="22958"/>
                  </a:lnTo>
                  <a:lnTo>
                    <a:pt x="2477" y="22934"/>
                  </a:lnTo>
                  <a:lnTo>
                    <a:pt x="13776" y="22493"/>
                  </a:lnTo>
                  <a:lnTo>
                    <a:pt x="14515" y="22458"/>
                  </a:lnTo>
                  <a:close/>
                  <a:moveTo>
                    <a:pt x="7300" y="0"/>
                  </a:moveTo>
                  <a:cubicBezTo>
                    <a:pt x="7256" y="0"/>
                    <a:pt x="7212" y="1"/>
                    <a:pt x="7168" y="3"/>
                  </a:cubicBezTo>
                  <a:cubicBezTo>
                    <a:pt x="5192" y="86"/>
                    <a:pt x="3644" y="1753"/>
                    <a:pt x="3728" y="3729"/>
                  </a:cubicBezTo>
                  <a:cubicBezTo>
                    <a:pt x="3775" y="4908"/>
                    <a:pt x="4382" y="5920"/>
                    <a:pt x="5275" y="6539"/>
                  </a:cubicBezTo>
                  <a:lnTo>
                    <a:pt x="4192" y="15147"/>
                  </a:lnTo>
                  <a:lnTo>
                    <a:pt x="834" y="15290"/>
                  </a:lnTo>
                  <a:cubicBezTo>
                    <a:pt x="572" y="15290"/>
                    <a:pt x="334" y="15433"/>
                    <a:pt x="179" y="15659"/>
                  </a:cubicBezTo>
                  <a:cubicBezTo>
                    <a:pt x="25" y="15874"/>
                    <a:pt x="1" y="16147"/>
                    <a:pt x="84" y="16409"/>
                  </a:cubicBezTo>
                  <a:lnTo>
                    <a:pt x="2370" y="22672"/>
                  </a:lnTo>
                  <a:lnTo>
                    <a:pt x="1608" y="22696"/>
                  </a:lnTo>
                  <a:lnTo>
                    <a:pt x="1656" y="23839"/>
                  </a:lnTo>
                  <a:lnTo>
                    <a:pt x="14824" y="23315"/>
                  </a:lnTo>
                  <a:lnTo>
                    <a:pt x="14777" y="22172"/>
                  </a:lnTo>
                  <a:lnTo>
                    <a:pt x="13848" y="22220"/>
                  </a:lnTo>
                  <a:lnTo>
                    <a:pt x="15527" y="15838"/>
                  </a:lnTo>
                  <a:cubicBezTo>
                    <a:pt x="15598" y="15564"/>
                    <a:pt x="15539" y="15278"/>
                    <a:pt x="15360" y="15064"/>
                  </a:cubicBezTo>
                  <a:cubicBezTo>
                    <a:pt x="15189" y="14859"/>
                    <a:pt x="14941" y="14730"/>
                    <a:pt x="14680" y="14730"/>
                  </a:cubicBezTo>
                  <a:cubicBezTo>
                    <a:pt x="14669" y="14730"/>
                    <a:pt x="14657" y="14730"/>
                    <a:pt x="14646" y="14731"/>
                  </a:cubicBezTo>
                  <a:lnTo>
                    <a:pt x="11324" y="14873"/>
                  </a:lnTo>
                  <a:lnTo>
                    <a:pt x="9562" y="6360"/>
                  </a:lnTo>
                  <a:cubicBezTo>
                    <a:pt x="10407" y="5682"/>
                    <a:pt x="10931" y="4610"/>
                    <a:pt x="10883" y="3443"/>
                  </a:cubicBezTo>
                  <a:cubicBezTo>
                    <a:pt x="10813" y="1511"/>
                    <a:pt x="9207" y="0"/>
                    <a:pt x="7300"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4"/>
            <p:cNvSpPr/>
            <p:nvPr/>
          </p:nvSpPr>
          <p:spPr>
            <a:xfrm>
              <a:off x="1729675" y="1260350"/>
              <a:ext cx="131875" cy="129600"/>
            </a:xfrm>
            <a:custGeom>
              <a:rect b="b" l="l" r="r" t="t"/>
              <a:pathLst>
                <a:path extrusionOk="0" h="5184" w="5275">
                  <a:moveTo>
                    <a:pt x="2648" y="263"/>
                  </a:moveTo>
                  <a:cubicBezTo>
                    <a:pt x="3895" y="263"/>
                    <a:pt x="4919" y="1246"/>
                    <a:pt x="4977" y="2491"/>
                  </a:cubicBezTo>
                  <a:cubicBezTo>
                    <a:pt x="5013" y="3420"/>
                    <a:pt x="4489" y="4253"/>
                    <a:pt x="3715" y="4646"/>
                  </a:cubicBezTo>
                  <a:lnTo>
                    <a:pt x="3548" y="4729"/>
                  </a:lnTo>
                  <a:cubicBezTo>
                    <a:pt x="3298" y="4837"/>
                    <a:pt x="3024" y="4896"/>
                    <a:pt x="2739" y="4908"/>
                  </a:cubicBezTo>
                  <a:cubicBezTo>
                    <a:pt x="2709" y="4909"/>
                    <a:pt x="2680" y="4910"/>
                    <a:pt x="2652" y="4910"/>
                  </a:cubicBezTo>
                  <a:cubicBezTo>
                    <a:pt x="2397" y="4910"/>
                    <a:pt x="2154" y="4864"/>
                    <a:pt x="1929" y="4789"/>
                  </a:cubicBezTo>
                  <a:lnTo>
                    <a:pt x="1762" y="4729"/>
                  </a:lnTo>
                  <a:cubicBezTo>
                    <a:pt x="953" y="4396"/>
                    <a:pt x="369" y="3610"/>
                    <a:pt x="334" y="2682"/>
                  </a:cubicBezTo>
                  <a:cubicBezTo>
                    <a:pt x="274" y="1396"/>
                    <a:pt x="1274" y="324"/>
                    <a:pt x="2560" y="265"/>
                  </a:cubicBezTo>
                  <a:cubicBezTo>
                    <a:pt x="2590" y="263"/>
                    <a:pt x="2619" y="263"/>
                    <a:pt x="2648" y="263"/>
                  </a:cubicBezTo>
                  <a:close/>
                  <a:moveTo>
                    <a:pt x="2658" y="0"/>
                  </a:moveTo>
                  <a:cubicBezTo>
                    <a:pt x="2622" y="0"/>
                    <a:pt x="2585" y="1"/>
                    <a:pt x="2548" y="3"/>
                  </a:cubicBezTo>
                  <a:cubicBezTo>
                    <a:pt x="1119" y="50"/>
                    <a:pt x="0" y="1265"/>
                    <a:pt x="60" y="2693"/>
                  </a:cubicBezTo>
                  <a:cubicBezTo>
                    <a:pt x="95" y="3551"/>
                    <a:pt x="560" y="4301"/>
                    <a:pt x="1227" y="4753"/>
                  </a:cubicBezTo>
                  <a:cubicBezTo>
                    <a:pt x="1298" y="4801"/>
                    <a:pt x="1369" y="4837"/>
                    <a:pt x="1441" y="4884"/>
                  </a:cubicBezTo>
                  <a:cubicBezTo>
                    <a:pt x="1548" y="4932"/>
                    <a:pt x="1655" y="4979"/>
                    <a:pt x="1762" y="5027"/>
                  </a:cubicBezTo>
                  <a:cubicBezTo>
                    <a:pt x="1798" y="5039"/>
                    <a:pt x="1846" y="5051"/>
                    <a:pt x="1893" y="5063"/>
                  </a:cubicBezTo>
                  <a:cubicBezTo>
                    <a:pt x="2139" y="5138"/>
                    <a:pt x="2395" y="5184"/>
                    <a:pt x="2660" y="5184"/>
                  </a:cubicBezTo>
                  <a:cubicBezTo>
                    <a:pt x="2690" y="5184"/>
                    <a:pt x="2720" y="5183"/>
                    <a:pt x="2751" y="5182"/>
                  </a:cubicBezTo>
                  <a:cubicBezTo>
                    <a:pt x="3060" y="5170"/>
                    <a:pt x="3346" y="5099"/>
                    <a:pt x="3608" y="5003"/>
                  </a:cubicBezTo>
                  <a:cubicBezTo>
                    <a:pt x="3655" y="4979"/>
                    <a:pt x="3691" y="4968"/>
                    <a:pt x="3739" y="4944"/>
                  </a:cubicBezTo>
                  <a:cubicBezTo>
                    <a:pt x="3846" y="4896"/>
                    <a:pt x="3941" y="4837"/>
                    <a:pt x="4048" y="4777"/>
                  </a:cubicBezTo>
                  <a:cubicBezTo>
                    <a:pt x="4120" y="4729"/>
                    <a:pt x="4179" y="4682"/>
                    <a:pt x="4251" y="4634"/>
                  </a:cubicBezTo>
                  <a:cubicBezTo>
                    <a:pt x="4882" y="4134"/>
                    <a:pt x="5275" y="3348"/>
                    <a:pt x="5239" y="2479"/>
                  </a:cubicBezTo>
                  <a:cubicBezTo>
                    <a:pt x="5193" y="1087"/>
                    <a:pt x="4039" y="0"/>
                    <a:pt x="2658"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4"/>
            <p:cNvSpPr/>
            <p:nvPr/>
          </p:nvSpPr>
          <p:spPr>
            <a:xfrm>
              <a:off x="1701700" y="1247250"/>
              <a:ext cx="225925" cy="556100"/>
            </a:xfrm>
            <a:custGeom>
              <a:rect b="b" l="l" r="r" t="t"/>
              <a:pathLst>
                <a:path extrusionOk="0" h="22244" w="9037">
                  <a:moveTo>
                    <a:pt x="3756" y="609"/>
                  </a:moveTo>
                  <a:cubicBezTo>
                    <a:pt x="5146" y="609"/>
                    <a:pt x="6311" y="1699"/>
                    <a:pt x="6358" y="3098"/>
                  </a:cubicBezTo>
                  <a:cubicBezTo>
                    <a:pt x="6394" y="3968"/>
                    <a:pt x="6001" y="4753"/>
                    <a:pt x="5370" y="5253"/>
                  </a:cubicBezTo>
                  <a:cubicBezTo>
                    <a:pt x="5298" y="5301"/>
                    <a:pt x="5239" y="5349"/>
                    <a:pt x="5167" y="5396"/>
                  </a:cubicBezTo>
                  <a:cubicBezTo>
                    <a:pt x="5060" y="5456"/>
                    <a:pt x="4965" y="5515"/>
                    <a:pt x="4858" y="5563"/>
                  </a:cubicBezTo>
                  <a:cubicBezTo>
                    <a:pt x="4810" y="5587"/>
                    <a:pt x="4774" y="5599"/>
                    <a:pt x="4727" y="5623"/>
                  </a:cubicBezTo>
                  <a:cubicBezTo>
                    <a:pt x="4465" y="5718"/>
                    <a:pt x="4179" y="5789"/>
                    <a:pt x="3870" y="5801"/>
                  </a:cubicBezTo>
                  <a:cubicBezTo>
                    <a:pt x="3839" y="5802"/>
                    <a:pt x="3809" y="5803"/>
                    <a:pt x="3779" y="5803"/>
                  </a:cubicBezTo>
                  <a:cubicBezTo>
                    <a:pt x="3514" y="5803"/>
                    <a:pt x="3258" y="5757"/>
                    <a:pt x="3012" y="5682"/>
                  </a:cubicBezTo>
                  <a:cubicBezTo>
                    <a:pt x="2965" y="5670"/>
                    <a:pt x="2917" y="5658"/>
                    <a:pt x="2881" y="5646"/>
                  </a:cubicBezTo>
                  <a:cubicBezTo>
                    <a:pt x="2774" y="5599"/>
                    <a:pt x="2667" y="5551"/>
                    <a:pt x="2560" y="5503"/>
                  </a:cubicBezTo>
                  <a:cubicBezTo>
                    <a:pt x="2488" y="5456"/>
                    <a:pt x="2417" y="5420"/>
                    <a:pt x="2346" y="5372"/>
                  </a:cubicBezTo>
                  <a:cubicBezTo>
                    <a:pt x="1679" y="4920"/>
                    <a:pt x="1214" y="4170"/>
                    <a:pt x="1179" y="3313"/>
                  </a:cubicBezTo>
                  <a:cubicBezTo>
                    <a:pt x="1119" y="1884"/>
                    <a:pt x="2238" y="670"/>
                    <a:pt x="3667" y="610"/>
                  </a:cubicBezTo>
                  <a:cubicBezTo>
                    <a:pt x="3697" y="609"/>
                    <a:pt x="3726" y="609"/>
                    <a:pt x="3756" y="609"/>
                  </a:cubicBezTo>
                  <a:close/>
                  <a:moveTo>
                    <a:pt x="3775" y="0"/>
                  </a:moveTo>
                  <a:cubicBezTo>
                    <a:pt x="3731" y="0"/>
                    <a:pt x="3687" y="1"/>
                    <a:pt x="3643" y="3"/>
                  </a:cubicBezTo>
                  <a:cubicBezTo>
                    <a:pt x="1869" y="74"/>
                    <a:pt x="488" y="1562"/>
                    <a:pt x="560" y="3337"/>
                  </a:cubicBezTo>
                  <a:cubicBezTo>
                    <a:pt x="607" y="4313"/>
                    <a:pt x="1072" y="5170"/>
                    <a:pt x="1798" y="5730"/>
                  </a:cubicBezTo>
                  <a:cubicBezTo>
                    <a:pt x="1834" y="5765"/>
                    <a:pt x="1881" y="5801"/>
                    <a:pt x="1917" y="5825"/>
                  </a:cubicBezTo>
                  <a:cubicBezTo>
                    <a:pt x="1965" y="5861"/>
                    <a:pt x="2000" y="5884"/>
                    <a:pt x="2048" y="5908"/>
                  </a:cubicBezTo>
                  <a:lnTo>
                    <a:pt x="2024" y="6123"/>
                  </a:lnTo>
                  <a:lnTo>
                    <a:pt x="1988" y="6313"/>
                  </a:lnTo>
                  <a:lnTo>
                    <a:pt x="0" y="22244"/>
                  </a:lnTo>
                  <a:lnTo>
                    <a:pt x="655" y="22220"/>
                  </a:lnTo>
                  <a:lnTo>
                    <a:pt x="2619" y="6599"/>
                  </a:lnTo>
                  <a:lnTo>
                    <a:pt x="2643" y="6408"/>
                  </a:lnTo>
                  <a:lnTo>
                    <a:pt x="2667" y="6218"/>
                  </a:lnTo>
                  <a:cubicBezTo>
                    <a:pt x="2703" y="6242"/>
                    <a:pt x="2750" y="6254"/>
                    <a:pt x="2798" y="6265"/>
                  </a:cubicBezTo>
                  <a:cubicBezTo>
                    <a:pt x="2846" y="6277"/>
                    <a:pt x="2881" y="6289"/>
                    <a:pt x="2929" y="6301"/>
                  </a:cubicBezTo>
                  <a:cubicBezTo>
                    <a:pt x="3185" y="6370"/>
                    <a:pt x="3448" y="6414"/>
                    <a:pt x="3720" y="6414"/>
                  </a:cubicBezTo>
                  <a:cubicBezTo>
                    <a:pt x="3778" y="6414"/>
                    <a:pt x="3835" y="6412"/>
                    <a:pt x="3893" y="6408"/>
                  </a:cubicBezTo>
                  <a:cubicBezTo>
                    <a:pt x="4227" y="6396"/>
                    <a:pt x="4548" y="6337"/>
                    <a:pt x="4846" y="6230"/>
                  </a:cubicBezTo>
                  <a:cubicBezTo>
                    <a:pt x="4894" y="6218"/>
                    <a:pt x="4941" y="6194"/>
                    <a:pt x="4977" y="6182"/>
                  </a:cubicBezTo>
                  <a:cubicBezTo>
                    <a:pt x="5024" y="6158"/>
                    <a:pt x="5060" y="6146"/>
                    <a:pt x="5108" y="6123"/>
                  </a:cubicBezTo>
                  <a:lnTo>
                    <a:pt x="5144" y="6313"/>
                  </a:lnTo>
                  <a:lnTo>
                    <a:pt x="5179" y="6492"/>
                  </a:lnTo>
                  <a:lnTo>
                    <a:pt x="8382" y="21910"/>
                  </a:lnTo>
                  <a:lnTo>
                    <a:pt x="9037" y="21875"/>
                  </a:lnTo>
                  <a:lnTo>
                    <a:pt x="5786" y="6158"/>
                  </a:lnTo>
                  <a:lnTo>
                    <a:pt x="5786" y="6170"/>
                  </a:lnTo>
                  <a:lnTo>
                    <a:pt x="5751" y="5968"/>
                  </a:lnTo>
                  <a:lnTo>
                    <a:pt x="5703" y="5765"/>
                  </a:lnTo>
                  <a:cubicBezTo>
                    <a:pt x="5751" y="5730"/>
                    <a:pt x="5786" y="5706"/>
                    <a:pt x="5822" y="5670"/>
                  </a:cubicBezTo>
                  <a:cubicBezTo>
                    <a:pt x="5870" y="5634"/>
                    <a:pt x="5906" y="5599"/>
                    <a:pt x="5941" y="5563"/>
                  </a:cubicBezTo>
                  <a:cubicBezTo>
                    <a:pt x="6620" y="4944"/>
                    <a:pt x="7025" y="4051"/>
                    <a:pt x="6977" y="3075"/>
                  </a:cubicBezTo>
                  <a:cubicBezTo>
                    <a:pt x="6907" y="1356"/>
                    <a:pt x="5490" y="0"/>
                    <a:pt x="3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6" name="Shape 1406"/>
        <p:cNvGrpSpPr/>
        <p:nvPr/>
      </p:nvGrpSpPr>
      <p:grpSpPr>
        <a:xfrm>
          <a:off x="0" y="0"/>
          <a:ext cx="0" cy="0"/>
          <a:chOff x="0" y="0"/>
          <a:chExt cx="0" cy="0"/>
        </a:xfrm>
      </p:grpSpPr>
      <p:sp>
        <p:nvSpPr>
          <p:cNvPr id="1407" name="Google Shape;1407;p55"/>
          <p:cNvSpPr txBox="1"/>
          <p:nvPr>
            <p:ph idx="1" type="subTitle"/>
          </p:nvPr>
        </p:nvSpPr>
        <p:spPr>
          <a:xfrm>
            <a:off x="3439225" y="2662375"/>
            <a:ext cx="2265600" cy="3924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JUPITER</a:t>
            </a:r>
            <a:endParaRPr/>
          </a:p>
        </p:txBody>
      </p:sp>
      <p:sp>
        <p:nvSpPr>
          <p:cNvPr id="1408" name="Google Shape;1408;p55"/>
          <p:cNvSpPr txBox="1"/>
          <p:nvPr>
            <p:ph idx="2" type="subTitle"/>
          </p:nvPr>
        </p:nvSpPr>
        <p:spPr>
          <a:xfrm>
            <a:off x="3439225" y="3130900"/>
            <a:ext cx="2265600" cy="861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Jupiter is a gas giant and the biggest planet in the Solar System</a:t>
            </a:r>
            <a:endParaRPr/>
          </a:p>
        </p:txBody>
      </p:sp>
      <p:sp>
        <p:nvSpPr>
          <p:cNvPr id="1409" name="Google Shape;1409;p55"/>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TEACHERS AND THE ROLE </a:t>
            </a:r>
            <a:r>
              <a:rPr lang="en">
                <a:highlight>
                  <a:schemeClr val="lt2"/>
                </a:highlight>
              </a:rPr>
              <a:t>THEY PLAY</a:t>
            </a:r>
            <a:endParaRPr>
              <a:highlight>
                <a:schemeClr val="lt2"/>
              </a:highlight>
            </a:endParaRPr>
          </a:p>
        </p:txBody>
      </p:sp>
      <p:sp>
        <p:nvSpPr>
          <p:cNvPr id="1410" name="Google Shape;1410;p55"/>
          <p:cNvSpPr txBox="1"/>
          <p:nvPr>
            <p:ph idx="3" type="subTitle"/>
          </p:nvPr>
        </p:nvSpPr>
        <p:spPr>
          <a:xfrm>
            <a:off x="860250" y="2662375"/>
            <a:ext cx="2265600" cy="3924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SATURN</a:t>
            </a:r>
            <a:endParaRPr/>
          </a:p>
        </p:txBody>
      </p:sp>
      <p:sp>
        <p:nvSpPr>
          <p:cNvPr id="1411" name="Google Shape;1411;p55"/>
          <p:cNvSpPr txBox="1"/>
          <p:nvPr>
            <p:ph idx="4" type="subTitle"/>
          </p:nvPr>
        </p:nvSpPr>
        <p:spPr>
          <a:xfrm>
            <a:off x="860250" y="3130900"/>
            <a:ext cx="2265600" cy="861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Saturn is the second-largest planet in the Solar System</a:t>
            </a:r>
            <a:endParaRPr/>
          </a:p>
        </p:txBody>
      </p:sp>
      <p:sp>
        <p:nvSpPr>
          <p:cNvPr id="1412" name="Google Shape;1412;p55"/>
          <p:cNvSpPr txBox="1"/>
          <p:nvPr>
            <p:ph idx="5" type="subTitle"/>
          </p:nvPr>
        </p:nvSpPr>
        <p:spPr>
          <a:xfrm>
            <a:off x="6018200" y="2662375"/>
            <a:ext cx="2265600" cy="3924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a:t>NEPTUNE</a:t>
            </a:r>
            <a:endParaRPr/>
          </a:p>
        </p:txBody>
      </p:sp>
      <p:sp>
        <p:nvSpPr>
          <p:cNvPr id="1413" name="Google Shape;1413;p55"/>
          <p:cNvSpPr txBox="1"/>
          <p:nvPr>
            <p:ph idx="6" type="subTitle"/>
          </p:nvPr>
        </p:nvSpPr>
        <p:spPr>
          <a:xfrm>
            <a:off x="6018200" y="3130900"/>
            <a:ext cx="2265600" cy="861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Neptune is the fourth-largest planet in the Solar System</a:t>
            </a:r>
            <a:endParaRPr/>
          </a:p>
        </p:txBody>
      </p:sp>
      <p:sp>
        <p:nvSpPr>
          <p:cNvPr id="1414" name="Google Shape;1414;p55"/>
          <p:cNvSpPr/>
          <p:nvPr/>
        </p:nvSpPr>
        <p:spPr>
          <a:xfrm flipH="1">
            <a:off x="1452425" y="1357925"/>
            <a:ext cx="1081242" cy="1082848"/>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5"/>
          <p:cNvSpPr/>
          <p:nvPr/>
        </p:nvSpPr>
        <p:spPr>
          <a:xfrm rot="-4499990">
            <a:off x="4026941" y="1357926"/>
            <a:ext cx="1081246" cy="1082852"/>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5"/>
          <p:cNvSpPr/>
          <p:nvPr/>
        </p:nvSpPr>
        <p:spPr>
          <a:xfrm>
            <a:off x="6610572" y="1403525"/>
            <a:ext cx="1081242" cy="1082848"/>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 name="Google Shape;1417;p55"/>
          <p:cNvGrpSpPr/>
          <p:nvPr/>
        </p:nvGrpSpPr>
        <p:grpSpPr>
          <a:xfrm>
            <a:off x="1778258" y="1732863"/>
            <a:ext cx="429577" cy="424195"/>
            <a:chOff x="2408300" y="543800"/>
            <a:chExt cx="235475" cy="232525"/>
          </a:xfrm>
        </p:grpSpPr>
        <p:sp>
          <p:nvSpPr>
            <p:cNvPr id="1418" name="Google Shape;1418;p55"/>
            <p:cNvSpPr/>
            <p:nvPr/>
          </p:nvSpPr>
          <p:spPr>
            <a:xfrm>
              <a:off x="2525500" y="548550"/>
              <a:ext cx="64300" cy="55825"/>
            </a:xfrm>
            <a:custGeom>
              <a:rect b="b" l="l" r="r" t="t"/>
              <a:pathLst>
                <a:path extrusionOk="0" h="2233" w="2572">
                  <a:moveTo>
                    <a:pt x="1507" y="0"/>
                  </a:moveTo>
                  <a:cubicBezTo>
                    <a:pt x="1446" y="0"/>
                    <a:pt x="1393" y="39"/>
                    <a:pt x="1375" y="97"/>
                  </a:cubicBezTo>
                  <a:lnTo>
                    <a:pt x="905" y="1600"/>
                  </a:lnTo>
                  <a:lnTo>
                    <a:pt x="740" y="988"/>
                  </a:lnTo>
                  <a:cubicBezTo>
                    <a:pt x="725" y="928"/>
                    <a:pt x="669" y="887"/>
                    <a:pt x="607" y="887"/>
                  </a:cubicBezTo>
                  <a:lnTo>
                    <a:pt x="139" y="887"/>
                  </a:lnTo>
                  <a:cubicBezTo>
                    <a:pt x="63" y="887"/>
                    <a:pt x="1" y="948"/>
                    <a:pt x="1" y="1024"/>
                  </a:cubicBezTo>
                  <a:cubicBezTo>
                    <a:pt x="1" y="1101"/>
                    <a:pt x="63" y="1162"/>
                    <a:pt x="139" y="1162"/>
                  </a:cubicBezTo>
                  <a:lnTo>
                    <a:pt x="501" y="1162"/>
                  </a:lnTo>
                  <a:lnTo>
                    <a:pt x="762" y="2130"/>
                  </a:lnTo>
                  <a:cubicBezTo>
                    <a:pt x="777" y="2189"/>
                    <a:pt x="831" y="2231"/>
                    <a:pt x="892" y="2232"/>
                  </a:cubicBezTo>
                  <a:lnTo>
                    <a:pt x="894" y="2232"/>
                  </a:lnTo>
                  <a:cubicBezTo>
                    <a:pt x="955" y="2232"/>
                    <a:pt x="1009" y="2193"/>
                    <a:pt x="1026" y="2135"/>
                  </a:cubicBezTo>
                  <a:lnTo>
                    <a:pt x="1608" y="276"/>
                  </a:lnTo>
                  <a:lnTo>
                    <a:pt x="2434" y="276"/>
                  </a:lnTo>
                  <a:cubicBezTo>
                    <a:pt x="2510" y="276"/>
                    <a:pt x="2572" y="214"/>
                    <a:pt x="2572" y="138"/>
                  </a:cubicBezTo>
                  <a:cubicBezTo>
                    <a:pt x="2572" y="62"/>
                    <a:pt x="2510" y="0"/>
                    <a:pt x="24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5"/>
            <p:cNvSpPr/>
            <p:nvPr/>
          </p:nvSpPr>
          <p:spPr>
            <a:xfrm>
              <a:off x="2563400" y="566950"/>
              <a:ext cx="27275" cy="44125"/>
            </a:xfrm>
            <a:custGeom>
              <a:rect b="b" l="l" r="r" t="t"/>
              <a:pathLst>
                <a:path extrusionOk="0" h="1765" w="1091">
                  <a:moveTo>
                    <a:pt x="517" y="0"/>
                  </a:moveTo>
                  <a:cubicBezTo>
                    <a:pt x="273" y="0"/>
                    <a:pt x="62" y="173"/>
                    <a:pt x="15" y="412"/>
                  </a:cubicBezTo>
                  <a:cubicBezTo>
                    <a:pt x="0" y="487"/>
                    <a:pt x="49" y="560"/>
                    <a:pt x="124" y="575"/>
                  </a:cubicBezTo>
                  <a:cubicBezTo>
                    <a:pt x="133" y="576"/>
                    <a:pt x="142" y="577"/>
                    <a:pt x="150" y="577"/>
                  </a:cubicBezTo>
                  <a:cubicBezTo>
                    <a:pt x="215" y="577"/>
                    <a:pt x="273" y="532"/>
                    <a:pt x="286" y="466"/>
                  </a:cubicBezTo>
                  <a:cubicBezTo>
                    <a:pt x="307" y="355"/>
                    <a:pt x="405" y="276"/>
                    <a:pt x="517" y="276"/>
                  </a:cubicBezTo>
                  <a:cubicBezTo>
                    <a:pt x="644" y="276"/>
                    <a:pt x="748" y="378"/>
                    <a:pt x="752" y="504"/>
                  </a:cubicBezTo>
                  <a:lnTo>
                    <a:pt x="747" y="543"/>
                  </a:lnTo>
                  <a:cubicBezTo>
                    <a:pt x="728" y="619"/>
                    <a:pt x="684" y="708"/>
                    <a:pt x="615" y="805"/>
                  </a:cubicBezTo>
                  <a:cubicBezTo>
                    <a:pt x="383" y="1136"/>
                    <a:pt x="245" y="1317"/>
                    <a:pt x="171" y="1414"/>
                  </a:cubicBezTo>
                  <a:cubicBezTo>
                    <a:pt x="80" y="1533"/>
                    <a:pt x="46" y="1578"/>
                    <a:pt x="70" y="1656"/>
                  </a:cubicBezTo>
                  <a:cubicBezTo>
                    <a:pt x="84" y="1701"/>
                    <a:pt x="119" y="1736"/>
                    <a:pt x="165" y="1752"/>
                  </a:cubicBezTo>
                  <a:cubicBezTo>
                    <a:pt x="184" y="1758"/>
                    <a:pt x="204" y="1765"/>
                    <a:pt x="483" y="1765"/>
                  </a:cubicBezTo>
                  <a:cubicBezTo>
                    <a:pt x="593" y="1765"/>
                    <a:pt x="746" y="1764"/>
                    <a:pt x="954" y="1761"/>
                  </a:cubicBezTo>
                  <a:cubicBezTo>
                    <a:pt x="1030" y="1760"/>
                    <a:pt x="1091" y="1697"/>
                    <a:pt x="1090" y="1621"/>
                  </a:cubicBezTo>
                  <a:cubicBezTo>
                    <a:pt x="1089" y="1545"/>
                    <a:pt x="1027" y="1485"/>
                    <a:pt x="953" y="1485"/>
                  </a:cubicBezTo>
                  <a:cubicBezTo>
                    <a:pt x="952" y="1485"/>
                    <a:pt x="951" y="1485"/>
                    <a:pt x="951" y="1485"/>
                  </a:cubicBezTo>
                  <a:cubicBezTo>
                    <a:pt x="781" y="1487"/>
                    <a:pt x="601" y="1488"/>
                    <a:pt x="462" y="1488"/>
                  </a:cubicBezTo>
                  <a:cubicBezTo>
                    <a:pt x="544" y="1379"/>
                    <a:pt x="666" y="1213"/>
                    <a:pt x="842" y="964"/>
                  </a:cubicBezTo>
                  <a:cubicBezTo>
                    <a:pt x="932" y="834"/>
                    <a:pt x="992" y="711"/>
                    <a:pt x="1018" y="599"/>
                  </a:cubicBezTo>
                  <a:cubicBezTo>
                    <a:pt x="1019" y="594"/>
                    <a:pt x="1020" y="590"/>
                    <a:pt x="1020" y="586"/>
                  </a:cubicBezTo>
                  <a:lnTo>
                    <a:pt x="1027" y="529"/>
                  </a:lnTo>
                  <a:cubicBezTo>
                    <a:pt x="1028" y="523"/>
                    <a:pt x="1029" y="517"/>
                    <a:pt x="1029" y="512"/>
                  </a:cubicBezTo>
                  <a:cubicBezTo>
                    <a:pt x="1029" y="230"/>
                    <a:pt x="799" y="0"/>
                    <a:pt x="5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5"/>
            <p:cNvSpPr/>
            <p:nvPr/>
          </p:nvSpPr>
          <p:spPr>
            <a:xfrm>
              <a:off x="2408300" y="602575"/>
              <a:ext cx="59125" cy="55450"/>
            </a:xfrm>
            <a:custGeom>
              <a:rect b="b" l="l" r="r" t="t"/>
              <a:pathLst>
                <a:path extrusionOk="0" h="2218" w="2365">
                  <a:moveTo>
                    <a:pt x="1970" y="322"/>
                  </a:moveTo>
                  <a:lnTo>
                    <a:pt x="1970" y="322"/>
                  </a:lnTo>
                  <a:cubicBezTo>
                    <a:pt x="1938" y="382"/>
                    <a:pt x="1887" y="466"/>
                    <a:pt x="1807" y="575"/>
                  </a:cubicBezTo>
                  <a:cubicBezTo>
                    <a:pt x="1792" y="558"/>
                    <a:pt x="1779" y="543"/>
                    <a:pt x="1764" y="528"/>
                  </a:cubicBezTo>
                  <a:cubicBezTo>
                    <a:pt x="1749" y="513"/>
                    <a:pt x="1734" y="498"/>
                    <a:pt x="1717" y="485"/>
                  </a:cubicBezTo>
                  <a:cubicBezTo>
                    <a:pt x="1826" y="405"/>
                    <a:pt x="1910" y="353"/>
                    <a:pt x="1970" y="322"/>
                  </a:cubicBezTo>
                  <a:close/>
                  <a:moveTo>
                    <a:pt x="1183" y="563"/>
                  </a:moveTo>
                  <a:cubicBezTo>
                    <a:pt x="1322" y="563"/>
                    <a:pt x="1462" y="617"/>
                    <a:pt x="1568" y="723"/>
                  </a:cubicBezTo>
                  <a:cubicBezTo>
                    <a:pt x="1592" y="746"/>
                    <a:pt x="1612" y="770"/>
                    <a:pt x="1630" y="796"/>
                  </a:cubicBezTo>
                  <a:cubicBezTo>
                    <a:pt x="1522" y="925"/>
                    <a:pt x="1397" y="1060"/>
                    <a:pt x="1265" y="1191"/>
                  </a:cubicBezTo>
                  <a:cubicBezTo>
                    <a:pt x="1134" y="1323"/>
                    <a:pt x="999" y="1448"/>
                    <a:pt x="870" y="1556"/>
                  </a:cubicBezTo>
                  <a:cubicBezTo>
                    <a:pt x="844" y="1538"/>
                    <a:pt x="820" y="1518"/>
                    <a:pt x="797" y="1494"/>
                  </a:cubicBezTo>
                  <a:cubicBezTo>
                    <a:pt x="584" y="1282"/>
                    <a:pt x="584" y="936"/>
                    <a:pt x="797" y="723"/>
                  </a:cubicBezTo>
                  <a:cubicBezTo>
                    <a:pt x="904" y="617"/>
                    <a:pt x="1043" y="563"/>
                    <a:pt x="1183" y="563"/>
                  </a:cubicBezTo>
                  <a:close/>
                  <a:moveTo>
                    <a:pt x="1728" y="1105"/>
                  </a:moveTo>
                  <a:cubicBezTo>
                    <a:pt x="1729" y="1246"/>
                    <a:pt x="1676" y="1387"/>
                    <a:pt x="1569" y="1494"/>
                  </a:cubicBezTo>
                  <a:cubicBezTo>
                    <a:pt x="1462" y="1601"/>
                    <a:pt x="1323" y="1654"/>
                    <a:pt x="1183" y="1654"/>
                  </a:cubicBezTo>
                  <a:cubicBezTo>
                    <a:pt x="1182" y="1654"/>
                    <a:pt x="1180" y="1654"/>
                    <a:pt x="1179" y="1654"/>
                  </a:cubicBezTo>
                  <a:cubicBezTo>
                    <a:pt x="1273" y="1570"/>
                    <a:pt x="1367" y="1480"/>
                    <a:pt x="1461" y="1387"/>
                  </a:cubicBezTo>
                  <a:cubicBezTo>
                    <a:pt x="1555" y="1293"/>
                    <a:pt x="1644" y="1199"/>
                    <a:pt x="1728" y="1105"/>
                  </a:cubicBezTo>
                  <a:close/>
                  <a:moveTo>
                    <a:pt x="559" y="1643"/>
                  </a:moveTo>
                  <a:cubicBezTo>
                    <a:pt x="572" y="1659"/>
                    <a:pt x="587" y="1674"/>
                    <a:pt x="602" y="1690"/>
                  </a:cubicBezTo>
                  <a:cubicBezTo>
                    <a:pt x="617" y="1705"/>
                    <a:pt x="632" y="1719"/>
                    <a:pt x="649" y="1732"/>
                  </a:cubicBezTo>
                  <a:cubicBezTo>
                    <a:pt x="539" y="1812"/>
                    <a:pt x="456" y="1864"/>
                    <a:pt x="396" y="1896"/>
                  </a:cubicBezTo>
                  <a:cubicBezTo>
                    <a:pt x="427" y="1836"/>
                    <a:pt x="479" y="1753"/>
                    <a:pt x="559" y="1643"/>
                  </a:cubicBezTo>
                  <a:close/>
                  <a:moveTo>
                    <a:pt x="2090" y="0"/>
                  </a:moveTo>
                  <a:cubicBezTo>
                    <a:pt x="1975" y="0"/>
                    <a:pt x="1787" y="77"/>
                    <a:pt x="1459" y="335"/>
                  </a:cubicBezTo>
                  <a:cubicBezTo>
                    <a:pt x="1370" y="303"/>
                    <a:pt x="1277" y="287"/>
                    <a:pt x="1183" y="287"/>
                  </a:cubicBezTo>
                  <a:cubicBezTo>
                    <a:pt x="973" y="287"/>
                    <a:pt x="762" y="368"/>
                    <a:pt x="602" y="527"/>
                  </a:cubicBezTo>
                  <a:cubicBezTo>
                    <a:pt x="371" y="759"/>
                    <a:pt x="307" y="1096"/>
                    <a:pt x="409" y="1385"/>
                  </a:cubicBezTo>
                  <a:cubicBezTo>
                    <a:pt x="1" y="1904"/>
                    <a:pt x="45" y="2072"/>
                    <a:pt x="133" y="2159"/>
                  </a:cubicBezTo>
                  <a:cubicBezTo>
                    <a:pt x="165" y="2191"/>
                    <a:pt x="208" y="2218"/>
                    <a:pt x="276" y="2218"/>
                  </a:cubicBezTo>
                  <a:cubicBezTo>
                    <a:pt x="391" y="2218"/>
                    <a:pt x="580" y="2141"/>
                    <a:pt x="907" y="1882"/>
                  </a:cubicBezTo>
                  <a:cubicBezTo>
                    <a:pt x="997" y="1914"/>
                    <a:pt x="1089" y="1931"/>
                    <a:pt x="1183" y="1931"/>
                  </a:cubicBezTo>
                  <a:cubicBezTo>
                    <a:pt x="1393" y="1931"/>
                    <a:pt x="1604" y="1850"/>
                    <a:pt x="1764" y="1690"/>
                  </a:cubicBezTo>
                  <a:cubicBezTo>
                    <a:pt x="1995" y="1458"/>
                    <a:pt x="2059" y="1122"/>
                    <a:pt x="1957" y="833"/>
                  </a:cubicBezTo>
                  <a:cubicBezTo>
                    <a:pt x="2365" y="313"/>
                    <a:pt x="2321" y="146"/>
                    <a:pt x="2233" y="59"/>
                  </a:cubicBezTo>
                  <a:cubicBezTo>
                    <a:pt x="2201" y="27"/>
                    <a:pt x="2158" y="0"/>
                    <a:pt x="20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5"/>
            <p:cNvSpPr/>
            <p:nvPr/>
          </p:nvSpPr>
          <p:spPr>
            <a:xfrm>
              <a:off x="2605800" y="602325"/>
              <a:ext cx="37975" cy="45125"/>
            </a:xfrm>
            <a:custGeom>
              <a:rect b="b" l="l" r="r" t="t"/>
              <a:pathLst>
                <a:path extrusionOk="0" h="1805" w="1519">
                  <a:moveTo>
                    <a:pt x="762" y="465"/>
                  </a:moveTo>
                  <a:lnTo>
                    <a:pt x="1021" y="1153"/>
                  </a:lnTo>
                  <a:lnTo>
                    <a:pt x="499" y="1153"/>
                  </a:lnTo>
                  <a:lnTo>
                    <a:pt x="762" y="465"/>
                  </a:lnTo>
                  <a:close/>
                  <a:moveTo>
                    <a:pt x="762" y="1"/>
                  </a:moveTo>
                  <a:cubicBezTo>
                    <a:pt x="691" y="1"/>
                    <a:pt x="629" y="43"/>
                    <a:pt x="602" y="108"/>
                  </a:cubicBezTo>
                  <a:cubicBezTo>
                    <a:pt x="601" y="109"/>
                    <a:pt x="601" y="110"/>
                    <a:pt x="600" y="111"/>
                  </a:cubicBezTo>
                  <a:lnTo>
                    <a:pt x="27" y="1617"/>
                  </a:lnTo>
                  <a:cubicBezTo>
                    <a:pt x="0" y="1688"/>
                    <a:pt x="36" y="1768"/>
                    <a:pt x="107" y="1795"/>
                  </a:cubicBezTo>
                  <a:cubicBezTo>
                    <a:pt x="123" y="1801"/>
                    <a:pt x="140" y="1804"/>
                    <a:pt x="156" y="1804"/>
                  </a:cubicBezTo>
                  <a:cubicBezTo>
                    <a:pt x="212" y="1804"/>
                    <a:pt x="265" y="1770"/>
                    <a:pt x="285" y="1715"/>
                  </a:cubicBezTo>
                  <a:lnTo>
                    <a:pt x="394" y="1429"/>
                  </a:lnTo>
                  <a:lnTo>
                    <a:pt x="1125" y="1429"/>
                  </a:lnTo>
                  <a:lnTo>
                    <a:pt x="1234" y="1715"/>
                  </a:lnTo>
                  <a:cubicBezTo>
                    <a:pt x="1254" y="1770"/>
                    <a:pt x="1307" y="1804"/>
                    <a:pt x="1362" y="1804"/>
                  </a:cubicBezTo>
                  <a:cubicBezTo>
                    <a:pt x="1379" y="1804"/>
                    <a:pt x="1395" y="1802"/>
                    <a:pt x="1412" y="1795"/>
                  </a:cubicBezTo>
                  <a:cubicBezTo>
                    <a:pt x="1483" y="1769"/>
                    <a:pt x="1519" y="1688"/>
                    <a:pt x="1492" y="1617"/>
                  </a:cubicBezTo>
                  <a:lnTo>
                    <a:pt x="924" y="111"/>
                  </a:lnTo>
                  <a:cubicBezTo>
                    <a:pt x="923" y="110"/>
                    <a:pt x="923" y="109"/>
                    <a:pt x="922" y="108"/>
                  </a:cubicBezTo>
                  <a:cubicBezTo>
                    <a:pt x="895" y="43"/>
                    <a:pt x="832"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5"/>
            <p:cNvSpPr/>
            <p:nvPr/>
          </p:nvSpPr>
          <p:spPr>
            <a:xfrm>
              <a:off x="2622925" y="657700"/>
              <a:ext cx="15825" cy="15150"/>
            </a:xfrm>
            <a:custGeom>
              <a:rect b="b" l="l" r="r" t="t"/>
              <a:pathLst>
                <a:path extrusionOk="0" h="606" w="633">
                  <a:moveTo>
                    <a:pt x="153" y="1"/>
                  </a:moveTo>
                  <a:cubicBezTo>
                    <a:pt x="117" y="1"/>
                    <a:pt x="82" y="14"/>
                    <a:pt x="55" y="42"/>
                  </a:cubicBezTo>
                  <a:cubicBezTo>
                    <a:pt x="1" y="95"/>
                    <a:pt x="1" y="183"/>
                    <a:pt x="55" y="236"/>
                  </a:cubicBezTo>
                  <a:lnTo>
                    <a:pt x="121" y="303"/>
                  </a:lnTo>
                  <a:lnTo>
                    <a:pt x="55" y="370"/>
                  </a:lnTo>
                  <a:cubicBezTo>
                    <a:pt x="1" y="424"/>
                    <a:pt x="1" y="511"/>
                    <a:pt x="55" y="565"/>
                  </a:cubicBezTo>
                  <a:cubicBezTo>
                    <a:pt x="82" y="592"/>
                    <a:pt x="117" y="606"/>
                    <a:pt x="153" y="606"/>
                  </a:cubicBezTo>
                  <a:cubicBezTo>
                    <a:pt x="188" y="606"/>
                    <a:pt x="223" y="592"/>
                    <a:pt x="250" y="565"/>
                  </a:cubicBezTo>
                  <a:lnTo>
                    <a:pt x="317" y="499"/>
                  </a:lnTo>
                  <a:lnTo>
                    <a:pt x="384" y="565"/>
                  </a:lnTo>
                  <a:cubicBezTo>
                    <a:pt x="411" y="592"/>
                    <a:pt x="446" y="606"/>
                    <a:pt x="482" y="606"/>
                  </a:cubicBezTo>
                  <a:cubicBezTo>
                    <a:pt x="517" y="606"/>
                    <a:pt x="552" y="592"/>
                    <a:pt x="579" y="565"/>
                  </a:cubicBezTo>
                  <a:cubicBezTo>
                    <a:pt x="633" y="511"/>
                    <a:pt x="633" y="424"/>
                    <a:pt x="579" y="370"/>
                  </a:cubicBezTo>
                  <a:lnTo>
                    <a:pt x="513" y="303"/>
                  </a:lnTo>
                  <a:lnTo>
                    <a:pt x="579" y="236"/>
                  </a:lnTo>
                  <a:cubicBezTo>
                    <a:pt x="633" y="183"/>
                    <a:pt x="633" y="95"/>
                    <a:pt x="579" y="42"/>
                  </a:cubicBezTo>
                  <a:lnTo>
                    <a:pt x="578" y="42"/>
                  </a:lnTo>
                  <a:cubicBezTo>
                    <a:pt x="552" y="14"/>
                    <a:pt x="516" y="1"/>
                    <a:pt x="481" y="1"/>
                  </a:cubicBezTo>
                  <a:cubicBezTo>
                    <a:pt x="446" y="1"/>
                    <a:pt x="411" y="14"/>
                    <a:pt x="384" y="42"/>
                  </a:cubicBezTo>
                  <a:lnTo>
                    <a:pt x="317" y="108"/>
                  </a:lnTo>
                  <a:lnTo>
                    <a:pt x="250" y="42"/>
                  </a:lnTo>
                  <a:cubicBezTo>
                    <a:pt x="223" y="14"/>
                    <a:pt x="188" y="1"/>
                    <a:pt x="1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5"/>
            <p:cNvSpPr/>
            <p:nvPr/>
          </p:nvSpPr>
          <p:spPr>
            <a:xfrm>
              <a:off x="2509825" y="587100"/>
              <a:ext cx="15800" cy="15125"/>
            </a:xfrm>
            <a:custGeom>
              <a:rect b="b" l="l" r="r" t="t"/>
              <a:pathLst>
                <a:path extrusionOk="0" h="605" w="632">
                  <a:moveTo>
                    <a:pt x="152" y="0"/>
                  </a:moveTo>
                  <a:cubicBezTo>
                    <a:pt x="116" y="0"/>
                    <a:pt x="81" y="14"/>
                    <a:pt x="54" y="41"/>
                  </a:cubicBezTo>
                  <a:cubicBezTo>
                    <a:pt x="1" y="94"/>
                    <a:pt x="1" y="182"/>
                    <a:pt x="54" y="236"/>
                  </a:cubicBezTo>
                  <a:lnTo>
                    <a:pt x="121" y="302"/>
                  </a:lnTo>
                  <a:lnTo>
                    <a:pt x="54" y="369"/>
                  </a:lnTo>
                  <a:cubicBezTo>
                    <a:pt x="1" y="422"/>
                    <a:pt x="1" y="510"/>
                    <a:pt x="54" y="564"/>
                  </a:cubicBezTo>
                  <a:cubicBezTo>
                    <a:pt x="81" y="591"/>
                    <a:pt x="116" y="605"/>
                    <a:pt x="152" y="605"/>
                  </a:cubicBezTo>
                  <a:cubicBezTo>
                    <a:pt x="187" y="605"/>
                    <a:pt x="222" y="591"/>
                    <a:pt x="250" y="564"/>
                  </a:cubicBezTo>
                  <a:lnTo>
                    <a:pt x="316" y="498"/>
                  </a:lnTo>
                  <a:lnTo>
                    <a:pt x="383" y="564"/>
                  </a:lnTo>
                  <a:cubicBezTo>
                    <a:pt x="409" y="591"/>
                    <a:pt x="444" y="605"/>
                    <a:pt x="480" y="605"/>
                  </a:cubicBezTo>
                  <a:cubicBezTo>
                    <a:pt x="516" y="605"/>
                    <a:pt x="551" y="591"/>
                    <a:pt x="577" y="564"/>
                  </a:cubicBezTo>
                  <a:cubicBezTo>
                    <a:pt x="632" y="510"/>
                    <a:pt x="632" y="422"/>
                    <a:pt x="577" y="369"/>
                  </a:cubicBezTo>
                  <a:lnTo>
                    <a:pt x="511" y="302"/>
                  </a:lnTo>
                  <a:lnTo>
                    <a:pt x="577" y="236"/>
                  </a:lnTo>
                  <a:cubicBezTo>
                    <a:pt x="632" y="182"/>
                    <a:pt x="632" y="94"/>
                    <a:pt x="577" y="41"/>
                  </a:cubicBezTo>
                  <a:cubicBezTo>
                    <a:pt x="551" y="14"/>
                    <a:pt x="515" y="0"/>
                    <a:pt x="480" y="0"/>
                  </a:cubicBezTo>
                  <a:cubicBezTo>
                    <a:pt x="445" y="0"/>
                    <a:pt x="409" y="14"/>
                    <a:pt x="383" y="41"/>
                  </a:cubicBezTo>
                  <a:lnTo>
                    <a:pt x="316" y="107"/>
                  </a:lnTo>
                  <a:lnTo>
                    <a:pt x="250" y="41"/>
                  </a:lnTo>
                  <a:cubicBezTo>
                    <a:pt x="223" y="14"/>
                    <a:pt x="187" y="0"/>
                    <a:pt x="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5"/>
            <p:cNvSpPr/>
            <p:nvPr/>
          </p:nvSpPr>
          <p:spPr>
            <a:xfrm>
              <a:off x="2413850" y="666575"/>
              <a:ext cx="15825" cy="15150"/>
            </a:xfrm>
            <a:custGeom>
              <a:rect b="b" l="l" r="r" t="t"/>
              <a:pathLst>
                <a:path extrusionOk="0" h="606" w="633">
                  <a:moveTo>
                    <a:pt x="152" y="1"/>
                  </a:moveTo>
                  <a:cubicBezTo>
                    <a:pt x="117" y="1"/>
                    <a:pt x="81" y="14"/>
                    <a:pt x="54" y="41"/>
                  </a:cubicBezTo>
                  <a:cubicBezTo>
                    <a:pt x="0" y="96"/>
                    <a:pt x="0" y="182"/>
                    <a:pt x="54" y="237"/>
                  </a:cubicBezTo>
                  <a:lnTo>
                    <a:pt x="121" y="302"/>
                  </a:lnTo>
                  <a:lnTo>
                    <a:pt x="54" y="369"/>
                  </a:lnTo>
                  <a:cubicBezTo>
                    <a:pt x="0" y="423"/>
                    <a:pt x="0" y="510"/>
                    <a:pt x="54" y="564"/>
                  </a:cubicBezTo>
                  <a:cubicBezTo>
                    <a:pt x="82" y="592"/>
                    <a:pt x="117" y="605"/>
                    <a:pt x="152" y="605"/>
                  </a:cubicBezTo>
                  <a:cubicBezTo>
                    <a:pt x="188" y="605"/>
                    <a:pt x="223" y="592"/>
                    <a:pt x="250" y="564"/>
                  </a:cubicBezTo>
                  <a:lnTo>
                    <a:pt x="316" y="498"/>
                  </a:lnTo>
                  <a:lnTo>
                    <a:pt x="382" y="564"/>
                  </a:lnTo>
                  <a:cubicBezTo>
                    <a:pt x="410" y="592"/>
                    <a:pt x="445" y="605"/>
                    <a:pt x="480" y="605"/>
                  </a:cubicBezTo>
                  <a:cubicBezTo>
                    <a:pt x="516" y="605"/>
                    <a:pt x="551" y="592"/>
                    <a:pt x="578" y="564"/>
                  </a:cubicBezTo>
                  <a:cubicBezTo>
                    <a:pt x="633" y="510"/>
                    <a:pt x="633" y="423"/>
                    <a:pt x="578" y="369"/>
                  </a:cubicBezTo>
                  <a:lnTo>
                    <a:pt x="512" y="302"/>
                  </a:lnTo>
                  <a:lnTo>
                    <a:pt x="578" y="237"/>
                  </a:lnTo>
                  <a:cubicBezTo>
                    <a:pt x="633" y="182"/>
                    <a:pt x="633" y="96"/>
                    <a:pt x="578" y="41"/>
                  </a:cubicBezTo>
                  <a:cubicBezTo>
                    <a:pt x="551" y="14"/>
                    <a:pt x="516" y="1"/>
                    <a:pt x="481" y="1"/>
                  </a:cubicBezTo>
                  <a:cubicBezTo>
                    <a:pt x="445" y="1"/>
                    <a:pt x="410" y="14"/>
                    <a:pt x="382" y="41"/>
                  </a:cubicBezTo>
                  <a:lnTo>
                    <a:pt x="316" y="108"/>
                  </a:lnTo>
                  <a:lnTo>
                    <a:pt x="250" y="41"/>
                  </a:lnTo>
                  <a:cubicBezTo>
                    <a:pt x="223" y="14"/>
                    <a:pt x="187" y="1"/>
                    <a:pt x="1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5"/>
            <p:cNvSpPr/>
            <p:nvPr/>
          </p:nvSpPr>
          <p:spPr>
            <a:xfrm>
              <a:off x="2448550" y="562875"/>
              <a:ext cx="27125" cy="27150"/>
            </a:xfrm>
            <a:custGeom>
              <a:rect b="b" l="l" r="r" t="t"/>
              <a:pathLst>
                <a:path extrusionOk="0" h="1086" w="1085">
                  <a:moveTo>
                    <a:pt x="543" y="1"/>
                  </a:moveTo>
                  <a:cubicBezTo>
                    <a:pt x="467" y="1"/>
                    <a:pt x="405" y="62"/>
                    <a:pt x="405" y="138"/>
                  </a:cubicBezTo>
                  <a:lnTo>
                    <a:pt x="405" y="405"/>
                  </a:lnTo>
                  <a:lnTo>
                    <a:pt x="138" y="405"/>
                  </a:lnTo>
                  <a:cubicBezTo>
                    <a:pt x="62" y="405"/>
                    <a:pt x="0" y="467"/>
                    <a:pt x="0" y="543"/>
                  </a:cubicBezTo>
                  <a:cubicBezTo>
                    <a:pt x="0" y="619"/>
                    <a:pt x="62" y="681"/>
                    <a:pt x="138" y="681"/>
                  </a:cubicBezTo>
                  <a:lnTo>
                    <a:pt x="405" y="681"/>
                  </a:lnTo>
                  <a:lnTo>
                    <a:pt x="405" y="948"/>
                  </a:lnTo>
                  <a:cubicBezTo>
                    <a:pt x="405" y="1024"/>
                    <a:pt x="467" y="1086"/>
                    <a:pt x="543" y="1086"/>
                  </a:cubicBezTo>
                  <a:cubicBezTo>
                    <a:pt x="619" y="1086"/>
                    <a:pt x="681" y="1024"/>
                    <a:pt x="681" y="948"/>
                  </a:cubicBezTo>
                  <a:lnTo>
                    <a:pt x="681" y="681"/>
                  </a:lnTo>
                  <a:lnTo>
                    <a:pt x="946" y="681"/>
                  </a:lnTo>
                  <a:cubicBezTo>
                    <a:pt x="1023" y="681"/>
                    <a:pt x="1084" y="619"/>
                    <a:pt x="1084" y="543"/>
                  </a:cubicBezTo>
                  <a:cubicBezTo>
                    <a:pt x="1084" y="467"/>
                    <a:pt x="1023" y="405"/>
                    <a:pt x="946" y="405"/>
                  </a:cubicBezTo>
                  <a:lnTo>
                    <a:pt x="681" y="405"/>
                  </a:lnTo>
                  <a:lnTo>
                    <a:pt x="681" y="138"/>
                  </a:lnTo>
                  <a:cubicBezTo>
                    <a:pt x="681" y="62"/>
                    <a:pt x="619" y="1"/>
                    <a:pt x="5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5"/>
            <p:cNvSpPr/>
            <p:nvPr/>
          </p:nvSpPr>
          <p:spPr>
            <a:xfrm>
              <a:off x="2597150" y="543800"/>
              <a:ext cx="46175" cy="46175"/>
            </a:xfrm>
            <a:custGeom>
              <a:rect b="b" l="l" r="r" t="t"/>
              <a:pathLst>
                <a:path extrusionOk="0" h="1847" w="1847">
                  <a:moveTo>
                    <a:pt x="924" y="277"/>
                  </a:moveTo>
                  <a:cubicBezTo>
                    <a:pt x="1280" y="277"/>
                    <a:pt x="1570" y="567"/>
                    <a:pt x="1570" y="924"/>
                  </a:cubicBezTo>
                  <a:cubicBezTo>
                    <a:pt x="1570" y="1280"/>
                    <a:pt x="1280" y="1571"/>
                    <a:pt x="924" y="1571"/>
                  </a:cubicBezTo>
                  <a:cubicBezTo>
                    <a:pt x="566" y="1571"/>
                    <a:pt x="276" y="1280"/>
                    <a:pt x="276" y="924"/>
                  </a:cubicBezTo>
                  <a:cubicBezTo>
                    <a:pt x="276" y="567"/>
                    <a:pt x="566" y="277"/>
                    <a:pt x="924" y="277"/>
                  </a:cubicBezTo>
                  <a:close/>
                  <a:moveTo>
                    <a:pt x="924" y="1"/>
                  </a:moveTo>
                  <a:cubicBezTo>
                    <a:pt x="414" y="1"/>
                    <a:pt x="0" y="414"/>
                    <a:pt x="0" y="923"/>
                  </a:cubicBezTo>
                  <a:cubicBezTo>
                    <a:pt x="0" y="1433"/>
                    <a:pt x="414" y="1847"/>
                    <a:pt x="924" y="1847"/>
                  </a:cubicBezTo>
                  <a:cubicBezTo>
                    <a:pt x="1432" y="1847"/>
                    <a:pt x="1846" y="1433"/>
                    <a:pt x="1846" y="923"/>
                  </a:cubicBezTo>
                  <a:cubicBezTo>
                    <a:pt x="1846" y="414"/>
                    <a:pt x="1432" y="1"/>
                    <a:pt x="9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5"/>
            <p:cNvSpPr/>
            <p:nvPr/>
          </p:nvSpPr>
          <p:spPr>
            <a:xfrm>
              <a:off x="2616775" y="553550"/>
              <a:ext cx="12075" cy="16825"/>
            </a:xfrm>
            <a:custGeom>
              <a:rect b="b" l="l" r="r" t="t"/>
              <a:pathLst>
                <a:path extrusionOk="0" h="673" w="483">
                  <a:moveTo>
                    <a:pt x="139" y="1"/>
                  </a:moveTo>
                  <a:cubicBezTo>
                    <a:pt x="63" y="1"/>
                    <a:pt x="1" y="63"/>
                    <a:pt x="1" y="139"/>
                  </a:cubicBezTo>
                  <a:lnTo>
                    <a:pt x="1" y="533"/>
                  </a:lnTo>
                  <a:cubicBezTo>
                    <a:pt x="1" y="610"/>
                    <a:pt x="63" y="672"/>
                    <a:pt x="139" y="672"/>
                  </a:cubicBezTo>
                  <a:lnTo>
                    <a:pt x="345" y="672"/>
                  </a:lnTo>
                  <a:cubicBezTo>
                    <a:pt x="422" y="672"/>
                    <a:pt x="483" y="610"/>
                    <a:pt x="483" y="533"/>
                  </a:cubicBezTo>
                  <a:cubicBezTo>
                    <a:pt x="483" y="457"/>
                    <a:pt x="421" y="395"/>
                    <a:pt x="345" y="395"/>
                  </a:cubicBezTo>
                  <a:lnTo>
                    <a:pt x="277" y="395"/>
                  </a:lnTo>
                  <a:lnTo>
                    <a:pt x="277" y="139"/>
                  </a:lnTo>
                  <a:cubicBezTo>
                    <a:pt x="277" y="63"/>
                    <a:pt x="215" y="1"/>
                    <a:pt x="1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5"/>
            <p:cNvSpPr/>
            <p:nvPr/>
          </p:nvSpPr>
          <p:spPr>
            <a:xfrm>
              <a:off x="2420800" y="545550"/>
              <a:ext cx="21725" cy="44950"/>
            </a:xfrm>
            <a:custGeom>
              <a:rect b="b" l="l" r="r" t="t"/>
              <a:pathLst>
                <a:path extrusionOk="0" h="1798" w="869">
                  <a:moveTo>
                    <a:pt x="511" y="0"/>
                  </a:moveTo>
                  <a:cubicBezTo>
                    <a:pt x="459" y="0"/>
                    <a:pt x="410" y="29"/>
                    <a:pt x="385" y="79"/>
                  </a:cubicBezTo>
                  <a:lnTo>
                    <a:pt x="21" y="839"/>
                  </a:lnTo>
                  <a:cubicBezTo>
                    <a:pt x="0" y="882"/>
                    <a:pt x="2" y="932"/>
                    <a:pt x="28" y="973"/>
                  </a:cubicBezTo>
                  <a:cubicBezTo>
                    <a:pt x="54" y="1013"/>
                    <a:pt x="97" y="1036"/>
                    <a:pt x="146" y="1036"/>
                  </a:cubicBezTo>
                  <a:lnTo>
                    <a:pt x="504" y="1036"/>
                  </a:lnTo>
                  <a:lnTo>
                    <a:pt x="234" y="1599"/>
                  </a:lnTo>
                  <a:cubicBezTo>
                    <a:pt x="201" y="1668"/>
                    <a:pt x="230" y="1750"/>
                    <a:pt x="299" y="1783"/>
                  </a:cubicBezTo>
                  <a:cubicBezTo>
                    <a:pt x="317" y="1792"/>
                    <a:pt x="338" y="1797"/>
                    <a:pt x="359" y="1797"/>
                  </a:cubicBezTo>
                  <a:cubicBezTo>
                    <a:pt x="410" y="1797"/>
                    <a:pt x="459" y="1768"/>
                    <a:pt x="483" y="1719"/>
                  </a:cubicBezTo>
                  <a:lnTo>
                    <a:pt x="848" y="958"/>
                  </a:lnTo>
                  <a:cubicBezTo>
                    <a:pt x="868" y="916"/>
                    <a:pt x="866" y="865"/>
                    <a:pt x="840" y="825"/>
                  </a:cubicBezTo>
                  <a:cubicBezTo>
                    <a:pt x="815" y="785"/>
                    <a:pt x="772" y="760"/>
                    <a:pt x="724" y="760"/>
                  </a:cubicBezTo>
                  <a:lnTo>
                    <a:pt x="365" y="760"/>
                  </a:lnTo>
                  <a:lnTo>
                    <a:pt x="635" y="198"/>
                  </a:lnTo>
                  <a:cubicBezTo>
                    <a:pt x="668" y="129"/>
                    <a:pt x="639" y="47"/>
                    <a:pt x="570" y="14"/>
                  </a:cubicBezTo>
                  <a:cubicBezTo>
                    <a:pt x="551" y="5"/>
                    <a:pt x="530" y="0"/>
                    <a:pt x="5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5"/>
            <p:cNvSpPr/>
            <p:nvPr/>
          </p:nvSpPr>
          <p:spPr>
            <a:xfrm>
              <a:off x="2482400" y="549950"/>
              <a:ext cx="27625" cy="40900"/>
            </a:xfrm>
            <a:custGeom>
              <a:rect b="b" l="l" r="r" t="t"/>
              <a:pathLst>
                <a:path extrusionOk="0" h="1636" w="1105">
                  <a:moveTo>
                    <a:pt x="532" y="277"/>
                  </a:moveTo>
                  <a:cubicBezTo>
                    <a:pt x="629" y="277"/>
                    <a:pt x="708" y="355"/>
                    <a:pt x="708" y="452"/>
                  </a:cubicBezTo>
                  <a:cubicBezTo>
                    <a:pt x="708" y="547"/>
                    <a:pt x="629" y="626"/>
                    <a:pt x="532" y="626"/>
                  </a:cubicBezTo>
                  <a:cubicBezTo>
                    <a:pt x="504" y="626"/>
                    <a:pt x="448" y="626"/>
                    <a:pt x="388" y="627"/>
                  </a:cubicBezTo>
                  <a:lnTo>
                    <a:pt x="276" y="627"/>
                  </a:lnTo>
                  <a:lnTo>
                    <a:pt x="276" y="277"/>
                  </a:lnTo>
                  <a:close/>
                  <a:moveTo>
                    <a:pt x="601" y="903"/>
                  </a:moveTo>
                  <a:cubicBezTo>
                    <a:pt x="727" y="903"/>
                    <a:pt x="829" y="1005"/>
                    <a:pt x="829" y="1130"/>
                  </a:cubicBezTo>
                  <a:cubicBezTo>
                    <a:pt x="829" y="1256"/>
                    <a:pt x="727" y="1358"/>
                    <a:pt x="601" y="1358"/>
                  </a:cubicBezTo>
                  <a:cubicBezTo>
                    <a:pt x="542" y="1358"/>
                    <a:pt x="390" y="1358"/>
                    <a:pt x="276" y="1359"/>
                  </a:cubicBezTo>
                  <a:lnTo>
                    <a:pt x="276" y="903"/>
                  </a:lnTo>
                  <a:close/>
                  <a:moveTo>
                    <a:pt x="138" y="1"/>
                  </a:moveTo>
                  <a:cubicBezTo>
                    <a:pt x="62" y="1"/>
                    <a:pt x="0" y="62"/>
                    <a:pt x="0" y="139"/>
                  </a:cubicBezTo>
                  <a:lnTo>
                    <a:pt x="0" y="1498"/>
                  </a:lnTo>
                  <a:cubicBezTo>
                    <a:pt x="0" y="1534"/>
                    <a:pt x="15" y="1570"/>
                    <a:pt x="40" y="1595"/>
                  </a:cubicBezTo>
                  <a:cubicBezTo>
                    <a:pt x="66" y="1621"/>
                    <a:pt x="101" y="1636"/>
                    <a:pt x="138" y="1636"/>
                  </a:cubicBezTo>
                  <a:cubicBezTo>
                    <a:pt x="138" y="1636"/>
                    <a:pt x="502" y="1634"/>
                    <a:pt x="601" y="1634"/>
                  </a:cubicBezTo>
                  <a:cubicBezTo>
                    <a:pt x="879" y="1634"/>
                    <a:pt x="1105" y="1408"/>
                    <a:pt x="1105" y="1130"/>
                  </a:cubicBezTo>
                  <a:cubicBezTo>
                    <a:pt x="1105" y="961"/>
                    <a:pt x="1022" y="812"/>
                    <a:pt x="894" y="720"/>
                  </a:cubicBezTo>
                  <a:cubicBezTo>
                    <a:pt x="949" y="645"/>
                    <a:pt x="983" y="551"/>
                    <a:pt x="983" y="452"/>
                  </a:cubicBezTo>
                  <a:cubicBezTo>
                    <a:pt x="983" y="202"/>
                    <a:pt x="781" y="1"/>
                    <a:pt x="5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5"/>
            <p:cNvSpPr/>
            <p:nvPr/>
          </p:nvSpPr>
          <p:spPr>
            <a:xfrm>
              <a:off x="2435450" y="611225"/>
              <a:ext cx="185350" cy="165100"/>
            </a:xfrm>
            <a:custGeom>
              <a:rect b="b" l="l" r="r" t="t"/>
              <a:pathLst>
                <a:path extrusionOk="0" h="6604" w="7414">
                  <a:moveTo>
                    <a:pt x="3712" y="993"/>
                  </a:moveTo>
                  <a:cubicBezTo>
                    <a:pt x="4797" y="993"/>
                    <a:pt x="5719" y="1500"/>
                    <a:pt x="6027" y="2197"/>
                  </a:cubicBezTo>
                  <a:cubicBezTo>
                    <a:pt x="5881" y="2017"/>
                    <a:pt x="5696" y="1854"/>
                    <a:pt x="5477" y="1715"/>
                  </a:cubicBezTo>
                  <a:cubicBezTo>
                    <a:pt x="4988" y="1406"/>
                    <a:pt x="4361" y="1234"/>
                    <a:pt x="3712" y="1234"/>
                  </a:cubicBezTo>
                  <a:cubicBezTo>
                    <a:pt x="3567" y="1234"/>
                    <a:pt x="3423" y="1243"/>
                    <a:pt x="3285" y="1259"/>
                  </a:cubicBezTo>
                  <a:cubicBezTo>
                    <a:pt x="2949" y="1298"/>
                    <a:pt x="2630" y="1382"/>
                    <a:pt x="2337" y="1509"/>
                  </a:cubicBezTo>
                  <a:cubicBezTo>
                    <a:pt x="1947" y="1679"/>
                    <a:pt x="1628" y="1914"/>
                    <a:pt x="1401" y="2190"/>
                  </a:cubicBezTo>
                  <a:cubicBezTo>
                    <a:pt x="1451" y="2079"/>
                    <a:pt x="1517" y="1971"/>
                    <a:pt x="1599" y="1869"/>
                  </a:cubicBezTo>
                  <a:cubicBezTo>
                    <a:pt x="1802" y="1615"/>
                    <a:pt x="2095" y="1399"/>
                    <a:pt x="2448" y="1246"/>
                  </a:cubicBezTo>
                  <a:cubicBezTo>
                    <a:pt x="2715" y="1130"/>
                    <a:pt x="3008" y="1052"/>
                    <a:pt x="3318" y="1016"/>
                  </a:cubicBezTo>
                  <a:cubicBezTo>
                    <a:pt x="3444" y="1001"/>
                    <a:pt x="3577" y="993"/>
                    <a:pt x="3712" y="993"/>
                  </a:cubicBezTo>
                  <a:close/>
                  <a:moveTo>
                    <a:pt x="3712" y="1511"/>
                  </a:moveTo>
                  <a:cubicBezTo>
                    <a:pt x="3942" y="1511"/>
                    <a:pt x="4165" y="1533"/>
                    <a:pt x="4377" y="1576"/>
                  </a:cubicBezTo>
                  <a:cubicBezTo>
                    <a:pt x="4168" y="1886"/>
                    <a:pt x="3868" y="2222"/>
                    <a:pt x="3576" y="2469"/>
                  </a:cubicBezTo>
                  <a:cubicBezTo>
                    <a:pt x="3247" y="2746"/>
                    <a:pt x="3018" y="2841"/>
                    <a:pt x="2892" y="2841"/>
                  </a:cubicBezTo>
                  <a:cubicBezTo>
                    <a:pt x="2860" y="2841"/>
                    <a:pt x="2834" y="2835"/>
                    <a:pt x="2815" y="2824"/>
                  </a:cubicBezTo>
                  <a:cubicBezTo>
                    <a:pt x="2758" y="2792"/>
                    <a:pt x="2763" y="2703"/>
                    <a:pt x="2827" y="2559"/>
                  </a:cubicBezTo>
                  <a:cubicBezTo>
                    <a:pt x="2858" y="2492"/>
                    <a:pt x="2831" y="2412"/>
                    <a:pt x="2765" y="2378"/>
                  </a:cubicBezTo>
                  <a:cubicBezTo>
                    <a:pt x="2745" y="2368"/>
                    <a:pt x="2723" y="2364"/>
                    <a:pt x="2702" y="2364"/>
                  </a:cubicBezTo>
                  <a:cubicBezTo>
                    <a:pt x="2654" y="2364"/>
                    <a:pt x="2607" y="2389"/>
                    <a:pt x="2582" y="2433"/>
                  </a:cubicBezTo>
                  <a:cubicBezTo>
                    <a:pt x="2580" y="2435"/>
                    <a:pt x="2459" y="2649"/>
                    <a:pt x="2270" y="2876"/>
                  </a:cubicBezTo>
                  <a:cubicBezTo>
                    <a:pt x="2033" y="3163"/>
                    <a:pt x="1797" y="3342"/>
                    <a:pt x="1591" y="3394"/>
                  </a:cubicBezTo>
                  <a:cubicBezTo>
                    <a:pt x="1549" y="3404"/>
                    <a:pt x="1508" y="3409"/>
                    <a:pt x="1468" y="3409"/>
                  </a:cubicBezTo>
                  <a:cubicBezTo>
                    <a:pt x="1407" y="3409"/>
                    <a:pt x="1348" y="3397"/>
                    <a:pt x="1290" y="3372"/>
                  </a:cubicBezTo>
                  <a:cubicBezTo>
                    <a:pt x="1296" y="3236"/>
                    <a:pt x="1305" y="3101"/>
                    <a:pt x="1314" y="2965"/>
                  </a:cubicBezTo>
                  <a:cubicBezTo>
                    <a:pt x="1422" y="2467"/>
                    <a:pt x="1834" y="2030"/>
                    <a:pt x="2448" y="1763"/>
                  </a:cubicBezTo>
                  <a:cubicBezTo>
                    <a:pt x="2715" y="1646"/>
                    <a:pt x="3008" y="1569"/>
                    <a:pt x="3318" y="1533"/>
                  </a:cubicBezTo>
                  <a:cubicBezTo>
                    <a:pt x="3444" y="1518"/>
                    <a:pt x="3577" y="1511"/>
                    <a:pt x="3712" y="1511"/>
                  </a:cubicBezTo>
                  <a:close/>
                  <a:moveTo>
                    <a:pt x="3707" y="0"/>
                  </a:moveTo>
                  <a:cubicBezTo>
                    <a:pt x="1663" y="0"/>
                    <a:pt x="0" y="1685"/>
                    <a:pt x="0" y="3755"/>
                  </a:cubicBezTo>
                  <a:cubicBezTo>
                    <a:pt x="0" y="4754"/>
                    <a:pt x="390" y="5401"/>
                    <a:pt x="1191" y="5731"/>
                  </a:cubicBezTo>
                  <a:cubicBezTo>
                    <a:pt x="1443" y="6215"/>
                    <a:pt x="1936" y="6548"/>
                    <a:pt x="2514" y="6575"/>
                  </a:cubicBezTo>
                  <a:cubicBezTo>
                    <a:pt x="2912" y="6595"/>
                    <a:pt x="3312" y="6604"/>
                    <a:pt x="3712" y="6604"/>
                  </a:cubicBezTo>
                  <a:cubicBezTo>
                    <a:pt x="4112" y="6604"/>
                    <a:pt x="4513" y="6595"/>
                    <a:pt x="4909" y="6575"/>
                  </a:cubicBezTo>
                  <a:cubicBezTo>
                    <a:pt x="5491" y="6548"/>
                    <a:pt x="5986" y="6212"/>
                    <a:pt x="6236" y="5726"/>
                  </a:cubicBezTo>
                  <a:cubicBezTo>
                    <a:pt x="7028" y="5393"/>
                    <a:pt x="7413" y="4749"/>
                    <a:pt x="7413" y="3754"/>
                  </a:cubicBezTo>
                  <a:cubicBezTo>
                    <a:pt x="7413" y="2642"/>
                    <a:pt x="6930" y="1593"/>
                    <a:pt x="6088" y="876"/>
                  </a:cubicBezTo>
                  <a:cubicBezTo>
                    <a:pt x="6062" y="854"/>
                    <a:pt x="6030" y="844"/>
                    <a:pt x="5999" y="844"/>
                  </a:cubicBezTo>
                  <a:cubicBezTo>
                    <a:pt x="5960" y="844"/>
                    <a:pt x="5921" y="860"/>
                    <a:pt x="5894" y="893"/>
                  </a:cubicBezTo>
                  <a:cubicBezTo>
                    <a:pt x="5844" y="950"/>
                    <a:pt x="5851" y="1038"/>
                    <a:pt x="5909" y="1087"/>
                  </a:cubicBezTo>
                  <a:cubicBezTo>
                    <a:pt x="6690" y="1750"/>
                    <a:pt x="7137" y="2722"/>
                    <a:pt x="7137" y="3754"/>
                  </a:cubicBezTo>
                  <a:cubicBezTo>
                    <a:pt x="7137" y="4525"/>
                    <a:pt x="6892" y="5040"/>
                    <a:pt x="6371" y="5350"/>
                  </a:cubicBezTo>
                  <a:cubicBezTo>
                    <a:pt x="6390" y="5263"/>
                    <a:pt x="6403" y="5175"/>
                    <a:pt x="6407" y="5084"/>
                  </a:cubicBezTo>
                  <a:cubicBezTo>
                    <a:pt x="6443" y="4389"/>
                    <a:pt x="6436" y="3684"/>
                    <a:pt x="6389" y="2989"/>
                  </a:cubicBezTo>
                  <a:cubicBezTo>
                    <a:pt x="6405" y="2897"/>
                    <a:pt x="6415" y="2804"/>
                    <a:pt x="6415" y="2710"/>
                  </a:cubicBezTo>
                  <a:cubicBezTo>
                    <a:pt x="6415" y="2169"/>
                    <a:pt x="6127" y="1664"/>
                    <a:pt x="5606" y="1286"/>
                  </a:cubicBezTo>
                  <a:cubicBezTo>
                    <a:pt x="5099" y="920"/>
                    <a:pt x="4426" y="717"/>
                    <a:pt x="3713" y="717"/>
                  </a:cubicBezTo>
                  <a:cubicBezTo>
                    <a:pt x="3567" y="717"/>
                    <a:pt x="3423" y="725"/>
                    <a:pt x="3285" y="741"/>
                  </a:cubicBezTo>
                  <a:cubicBezTo>
                    <a:pt x="2949" y="781"/>
                    <a:pt x="2630" y="865"/>
                    <a:pt x="2337" y="993"/>
                  </a:cubicBezTo>
                  <a:cubicBezTo>
                    <a:pt x="1944" y="1164"/>
                    <a:pt x="1615" y="1408"/>
                    <a:pt x="1383" y="1697"/>
                  </a:cubicBezTo>
                  <a:cubicBezTo>
                    <a:pt x="1139" y="2003"/>
                    <a:pt x="1010" y="2353"/>
                    <a:pt x="1010" y="2710"/>
                  </a:cubicBezTo>
                  <a:cubicBezTo>
                    <a:pt x="1010" y="2804"/>
                    <a:pt x="1019" y="2897"/>
                    <a:pt x="1036" y="2989"/>
                  </a:cubicBezTo>
                  <a:cubicBezTo>
                    <a:pt x="1006" y="3421"/>
                    <a:pt x="993" y="3858"/>
                    <a:pt x="995" y="4285"/>
                  </a:cubicBezTo>
                  <a:cubicBezTo>
                    <a:pt x="995" y="4361"/>
                    <a:pt x="1057" y="4422"/>
                    <a:pt x="1133" y="4422"/>
                  </a:cubicBezTo>
                  <a:lnTo>
                    <a:pt x="1134" y="4422"/>
                  </a:lnTo>
                  <a:cubicBezTo>
                    <a:pt x="1210" y="4422"/>
                    <a:pt x="1272" y="4359"/>
                    <a:pt x="1271" y="4283"/>
                  </a:cubicBezTo>
                  <a:cubicBezTo>
                    <a:pt x="1270" y="4077"/>
                    <a:pt x="1273" y="3869"/>
                    <a:pt x="1279" y="3660"/>
                  </a:cubicBezTo>
                  <a:cubicBezTo>
                    <a:pt x="1341" y="3678"/>
                    <a:pt x="1404" y="3686"/>
                    <a:pt x="1467" y="3686"/>
                  </a:cubicBezTo>
                  <a:cubicBezTo>
                    <a:pt x="1531" y="3686"/>
                    <a:pt x="1594" y="3678"/>
                    <a:pt x="1659" y="3662"/>
                  </a:cubicBezTo>
                  <a:cubicBezTo>
                    <a:pt x="2020" y="3571"/>
                    <a:pt x="2346" y="3234"/>
                    <a:pt x="2560" y="2958"/>
                  </a:cubicBezTo>
                  <a:cubicBezTo>
                    <a:pt x="2595" y="3009"/>
                    <a:pt x="2640" y="3044"/>
                    <a:pt x="2679" y="3065"/>
                  </a:cubicBezTo>
                  <a:cubicBezTo>
                    <a:pt x="2744" y="3102"/>
                    <a:pt x="2815" y="3118"/>
                    <a:pt x="2889" y="3118"/>
                  </a:cubicBezTo>
                  <a:cubicBezTo>
                    <a:pt x="3168" y="3118"/>
                    <a:pt x="3500" y="2894"/>
                    <a:pt x="3754" y="2680"/>
                  </a:cubicBezTo>
                  <a:cubicBezTo>
                    <a:pt x="4096" y="2392"/>
                    <a:pt x="4436" y="2005"/>
                    <a:pt x="4660" y="1648"/>
                  </a:cubicBezTo>
                  <a:cubicBezTo>
                    <a:pt x="5414" y="1876"/>
                    <a:pt x="5981" y="2368"/>
                    <a:pt x="6111" y="2968"/>
                  </a:cubicBezTo>
                  <a:cubicBezTo>
                    <a:pt x="6160" y="3667"/>
                    <a:pt x="6168" y="4373"/>
                    <a:pt x="6131" y="5071"/>
                  </a:cubicBezTo>
                  <a:cubicBezTo>
                    <a:pt x="6097" y="5740"/>
                    <a:pt x="5566" y="6268"/>
                    <a:pt x="4897" y="6299"/>
                  </a:cubicBezTo>
                  <a:cubicBezTo>
                    <a:pt x="4504" y="6318"/>
                    <a:pt x="4108" y="6328"/>
                    <a:pt x="3712" y="6328"/>
                  </a:cubicBezTo>
                  <a:cubicBezTo>
                    <a:pt x="3316" y="6328"/>
                    <a:pt x="2921" y="6318"/>
                    <a:pt x="2528" y="6299"/>
                  </a:cubicBezTo>
                  <a:cubicBezTo>
                    <a:pt x="1859" y="6268"/>
                    <a:pt x="1327" y="5740"/>
                    <a:pt x="1293" y="5071"/>
                  </a:cubicBezTo>
                  <a:cubicBezTo>
                    <a:pt x="1288" y="4981"/>
                    <a:pt x="1285" y="4903"/>
                    <a:pt x="1282" y="4831"/>
                  </a:cubicBezTo>
                  <a:cubicBezTo>
                    <a:pt x="1280" y="4757"/>
                    <a:pt x="1219" y="4698"/>
                    <a:pt x="1146" y="4698"/>
                  </a:cubicBezTo>
                  <a:cubicBezTo>
                    <a:pt x="1144" y="4698"/>
                    <a:pt x="1142" y="4698"/>
                    <a:pt x="1140" y="4698"/>
                  </a:cubicBezTo>
                  <a:cubicBezTo>
                    <a:pt x="1064" y="4701"/>
                    <a:pt x="1004" y="4765"/>
                    <a:pt x="1006" y="4841"/>
                  </a:cubicBezTo>
                  <a:cubicBezTo>
                    <a:pt x="1009" y="4914"/>
                    <a:pt x="1012" y="4994"/>
                    <a:pt x="1017" y="5084"/>
                  </a:cubicBezTo>
                  <a:cubicBezTo>
                    <a:pt x="1023" y="5178"/>
                    <a:pt x="1035" y="5269"/>
                    <a:pt x="1056" y="5357"/>
                  </a:cubicBezTo>
                  <a:cubicBezTo>
                    <a:pt x="525" y="5048"/>
                    <a:pt x="276" y="4531"/>
                    <a:pt x="276" y="3755"/>
                  </a:cubicBezTo>
                  <a:cubicBezTo>
                    <a:pt x="276" y="1836"/>
                    <a:pt x="1815" y="276"/>
                    <a:pt x="3707" y="276"/>
                  </a:cubicBezTo>
                  <a:cubicBezTo>
                    <a:pt x="4334" y="276"/>
                    <a:pt x="4947" y="449"/>
                    <a:pt x="5481" y="776"/>
                  </a:cubicBezTo>
                  <a:cubicBezTo>
                    <a:pt x="5503" y="790"/>
                    <a:pt x="5528" y="797"/>
                    <a:pt x="5553" y="797"/>
                  </a:cubicBezTo>
                  <a:cubicBezTo>
                    <a:pt x="5599" y="797"/>
                    <a:pt x="5645" y="773"/>
                    <a:pt x="5671" y="731"/>
                  </a:cubicBezTo>
                  <a:cubicBezTo>
                    <a:pt x="5711" y="666"/>
                    <a:pt x="5691" y="581"/>
                    <a:pt x="5626" y="542"/>
                  </a:cubicBezTo>
                  <a:cubicBezTo>
                    <a:pt x="5048" y="186"/>
                    <a:pt x="4385" y="0"/>
                    <a:pt x="3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5"/>
            <p:cNvSpPr/>
            <p:nvPr/>
          </p:nvSpPr>
          <p:spPr>
            <a:xfrm>
              <a:off x="2511200" y="727950"/>
              <a:ext cx="34125" cy="15200"/>
            </a:xfrm>
            <a:custGeom>
              <a:rect b="b" l="l" r="r" t="t"/>
              <a:pathLst>
                <a:path extrusionOk="0" h="608" w="1365">
                  <a:moveTo>
                    <a:pt x="158" y="0"/>
                  </a:moveTo>
                  <a:cubicBezTo>
                    <a:pt x="138" y="0"/>
                    <a:pt x="118" y="5"/>
                    <a:pt x="99" y="14"/>
                  </a:cubicBezTo>
                  <a:cubicBezTo>
                    <a:pt x="30" y="46"/>
                    <a:pt x="0" y="129"/>
                    <a:pt x="33" y="197"/>
                  </a:cubicBezTo>
                  <a:cubicBezTo>
                    <a:pt x="152" y="447"/>
                    <a:pt x="407" y="608"/>
                    <a:pt x="682" y="608"/>
                  </a:cubicBezTo>
                  <a:lnTo>
                    <a:pt x="682" y="608"/>
                  </a:lnTo>
                  <a:cubicBezTo>
                    <a:pt x="958" y="608"/>
                    <a:pt x="1213" y="447"/>
                    <a:pt x="1332" y="197"/>
                  </a:cubicBezTo>
                  <a:cubicBezTo>
                    <a:pt x="1365" y="129"/>
                    <a:pt x="1335" y="46"/>
                    <a:pt x="1266" y="14"/>
                  </a:cubicBezTo>
                  <a:cubicBezTo>
                    <a:pt x="1247" y="5"/>
                    <a:pt x="1226" y="0"/>
                    <a:pt x="1207" y="0"/>
                  </a:cubicBezTo>
                  <a:cubicBezTo>
                    <a:pt x="1155" y="0"/>
                    <a:pt x="1105" y="29"/>
                    <a:pt x="1082" y="79"/>
                  </a:cubicBezTo>
                  <a:cubicBezTo>
                    <a:pt x="1009" y="232"/>
                    <a:pt x="852" y="332"/>
                    <a:pt x="682" y="332"/>
                  </a:cubicBezTo>
                  <a:cubicBezTo>
                    <a:pt x="512" y="332"/>
                    <a:pt x="356" y="232"/>
                    <a:pt x="282" y="79"/>
                  </a:cubicBezTo>
                  <a:cubicBezTo>
                    <a:pt x="259" y="29"/>
                    <a:pt x="210" y="0"/>
                    <a:pt x="158" y="0"/>
                  </a:cubicBezTo>
                  <a:close/>
                  <a:moveTo>
                    <a:pt x="682" y="608"/>
                  </a:moveTo>
                  <a:cubicBezTo>
                    <a:pt x="682" y="608"/>
                    <a:pt x="682" y="608"/>
                    <a:pt x="682" y="608"/>
                  </a:cubicBezTo>
                  <a:lnTo>
                    <a:pt x="683" y="608"/>
                  </a:lnTo>
                  <a:cubicBezTo>
                    <a:pt x="683" y="608"/>
                    <a:pt x="683" y="608"/>
                    <a:pt x="682" y="6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5"/>
            <p:cNvSpPr/>
            <p:nvPr/>
          </p:nvSpPr>
          <p:spPr>
            <a:xfrm>
              <a:off x="2549000" y="699150"/>
              <a:ext cx="23200" cy="22500"/>
            </a:xfrm>
            <a:custGeom>
              <a:rect b="b" l="l" r="r" t="t"/>
              <a:pathLst>
                <a:path extrusionOk="0" h="900" w="928">
                  <a:moveTo>
                    <a:pt x="363" y="0"/>
                  </a:moveTo>
                  <a:cubicBezTo>
                    <a:pt x="236" y="0"/>
                    <a:pt x="132" y="156"/>
                    <a:pt x="132" y="347"/>
                  </a:cubicBezTo>
                  <a:cubicBezTo>
                    <a:pt x="132" y="443"/>
                    <a:pt x="157" y="529"/>
                    <a:pt x="201" y="592"/>
                  </a:cubicBezTo>
                  <a:cubicBezTo>
                    <a:pt x="133" y="617"/>
                    <a:pt x="93" y="639"/>
                    <a:pt x="89" y="642"/>
                  </a:cubicBezTo>
                  <a:cubicBezTo>
                    <a:pt x="23" y="680"/>
                    <a:pt x="1" y="765"/>
                    <a:pt x="40" y="831"/>
                  </a:cubicBezTo>
                  <a:cubicBezTo>
                    <a:pt x="66" y="874"/>
                    <a:pt x="111" y="899"/>
                    <a:pt x="158" y="899"/>
                  </a:cubicBezTo>
                  <a:cubicBezTo>
                    <a:pt x="182" y="899"/>
                    <a:pt x="207" y="893"/>
                    <a:pt x="228" y="881"/>
                  </a:cubicBezTo>
                  <a:cubicBezTo>
                    <a:pt x="235" y="876"/>
                    <a:pt x="361" y="807"/>
                    <a:pt x="566" y="807"/>
                  </a:cubicBezTo>
                  <a:cubicBezTo>
                    <a:pt x="622" y="807"/>
                    <a:pt x="684" y="812"/>
                    <a:pt x="750" y="825"/>
                  </a:cubicBezTo>
                  <a:cubicBezTo>
                    <a:pt x="759" y="827"/>
                    <a:pt x="768" y="827"/>
                    <a:pt x="777" y="827"/>
                  </a:cubicBezTo>
                  <a:cubicBezTo>
                    <a:pt x="842" y="827"/>
                    <a:pt x="900" y="781"/>
                    <a:pt x="913" y="715"/>
                  </a:cubicBezTo>
                  <a:cubicBezTo>
                    <a:pt x="927" y="640"/>
                    <a:pt x="878" y="568"/>
                    <a:pt x="803" y="553"/>
                  </a:cubicBezTo>
                  <a:cubicBezTo>
                    <a:pt x="715" y="537"/>
                    <a:pt x="634" y="530"/>
                    <a:pt x="560" y="530"/>
                  </a:cubicBezTo>
                  <a:cubicBezTo>
                    <a:pt x="583" y="478"/>
                    <a:pt x="596" y="414"/>
                    <a:pt x="596" y="347"/>
                  </a:cubicBezTo>
                  <a:cubicBezTo>
                    <a:pt x="596" y="156"/>
                    <a:pt x="492" y="0"/>
                    <a:pt x="3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5"/>
            <p:cNvSpPr/>
            <p:nvPr/>
          </p:nvSpPr>
          <p:spPr>
            <a:xfrm>
              <a:off x="2484325" y="699150"/>
              <a:ext cx="23175" cy="22500"/>
            </a:xfrm>
            <a:custGeom>
              <a:rect b="b" l="l" r="r" t="t"/>
              <a:pathLst>
                <a:path extrusionOk="0" h="900" w="927">
                  <a:moveTo>
                    <a:pt x="564" y="0"/>
                  </a:moveTo>
                  <a:cubicBezTo>
                    <a:pt x="436" y="0"/>
                    <a:pt x="331" y="156"/>
                    <a:pt x="331" y="347"/>
                  </a:cubicBezTo>
                  <a:cubicBezTo>
                    <a:pt x="331" y="415"/>
                    <a:pt x="344" y="478"/>
                    <a:pt x="367" y="531"/>
                  </a:cubicBezTo>
                  <a:cubicBezTo>
                    <a:pt x="362" y="531"/>
                    <a:pt x="356" y="531"/>
                    <a:pt x="351" y="531"/>
                  </a:cubicBezTo>
                  <a:cubicBezTo>
                    <a:pt x="281" y="531"/>
                    <a:pt x="205" y="538"/>
                    <a:pt x="125" y="553"/>
                  </a:cubicBezTo>
                  <a:cubicBezTo>
                    <a:pt x="50" y="568"/>
                    <a:pt x="0" y="640"/>
                    <a:pt x="15" y="715"/>
                  </a:cubicBezTo>
                  <a:cubicBezTo>
                    <a:pt x="27" y="781"/>
                    <a:pt x="84" y="827"/>
                    <a:pt x="149" y="827"/>
                  </a:cubicBezTo>
                  <a:cubicBezTo>
                    <a:pt x="158" y="827"/>
                    <a:pt x="167" y="826"/>
                    <a:pt x="176" y="824"/>
                  </a:cubicBezTo>
                  <a:cubicBezTo>
                    <a:pt x="242" y="811"/>
                    <a:pt x="303" y="806"/>
                    <a:pt x="359" y="806"/>
                  </a:cubicBezTo>
                  <a:cubicBezTo>
                    <a:pt x="564" y="806"/>
                    <a:pt x="691" y="876"/>
                    <a:pt x="700" y="881"/>
                  </a:cubicBezTo>
                  <a:cubicBezTo>
                    <a:pt x="721" y="893"/>
                    <a:pt x="745" y="899"/>
                    <a:pt x="768" y="899"/>
                  </a:cubicBezTo>
                  <a:cubicBezTo>
                    <a:pt x="816" y="899"/>
                    <a:pt x="862" y="874"/>
                    <a:pt x="888" y="831"/>
                  </a:cubicBezTo>
                  <a:cubicBezTo>
                    <a:pt x="926" y="765"/>
                    <a:pt x="904" y="680"/>
                    <a:pt x="839" y="642"/>
                  </a:cubicBezTo>
                  <a:cubicBezTo>
                    <a:pt x="834" y="640"/>
                    <a:pt x="795" y="617"/>
                    <a:pt x="727" y="593"/>
                  </a:cubicBezTo>
                  <a:cubicBezTo>
                    <a:pt x="771" y="530"/>
                    <a:pt x="796" y="443"/>
                    <a:pt x="796" y="347"/>
                  </a:cubicBezTo>
                  <a:cubicBezTo>
                    <a:pt x="796" y="156"/>
                    <a:pt x="692" y="0"/>
                    <a:pt x="5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 name="Google Shape;1434;p55"/>
          <p:cNvGrpSpPr/>
          <p:nvPr/>
        </p:nvGrpSpPr>
        <p:grpSpPr>
          <a:xfrm>
            <a:off x="4359049" y="1732255"/>
            <a:ext cx="426156" cy="425381"/>
            <a:chOff x="3911025" y="543475"/>
            <a:chExt cx="233600" cy="233175"/>
          </a:xfrm>
        </p:grpSpPr>
        <p:sp>
          <p:nvSpPr>
            <p:cNvPr id="1435" name="Google Shape;1435;p55"/>
            <p:cNvSpPr/>
            <p:nvPr/>
          </p:nvSpPr>
          <p:spPr>
            <a:xfrm>
              <a:off x="4013700" y="637400"/>
              <a:ext cx="28925" cy="13525"/>
            </a:xfrm>
            <a:custGeom>
              <a:rect b="b" l="l" r="r" t="t"/>
              <a:pathLst>
                <a:path extrusionOk="0" h="541" w="1157">
                  <a:moveTo>
                    <a:pt x="156" y="1"/>
                  </a:moveTo>
                  <a:cubicBezTo>
                    <a:pt x="137" y="1"/>
                    <a:pt x="117" y="5"/>
                    <a:pt x="98" y="14"/>
                  </a:cubicBezTo>
                  <a:cubicBezTo>
                    <a:pt x="30" y="47"/>
                    <a:pt x="0" y="128"/>
                    <a:pt x="33" y="196"/>
                  </a:cubicBezTo>
                  <a:cubicBezTo>
                    <a:pt x="132" y="406"/>
                    <a:pt x="346" y="541"/>
                    <a:pt x="578" y="541"/>
                  </a:cubicBezTo>
                  <a:cubicBezTo>
                    <a:pt x="811" y="541"/>
                    <a:pt x="1025" y="406"/>
                    <a:pt x="1124" y="196"/>
                  </a:cubicBezTo>
                  <a:cubicBezTo>
                    <a:pt x="1157" y="128"/>
                    <a:pt x="1127" y="47"/>
                    <a:pt x="1059" y="14"/>
                  </a:cubicBezTo>
                  <a:cubicBezTo>
                    <a:pt x="1040" y="5"/>
                    <a:pt x="1020" y="1"/>
                    <a:pt x="1001" y="1"/>
                  </a:cubicBezTo>
                  <a:cubicBezTo>
                    <a:pt x="950" y="1"/>
                    <a:pt x="900" y="29"/>
                    <a:pt x="876" y="78"/>
                  </a:cubicBezTo>
                  <a:cubicBezTo>
                    <a:pt x="822" y="194"/>
                    <a:pt x="706" y="268"/>
                    <a:pt x="578" y="268"/>
                  </a:cubicBezTo>
                  <a:cubicBezTo>
                    <a:pt x="451" y="268"/>
                    <a:pt x="334" y="194"/>
                    <a:pt x="280" y="78"/>
                  </a:cubicBezTo>
                  <a:cubicBezTo>
                    <a:pt x="257" y="29"/>
                    <a:pt x="207"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5"/>
            <p:cNvSpPr/>
            <p:nvPr/>
          </p:nvSpPr>
          <p:spPr>
            <a:xfrm>
              <a:off x="4044150" y="614850"/>
              <a:ext cx="20050" cy="18750"/>
            </a:xfrm>
            <a:custGeom>
              <a:rect b="b" l="l" r="r" t="t"/>
              <a:pathLst>
                <a:path extrusionOk="0" h="750" w="802">
                  <a:moveTo>
                    <a:pt x="321" y="0"/>
                  </a:moveTo>
                  <a:cubicBezTo>
                    <a:pt x="217" y="0"/>
                    <a:pt x="132" y="126"/>
                    <a:pt x="132" y="280"/>
                  </a:cubicBezTo>
                  <a:cubicBezTo>
                    <a:pt x="132" y="347"/>
                    <a:pt x="149" y="408"/>
                    <a:pt x="174" y="456"/>
                  </a:cubicBezTo>
                  <a:cubicBezTo>
                    <a:pt x="122" y="476"/>
                    <a:pt x="91" y="493"/>
                    <a:pt x="87" y="496"/>
                  </a:cubicBezTo>
                  <a:cubicBezTo>
                    <a:pt x="22" y="534"/>
                    <a:pt x="0" y="617"/>
                    <a:pt x="38" y="682"/>
                  </a:cubicBezTo>
                  <a:cubicBezTo>
                    <a:pt x="64" y="726"/>
                    <a:pt x="109" y="750"/>
                    <a:pt x="156" y="750"/>
                  </a:cubicBezTo>
                  <a:cubicBezTo>
                    <a:pt x="179" y="750"/>
                    <a:pt x="203" y="744"/>
                    <a:pt x="225" y="731"/>
                  </a:cubicBezTo>
                  <a:cubicBezTo>
                    <a:pt x="226" y="730"/>
                    <a:pt x="324" y="676"/>
                    <a:pt x="485" y="676"/>
                  </a:cubicBezTo>
                  <a:cubicBezTo>
                    <a:pt x="528" y="676"/>
                    <a:pt x="576" y="680"/>
                    <a:pt x="627" y="690"/>
                  </a:cubicBezTo>
                  <a:cubicBezTo>
                    <a:pt x="636" y="692"/>
                    <a:pt x="644" y="692"/>
                    <a:pt x="652" y="692"/>
                  </a:cubicBezTo>
                  <a:cubicBezTo>
                    <a:pt x="717" y="692"/>
                    <a:pt x="774" y="647"/>
                    <a:pt x="787" y="581"/>
                  </a:cubicBezTo>
                  <a:cubicBezTo>
                    <a:pt x="801" y="507"/>
                    <a:pt x="753" y="436"/>
                    <a:pt x="679" y="421"/>
                  </a:cubicBezTo>
                  <a:cubicBezTo>
                    <a:pt x="611" y="408"/>
                    <a:pt x="547" y="403"/>
                    <a:pt x="489" y="403"/>
                  </a:cubicBezTo>
                  <a:cubicBezTo>
                    <a:pt x="502" y="366"/>
                    <a:pt x="509" y="325"/>
                    <a:pt x="509" y="280"/>
                  </a:cubicBezTo>
                  <a:cubicBezTo>
                    <a:pt x="509" y="126"/>
                    <a:pt x="425" y="0"/>
                    <a:pt x="3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5"/>
            <p:cNvSpPr/>
            <p:nvPr/>
          </p:nvSpPr>
          <p:spPr>
            <a:xfrm>
              <a:off x="3992125" y="614875"/>
              <a:ext cx="20050" cy="18725"/>
            </a:xfrm>
            <a:custGeom>
              <a:rect b="b" l="l" r="r" t="t"/>
              <a:pathLst>
                <a:path extrusionOk="0" h="749" w="802">
                  <a:moveTo>
                    <a:pt x="481" y="0"/>
                  </a:moveTo>
                  <a:cubicBezTo>
                    <a:pt x="377" y="0"/>
                    <a:pt x="293" y="125"/>
                    <a:pt x="293" y="279"/>
                  </a:cubicBezTo>
                  <a:cubicBezTo>
                    <a:pt x="293" y="324"/>
                    <a:pt x="300" y="365"/>
                    <a:pt x="312" y="402"/>
                  </a:cubicBezTo>
                  <a:cubicBezTo>
                    <a:pt x="254" y="402"/>
                    <a:pt x="191" y="407"/>
                    <a:pt x="123" y="420"/>
                  </a:cubicBezTo>
                  <a:cubicBezTo>
                    <a:pt x="49" y="435"/>
                    <a:pt x="0" y="507"/>
                    <a:pt x="15" y="581"/>
                  </a:cubicBezTo>
                  <a:cubicBezTo>
                    <a:pt x="28" y="646"/>
                    <a:pt x="84" y="692"/>
                    <a:pt x="148" y="692"/>
                  </a:cubicBezTo>
                  <a:cubicBezTo>
                    <a:pt x="157" y="692"/>
                    <a:pt x="166" y="691"/>
                    <a:pt x="174" y="689"/>
                  </a:cubicBezTo>
                  <a:cubicBezTo>
                    <a:pt x="226" y="679"/>
                    <a:pt x="274" y="675"/>
                    <a:pt x="317" y="675"/>
                  </a:cubicBezTo>
                  <a:cubicBezTo>
                    <a:pt x="474" y="675"/>
                    <a:pt x="571" y="727"/>
                    <a:pt x="578" y="731"/>
                  </a:cubicBezTo>
                  <a:cubicBezTo>
                    <a:pt x="599" y="744"/>
                    <a:pt x="622" y="749"/>
                    <a:pt x="646" y="749"/>
                  </a:cubicBezTo>
                  <a:cubicBezTo>
                    <a:pt x="692" y="749"/>
                    <a:pt x="738" y="725"/>
                    <a:pt x="763" y="682"/>
                  </a:cubicBezTo>
                  <a:cubicBezTo>
                    <a:pt x="802" y="617"/>
                    <a:pt x="780" y="533"/>
                    <a:pt x="715" y="495"/>
                  </a:cubicBezTo>
                  <a:lnTo>
                    <a:pt x="714" y="495"/>
                  </a:lnTo>
                  <a:cubicBezTo>
                    <a:pt x="711" y="492"/>
                    <a:pt x="680" y="475"/>
                    <a:pt x="626" y="455"/>
                  </a:cubicBezTo>
                  <a:cubicBezTo>
                    <a:pt x="653" y="407"/>
                    <a:pt x="669" y="346"/>
                    <a:pt x="669" y="279"/>
                  </a:cubicBezTo>
                  <a:cubicBezTo>
                    <a:pt x="669" y="125"/>
                    <a:pt x="584" y="0"/>
                    <a:pt x="4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5"/>
            <p:cNvSpPr/>
            <p:nvPr/>
          </p:nvSpPr>
          <p:spPr>
            <a:xfrm>
              <a:off x="3911025" y="543475"/>
              <a:ext cx="233600" cy="233175"/>
            </a:xfrm>
            <a:custGeom>
              <a:rect b="b" l="l" r="r" t="t"/>
              <a:pathLst>
                <a:path extrusionOk="0" h="9327" w="9344">
                  <a:moveTo>
                    <a:pt x="4685" y="851"/>
                  </a:moveTo>
                  <a:cubicBezTo>
                    <a:pt x="5450" y="851"/>
                    <a:pt x="6112" y="1167"/>
                    <a:pt x="6423" y="1622"/>
                  </a:cubicBezTo>
                  <a:cubicBezTo>
                    <a:pt x="6333" y="1536"/>
                    <a:pt x="6231" y="1457"/>
                    <a:pt x="6118" y="1385"/>
                  </a:cubicBezTo>
                  <a:cubicBezTo>
                    <a:pt x="5721" y="1133"/>
                    <a:pt x="5212" y="994"/>
                    <a:pt x="4685" y="994"/>
                  </a:cubicBezTo>
                  <a:cubicBezTo>
                    <a:pt x="4567" y="994"/>
                    <a:pt x="4450" y="1001"/>
                    <a:pt x="4338" y="1014"/>
                  </a:cubicBezTo>
                  <a:cubicBezTo>
                    <a:pt x="4090" y="1043"/>
                    <a:pt x="3853" y="1103"/>
                    <a:pt x="3633" y="1191"/>
                  </a:cubicBezTo>
                  <a:cubicBezTo>
                    <a:pt x="3631" y="1153"/>
                    <a:pt x="3628" y="1114"/>
                    <a:pt x="3625" y="1076"/>
                  </a:cubicBezTo>
                  <a:cubicBezTo>
                    <a:pt x="3642" y="1068"/>
                    <a:pt x="3659" y="1061"/>
                    <a:pt x="3678" y="1052"/>
                  </a:cubicBezTo>
                  <a:cubicBezTo>
                    <a:pt x="3891" y="960"/>
                    <a:pt x="4124" y="898"/>
                    <a:pt x="4370" y="869"/>
                  </a:cubicBezTo>
                  <a:cubicBezTo>
                    <a:pt x="4472" y="857"/>
                    <a:pt x="4578" y="851"/>
                    <a:pt x="4685" y="851"/>
                  </a:cubicBezTo>
                  <a:close/>
                  <a:moveTo>
                    <a:pt x="4685" y="1267"/>
                  </a:moveTo>
                  <a:cubicBezTo>
                    <a:pt x="4855" y="1267"/>
                    <a:pt x="5020" y="1283"/>
                    <a:pt x="5177" y="1313"/>
                  </a:cubicBezTo>
                  <a:cubicBezTo>
                    <a:pt x="5012" y="1551"/>
                    <a:pt x="4783" y="1805"/>
                    <a:pt x="4559" y="1993"/>
                  </a:cubicBezTo>
                  <a:cubicBezTo>
                    <a:pt x="4311" y="2203"/>
                    <a:pt x="4122" y="2287"/>
                    <a:pt x="4024" y="2287"/>
                  </a:cubicBezTo>
                  <a:cubicBezTo>
                    <a:pt x="4004" y="2287"/>
                    <a:pt x="3988" y="2284"/>
                    <a:pt x="3976" y="2277"/>
                  </a:cubicBezTo>
                  <a:cubicBezTo>
                    <a:pt x="3963" y="2269"/>
                    <a:pt x="3957" y="2264"/>
                    <a:pt x="3957" y="2243"/>
                  </a:cubicBezTo>
                  <a:cubicBezTo>
                    <a:pt x="3956" y="2223"/>
                    <a:pt x="3960" y="2178"/>
                    <a:pt x="3995" y="2099"/>
                  </a:cubicBezTo>
                  <a:cubicBezTo>
                    <a:pt x="4004" y="2080"/>
                    <a:pt x="4008" y="2059"/>
                    <a:pt x="4008" y="2039"/>
                  </a:cubicBezTo>
                  <a:cubicBezTo>
                    <a:pt x="4008" y="1979"/>
                    <a:pt x="3969" y="1927"/>
                    <a:pt x="3913" y="1909"/>
                  </a:cubicBezTo>
                  <a:cubicBezTo>
                    <a:pt x="3899" y="1905"/>
                    <a:pt x="3886" y="1903"/>
                    <a:pt x="3872" y="1903"/>
                  </a:cubicBezTo>
                  <a:cubicBezTo>
                    <a:pt x="3828" y="1903"/>
                    <a:pt x="3786" y="1924"/>
                    <a:pt x="3760" y="1961"/>
                  </a:cubicBezTo>
                  <a:cubicBezTo>
                    <a:pt x="3757" y="1964"/>
                    <a:pt x="3755" y="1968"/>
                    <a:pt x="3753" y="1972"/>
                  </a:cubicBezTo>
                  <a:cubicBezTo>
                    <a:pt x="3751" y="1975"/>
                    <a:pt x="3709" y="2049"/>
                    <a:pt x="3637" y="2152"/>
                  </a:cubicBezTo>
                  <a:cubicBezTo>
                    <a:pt x="3647" y="1929"/>
                    <a:pt x="3650" y="1706"/>
                    <a:pt x="3645" y="1483"/>
                  </a:cubicBezTo>
                  <a:cubicBezTo>
                    <a:pt x="3655" y="1478"/>
                    <a:pt x="3667" y="1474"/>
                    <a:pt x="3678" y="1468"/>
                  </a:cubicBezTo>
                  <a:cubicBezTo>
                    <a:pt x="3891" y="1376"/>
                    <a:pt x="4124" y="1314"/>
                    <a:pt x="4370" y="1285"/>
                  </a:cubicBezTo>
                  <a:cubicBezTo>
                    <a:pt x="4472" y="1273"/>
                    <a:pt x="4578" y="1267"/>
                    <a:pt x="4685" y="1267"/>
                  </a:cubicBezTo>
                  <a:close/>
                  <a:moveTo>
                    <a:pt x="1829" y="547"/>
                  </a:moveTo>
                  <a:cubicBezTo>
                    <a:pt x="2091" y="547"/>
                    <a:pt x="2352" y="553"/>
                    <a:pt x="2611" y="563"/>
                  </a:cubicBezTo>
                  <a:cubicBezTo>
                    <a:pt x="2784" y="571"/>
                    <a:pt x="2960" y="580"/>
                    <a:pt x="3133" y="592"/>
                  </a:cubicBezTo>
                  <a:cubicBezTo>
                    <a:pt x="3233" y="599"/>
                    <a:pt x="3312" y="677"/>
                    <a:pt x="3324" y="775"/>
                  </a:cubicBezTo>
                  <a:cubicBezTo>
                    <a:pt x="3392" y="1395"/>
                    <a:pt x="3392" y="2025"/>
                    <a:pt x="3324" y="2646"/>
                  </a:cubicBezTo>
                  <a:cubicBezTo>
                    <a:pt x="3312" y="2745"/>
                    <a:pt x="3232" y="2822"/>
                    <a:pt x="3133" y="2830"/>
                  </a:cubicBezTo>
                  <a:lnTo>
                    <a:pt x="3130" y="2830"/>
                  </a:lnTo>
                  <a:cubicBezTo>
                    <a:pt x="3118" y="2831"/>
                    <a:pt x="3105" y="2832"/>
                    <a:pt x="3092" y="2833"/>
                  </a:cubicBezTo>
                  <a:cubicBezTo>
                    <a:pt x="2921" y="2844"/>
                    <a:pt x="2786" y="2988"/>
                    <a:pt x="2786" y="3160"/>
                  </a:cubicBezTo>
                  <a:lnTo>
                    <a:pt x="2786" y="3542"/>
                  </a:lnTo>
                  <a:cubicBezTo>
                    <a:pt x="2786" y="3545"/>
                    <a:pt x="2786" y="3553"/>
                    <a:pt x="2776" y="3558"/>
                  </a:cubicBezTo>
                  <a:cubicBezTo>
                    <a:pt x="2773" y="3560"/>
                    <a:pt x="2770" y="3561"/>
                    <a:pt x="2767" y="3561"/>
                  </a:cubicBezTo>
                  <a:cubicBezTo>
                    <a:pt x="2762" y="3561"/>
                    <a:pt x="2758" y="3558"/>
                    <a:pt x="2756" y="3557"/>
                  </a:cubicBezTo>
                  <a:cubicBezTo>
                    <a:pt x="2581" y="3424"/>
                    <a:pt x="2342" y="3221"/>
                    <a:pt x="2199" y="3016"/>
                  </a:cubicBezTo>
                  <a:cubicBezTo>
                    <a:pt x="2138" y="2927"/>
                    <a:pt x="2038" y="2875"/>
                    <a:pt x="1930" y="2875"/>
                  </a:cubicBezTo>
                  <a:lnTo>
                    <a:pt x="1928" y="2875"/>
                  </a:lnTo>
                  <a:cubicBezTo>
                    <a:pt x="1889" y="2875"/>
                    <a:pt x="1850" y="2875"/>
                    <a:pt x="1811" y="2875"/>
                  </a:cubicBezTo>
                  <a:cubicBezTo>
                    <a:pt x="1385" y="2875"/>
                    <a:pt x="955" y="2860"/>
                    <a:pt x="533" y="2830"/>
                  </a:cubicBezTo>
                  <a:cubicBezTo>
                    <a:pt x="454" y="2824"/>
                    <a:pt x="387" y="2777"/>
                    <a:pt x="357" y="2705"/>
                  </a:cubicBezTo>
                  <a:cubicBezTo>
                    <a:pt x="349" y="2687"/>
                    <a:pt x="344" y="2668"/>
                    <a:pt x="342" y="2647"/>
                  </a:cubicBezTo>
                  <a:cubicBezTo>
                    <a:pt x="274" y="2025"/>
                    <a:pt x="274" y="1396"/>
                    <a:pt x="342" y="775"/>
                  </a:cubicBezTo>
                  <a:cubicBezTo>
                    <a:pt x="352" y="677"/>
                    <a:pt x="433" y="599"/>
                    <a:pt x="533" y="592"/>
                  </a:cubicBezTo>
                  <a:cubicBezTo>
                    <a:pt x="963" y="562"/>
                    <a:pt x="1396" y="547"/>
                    <a:pt x="1829" y="547"/>
                  </a:cubicBezTo>
                  <a:close/>
                  <a:moveTo>
                    <a:pt x="1948" y="3152"/>
                  </a:moveTo>
                  <a:lnTo>
                    <a:pt x="1948" y="3152"/>
                  </a:lnTo>
                  <a:cubicBezTo>
                    <a:pt x="1959" y="3155"/>
                    <a:pt x="1969" y="3162"/>
                    <a:pt x="1975" y="3171"/>
                  </a:cubicBezTo>
                  <a:cubicBezTo>
                    <a:pt x="2107" y="3362"/>
                    <a:pt x="2304" y="3544"/>
                    <a:pt x="2475" y="3683"/>
                  </a:cubicBezTo>
                  <a:cubicBezTo>
                    <a:pt x="2478" y="3830"/>
                    <a:pt x="2484" y="3977"/>
                    <a:pt x="2491" y="4119"/>
                  </a:cubicBezTo>
                  <a:cubicBezTo>
                    <a:pt x="2494" y="4175"/>
                    <a:pt x="2501" y="4230"/>
                    <a:pt x="2510" y="4284"/>
                  </a:cubicBezTo>
                  <a:cubicBezTo>
                    <a:pt x="2150" y="4052"/>
                    <a:pt x="1968" y="3684"/>
                    <a:pt x="1948" y="3152"/>
                  </a:cubicBezTo>
                  <a:close/>
                  <a:moveTo>
                    <a:pt x="5459" y="1382"/>
                  </a:moveTo>
                  <a:cubicBezTo>
                    <a:pt x="6048" y="1565"/>
                    <a:pt x="6490" y="1951"/>
                    <a:pt x="6590" y="2422"/>
                  </a:cubicBezTo>
                  <a:cubicBezTo>
                    <a:pt x="6630" y="2981"/>
                    <a:pt x="6635" y="3547"/>
                    <a:pt x="6606" y="4105"/>
                  </a:cubicBezTo>
                  <a:cubicBezTo>
                    <a:pt x="6579" y="4630"/>
                    <a:pt x="6162" y="5045"/>
                    <a:pt x="5637" y="5070"/>
                  </a:cubicBezTo>
                  <a:cubicBezTo>
                    <a:pt x="5321" y="5085"/>
                    <a:pt x="5003" y="5092"/>
                    <a:pt x="4685" y="5092"/>
                  </a:cubicBezTo>
                  <a:cubicBezTo>
                    <a:pt x="4367" y="5092"/>
                    <a:pt x="4049" y="5085"/>
                    <a:pt x="3734" y="5070"/>
                  </a:cubicBezTo>
                  <a:cubicBezTo>
                    <a:pt x="3207" y="5045"/>
                    <a:pt x="2790" y="4630"/>
                    <a:pt x="2764" y="4105"/>
                  </a:cubicBezTo>
                  <a:cubicBezTo>
                    <a:pt x="2760" y="4016"/>
                    <a:pt x="2755" y="3925"/>
                    <a:pt x="2753" y="3833"/>
                  </a:cubicBezTo>
                  <a:lnTo>
                    <a:pt x="2753" y="3833"/>
                  </a:lnTo>
                  <a:cubicBezTo>
                    <a:pt x="2757" y="3834"/>
                    <a:pt x="2763" y="3834"/>
                    <a:pt x="2768" y="3834"/>
                  </a:cubicBezTo>
                  <a:cubicBezTo>
                    <a:pt x="2812" y="3834"/>
                    <a:pt x="2856" y="3824"/>
                    <a:pt x="2898" y="3804"/>
                  </a:cubicBezTo>
                  <a:cubicBezTo>
                    <a:pt x="2997" y="3754"/>
                    <a:pt x="3059" y="3654"/>
                    <a:pt x="3059" y="3542"/>
                  </a:cubicBezTo>
                  <a:lnTo>
                    <a:pt x="3059" y="3160"/>
                  </a:lnTo>
                  <a:cubicBezTo>
                    <a:pt x="3059" y="3131"/>
                    <a:pt x="3082" y="3106"/>
                    <a:pt x="3111" y="3105"/>
                  </a:cubicBezTo>
                  <a:cubicBezTo>
                    <a:pt x="3124" y="3104"/>
                    <a:pt x="3137" y="3103"/>
                    <a:pt x="3150" y="3102"/>
                  </a:cubicBezTo>
                  <a:lnTo>
                    <a:pt x="3153" y="3102"/>
                  </a:lnTo>
                  <a:cubicBezTo>
                    <a:pt x="3383" y="3086"/>
                    <a:pt x="3570" y="2907"/>
                    <a:pt x="3596" y="2676"/>
                  </a:cubicBezTo>
                  <a:cubicBezTo>
                    <a:pt x="3598" y="2660"/>
                    <a:pt x="3599" y="2644"/>
                    <a:pt x="3601" y="2628"/>
                  </a:cubicBezTo>
                  <a:cubicBezTo>
                    <a:pt x="3657" y="2568"/>
                    <a:pt x="3711" y="2506"/>
                    <a:pt x="3757" y="2447"/>
                  </a:cubicBezTo>
                  <a:cubicBezTo>
                    <a:pt x="3781" y="2473"/>
                    <a:pt x="3809" y="2496"/>
                    <a:pt x="3842" y="2514"/>
                  </a:cubicBezTo>
                  <a:cubicBezTo>
                    <a:pt x="3897" y="2546"/>
                    <a:pt x="3958" y="2560"/>
                    <a:pt x="4023" y="2560"/>
                  </a:cubicBezTo>
                  <a:cubicBezTo>
                    <a:pt x="4255" y="2560"/>
                    <a:pt x="4528" y="2378"/>
                    <a:pt x="4735" y="2203"/>
                  </a:cubicBezTo>
                  <a:cubicBezTo>
                    <a:pt x="5007" y="1973"/>
                    <a:pt x="5277" y="1666"/>
                    <a:pt x="5459" y="1382"/>
                  </a:cubicBezTo>
                  <a:close/>
                  <a:moveTo>
                    <a:pt x="5143" y="5360"/>
                  </a:moveTo>
                  <a:lnTo>
                    <a:pt x="5143" y="5360"/>
                  </a:lnTo>
                  <a:cubicBezTo>
                    <a:pt x="5070" y="5488"/>
                    <a:pt x="4891" y="5581"/>
                    <a:pt x="4688" y="5581"/>
                  </a:cubicBezTo>
                  <a:cubicBezTo>
                    <a:pt x="4485" y="5581"/>
                    <a:pt x="4307" y="5488"/>
                    <a:pt x="4233" y="5360"/>
                  </a:cubicBezTo>
                  <a:lnTo>
                    <a:pt x="4233" y="5360"/>
                  </a:lnTo>
                  <a:cubicBezTo>
                    <a:pt x="4383" y="5363"/>
                    <a:pt x="4535" y="5365"/>
                    <a:pt x="4685" y="5365"/>
                  </a:cubicBezTo>
                  <a:cubicBezTo>
                    <a:pt x="4836" y="5365"/>
                    <a:pt x="4991" y="5363"/>
                    <a:pt x="5143" y="5360"/>
                  </a:cubicBezTo>
                  <a:close/>
                  <a:moveTo>
                    <a:pt x="5961" y="5290"/>
                  </a:moveTo>
                  <a:cubicBezTo>
                    <a:pt x="6359" y="5455"/>
                    <a:pt x="6625" y="5849"/>
                    <a:pt x="6625" y="6283"/>
                  </a:cubicBezTo>
                  <a:lnTo>
                    <a:pt x="6625" y="6351"/>
                  </a:lnTo>
                  <a:lnTo>
                    <a:pt x="6073" y="6351"/>
                  </a:lnTo>
                  <a:lnTo>
                    <a:pt x="6073" y="6263"/>
                  </a:lnTo>
                  <a:cubicBezTo>
                    <a:pt x="6073" y="6188"/>
                    <a:pt x="6012" y="6127"/>
                    <a:pt x="5937" y="6127"/>
                  </a:cubicBezTo>
                  <a:cubicBezTo>
                    <a:pt x="5861" y="6127"/>
                    <a:pt x="5800" y="6188"/>
                    <a:pt x="5800" y="6263"/>
                  </a:cubicBezTo>
                  <a:lnTo>
                    <a:pt x="5800" y="6693"/>
                  </a:lnTo>
                  <a:lnTo>
                    <a:pt x="5298" y="6693"/>
                  </a:lnTo>
                  <a:cubicBezTo>
                    <a:pt x="5045" y="6693"/>
                    <a:pt x="4822" y="6820"/>
                    <a:pt x="4688" y="7015"/>
                  </a:cubicBezTo>
                  <a:cubicBezTo>
                    <a:pt x="4555" y="6820"/>
                    <a:pt x="4332" y="6693"/>
                    <a:pt x="4078" y="6693"/>
                  </a:cubicBezTo>
                  <a:lnTo>
                    <a:pt x="3577" y="6693"/>
                  </a:lnTo>
                  <a:lnTo>
                    <a:pt x="3577" y="6263"/>
                  </a:lnTo>
                  <a:cubicBezTo>
                    <a:pt x="3577" y="6188"/>
                    <a:pt x="3515" y="6127"/>
                    <a:pt x="3440" y="6127"/>
                  </a:cubicBezTo>
                  <a:cubicBezTo>
                    <a:pt x="3365" y="6127"/>
                    <a:pt x="3303" y="6188"/>
                    <a:pt x="3303" y="6263"/>
                  </a:cubicBezTo>
                  <a:lnTo>
                    <a:pt x="3303" y="6351"/>
                  </a:lnTo>
                  <a:lnTo>
                    <a:pt x="2752" y="6351"/>
                  </a:lnTo>
                  <a:lnTo>
                    <a:pt x="2752" y="6283"/>
                  </a:lnTo>
                  <a:cubicBezTo>
                    <a:pt x="2752" y="5849"/>
                    <a:pt x="3017" y="5457"/>
                    <a:pt x="3414" y="5291"/>
                  </a:cubicBezTo>
                  <a:cubicBezTo>
                    <a:pt x="3512" y="5320"/>
                    <a:pt x="3614" y="5338"/>
                    <a:pt x="3721" y="5343"/>
                  </a:cubicBezTo>
                  <a:cubicBezTo>
                    <a:pt x="3793" y="5346"/>
                    <a:pt x="3866" y="5349"/>
                    <a:pt x="3938" y="5352"/>
                  </a:cubicBezTo>
                  <a:cubicBezTo>
                    <a:pt x="4007" y="5637"/>
                    <a:pt x="4317" y="5853"/>
                    <a:pt x="4689" y="5853"/>
                  </a:cubicBezTo>
                  <a:cubicBezTo>
                    <a:pt x="5060" y="5853"/>
                    <a:pt x="5370" y="5637"/>
                    <a:pt x="5439" y="5352"/>
                  </a:cubicBezTo>
                  <a:cubicBezTo>
                    <a:pt x="5509" y="5349"/>
                    <a:pt x="5580" y="5346"/>
                    <a:pt x="5650" y="5343"/>
                  </a:cubicBezTo>
                  <a:cubicBezTo>
                    <a:pt x="5758" y="5338"/>
                    <a:pt x="5862" y="5320"/>
                    <a:pt x="5961" y="5290"/>
                  </a:cubicBezTo>
                  <a:close/>
                  <a:moveTo>
                    <a:pt x="1689" y="3352"/>
                  </a:moveTo>
                  <a:cubicBezTo>
                    <a:pt x="1761" y="3993"/>
                    <a:pt x="2074" y="4422"/>
                    <a:pt x="2639" y="4658"/>
                  </a:cubicBezTo>
                  <a:cubicBezTo>
                    <a:pt x="2746" y="4860"/>
                    <a:pt x="2905" y="5030"/>
                    <a:pt x="3097" y="5150"/>
                  </a:cubicBezTo>
                  <a:cubicBezTo>
                    <a:pt x="2719" y="5394"/>
                    <a:pt x="2479" y="5821"/>
                    <a:pt x="2479" y="6283"/>
                  </a:cubicBezTo>
                  <a:lnTo>
                    <a:pt x="2479" y="7149"/>
                  </a:lnTo>
                  <a:cubicBezTo>
                    <a:pt x="2479" y="7226"/>
                    <a:pt x="2497" y="7299"/>
                    <a:pt x="2529" y="7364"/>
                  </a:cubicBezTo>
                  <a:lnTo>
                    <a:pt x="1307" y="7364"/>
                  </a:lnTo>
                  <a:lnTo>
                    <a:pt x="1307" y="3352"/>
                  </a:lnTo>
                  <a:close/>
                  <a:moveTo>
                    <a:pt x="3303" y="6624"/>
                  </a:moveTo>
                  <a:lnTo>
                    <a:pt x="3303" y="6830"/>
                  </a:lnTo>
                  <a:cubicBezTo>
                    <a:pt x="3303" y="6905"/>
                    <a:pt x="3365" y="6966"/>
                    <a:pt x="3440" y="6966"/>
                  </a:cubicBezTo>
                  <a:lnTo>
                    <a:pt x="4078" y="6966"/>
                  </a:lnTo>
                  <a:cubicBezTo>
                    <a:pt x="4312" y="6966"/>
                    <a:pt x="4506" y="7139"/>
                    <a:pt x="4539" y="7364"/>
                  </a:cubicBezTo>
                  <a:lnTo>
                    <a:pt x="2967" y="7364"/>
                  </a:lnTo>
                  <a:cubicBezTo>
                    <a:pt x="2849" y="7364"/>
                    <a:pt x="2752" y="7268"/>
                    <a:pt x="2752" y="7150"/>
                  </a:cubicBezTo>
                  <a:lnTo>
                    <a:pt x="2752" y="7149"/>
                  </a:lnTo>
                  <a:lnTo>
                    <a:pt x="2752" y="6624"/>
                  </a:lnTo>
                  <a:close/>
                  <a:moveTo>
                    <a:pt x="6624" y="6624"/>
                  </a:moveTo>
                  <a:lnTo>
                    <a:pt x="6624" y="7149"/>
                  </a:lnTo>
                  <a:cubicBezTo>
                    <a:pt x="6624" y="7267"/>
                    <a:pt x="6528" y="7364"/>
                    <a:pt x="6409" y="7364"/>
                  </a:cubicBezTo>
                  <a:lnTo>
                    <a:pt x="4837" y="7364"/>
                  </a:lnTo>
                  <a:cubicBezTo>
                    <a:pt x="4870" y="7139"/>
                    <a:pt x="5064" y="6966"/>
                    <a:pt x="5298" y="6966"/>
                  </a:cubicBezTo>
                  <a:lnTo>
                    <a:pt x="5937" y="6966"/>
                  </a:lnTo>
                  <a:cubicBezTo>
                    <a:pt x="6012" y="6966"/>
                    <a:pt x="6073" y="6905"/>
                    <a:pt x="6073" y="6830"/>
                  </a:cubicBezTo>
                  <a:lnTo>
                    <a:pt x="6073" y="6624"/>
                  </a:lnTo>
                  <a:close/>
                  <a:moveTo>
                    <a:pt x="8055" y="3352"/>
                  </a:moveTo>
                  <a:lnTo>
                    <a:pt x="8055" y="7364"/>
                  </a:lnTo>
                  <a:lnTo>
                    <a:pt x="6847" y="7364"/>
                  </a:lnTo>
                  <a:cubicBezTo>
                    <a:pt x="6879" y="7299"/>
                    <a:pt x="6898" y="7226"/>
                    <a:pt x="6898" y="7150"/>
                  </a:cubicBezTo>
                  <a:lnTo>
                    <a:pt x="6898" y="7149"/>
                  </a:lnTo>
                  <a:lnTo>
                    <a:pt x="6898" y="6283"/>
                  </a:lnTo>
                  <a:cubicBezTo>
                    <a:pt x="6898" y="5820"/>
                    <a:pt x="6657" y="5392"/>
                    <a:pt x="6276" y="5148"/>
                  </a:cubicBezTo>
                  <a:cubicBezTo>
                    <a:pt x="6469" y="5027"/>
                    <a:pt x="6628" y="4856"/>
                    <a:pt x="6734" y="4653"/>
                  </a:cubicBezTo>
                  <a:cubicBezTo>
                    <a:pt x="7292" y="4416"/>
                    <a:pt x="7601" y="3989"/>
                    <a:pt x="7673" y="3352"/>
                  </a:cubicBezTo>
                  <a:close/>
                  <a:moveTo>
                    <a:pt x="5525" y="8274"/>
                  </a:moveTo>
                  <a:cubicBezTo>
                    <a:pt x="5475" y="8421"/>
                    <a:pt x="5336" y="8527"/>
                    <a:pt x="5172" y="8527"/>
                  </a:cubicBezTo>
                  <a:lnTo>
                    <a:pt x="4190" y="8527"/>
                  </a:lnTo>
                  <a:cubicBezTo>
                    <a:pt x="4026" y="8527"/>
                    <a:pt x="3886" y="8421"/>
                    <a:pt x="3835" y="8274"/>
                  </a:cubicBezTo>
                  <a:close/>
                  <a:moveTo>
                    <a:pt x="9071" y="8274"/>
                  </a:moveTo>
                  <a:lnTo>
                    <a:pt x="9071" y="8441"/>
                  </a:lnTo>
                  <a:cubicBezTo>
                    <a:pt x="9071" y="8779"/>
                    <a:pt x="8795" y="9053"/>
                    <a:pt x="8457" y="9053"/>
                  </a:cubicBezTo>
                  <a:lnTo>
                    <a:pt x="903" y="9053"/>
                  </a:lnTo>
                  <a:cubicBezTo>
                    <a:pt x="565" y="9053"/>
                    <a:pt x="291" y="8779"/>
                    <a:pt x="291" y="8441"/>
                  </a:cubicBezTo>
                  <a:lnTo>
                    <a:pt x="291" y="8274"/>
                  </a:lnTo>
                  <a:lnTo>
                    <a:pt x="3554" y="8274"/>
                  </a:lnTo>
                  <a:cubicBezTo>
                    <a:pt x="3611" y="8574"/>
                    <a:pt x="3875" y="8800"/>
                    <a:pt x="4190" y="8800"/>
                  </a:cubicBezTo>
                  <a:lnTo>
                    <a:pt x="5172" y="8800"/>
                  </a:lnTo>
                  <a:cubicBezTo>
                    <a:pt x="5487" y="8800"/>
                    <a:pt x="5751" y="8574"/>
                    <a:pt x="5807" y="8274"/>
                  </a:cubicBezTo>
                  <a:close/>
                  <a:moveTo>
                    <a:pt x="4681" y="0"/>
                  </a:moveTo>
                  <a:cubicBezTo>
                    <a:pt x="4194" y="0"/>
                    <a:pt x="3713" y="121"/>
                    <a:pt x="3285" y="348"/>
                  </a:cubicBezTo>
                  <a:cubicBezTo>
                    <a:pt x="3242" y="333"/>
                    <a:pt x="3198" y="323"/>
                    <a:pt x="3152" y="319"/>
                  </a:cubicBezTo>
                  <a:cubicBezTo>
                    <a:pt x="2977" y="307"/>
                    <a:pt x="2799" y="298"/>
                    <a:pt x="2623" y="291"/>
                  </a:cubicBezTo>
                  <a:cubicBezTo>
                    <a:pt x="2360" y="279"/>
                    <a:pt x="2096" y="274"/>
                    <a:pt x="1831" y="274"/>
                  </a:cubicBezTo>
                  <a:cubicBezTo>
                    <a:pt x="1391" y="274"/>
                    <a:pt x="950" y="289"/>
                    <a:pt x="513" y="319"/>
                  </a:cubicBezTo>
                  <a:cubicBezTo>
                    <a:pt x="281" y="336"/>
                    <a:pt x="96" y="515"/>
                    <a:pt x="70" y="746"/>
                  </a:cubicBezTo>
                  <a:cubicBezTo>
                    <a:pt x="0" y="1386"/>
                    <a:pt x="0" y="2036"/>
                    <a:pt x="70" y="2677"/>
                  </a:cubicBezTo>
                  <a:cubicBezTo>
                    <a:pt x="75" y="2725"/>
                    <a:pt x="88" y="2770"/>
                    <a:pt x="106" y="2813"/>
                  </a:cubicBezTo>
                  <a:cubicBezTo>
                    <a:pt x="161" y="2942"/>
                    <a:pt x="268" y="3036"/>
                    <a:pt x="397" y="3079"/>
                  </a:cubicBezTo>
                  <a:cubicBezTo>
                    <a:pt x="397" y="3084"/>
                    <a:pt x="396" y="3088"/>
                    <a:pt x="396" y="3093"/>
                  </a:cubicBezTo>
                  <a:lnTo>
                    <a:pt x="396" y="6954"/>
                  </a:lnTo>
                  <a:cubicBezTo>
                    <a:pt x="396" y="7029"/>
                    <a:pt x="457" y="7090"/>
                    <a:pt x="533" y="7090"/>
                  </a:cubicBezTo>
                  <a:cubicBezTo>
                    <a:pt x="608" y="7090"/>
                    <a:pt x="669" y="7029"/>
                    <a:pt x="669" y="6954"/>
                  </a:cubicBezTo>
                  <a:lnTo>
                    <a:pt x="669" y="3113"/>
                  </a:lnTo>
                  <a:cubicBezTo>
                    <a:pt x="799" y="3121"/>
                    <a:pt x="930" y="3127"/>
                    <a:pt x="1062" y="3132"/>
                  </a:cubicBezTo>
                  <a:cubicBezTo>
                    <a:pt x="1044" y="3155"/>
                    <a:pt x="1033" y="3184"/>
                    <a:pt x="1033" y="3216"/>
                  </a:cubicBezTo>
                  <a:lnTo>
                    <a:pt x="1033" y="7500"/>
                  </a:lnTo>
                  <a:cubicBezTo>
                    <a:pt x="1033" y="7576"/>
                    <a:pt x="1095" y="7637"/>
                    <a:pt x="1170" y="7637"/>
                  </a:cubicBezTo>
                  <a:lnTo>
                    <a:pt x="8191" y="7637"/>
                  </a:lnTo>
                  <a:cubicBezTo>
                    <a:pt x="8267" y="7637"/>
                    <a:pt x="8328" y="7576"/>
                    <a:pt x="8328" y="7500"/>
                  </a:cubicBezTo>
                  <a:lnTo>
                    <a:pt x="8328" y="3216"/>
                  </a:lnTo>
                  <a:cubicBezTo>
                    <a:pt x="8328" y="3139"/>
                    <a:pt x="8267" y="3079"/>
                    <a:pt x="8191" y="3079"/>
                  </a:cubicBezTo>
                  <a:lnTo>
                    <a:pt x="7688" y="3079"/>
                  </a:lnTo>
                  <a:cubicBezTo>
                    <a:pt x="7688" y="3068"/>
                    <a:pt x="7688" y="3058"/>
                    <a:pt x="7688" y="3047"/>
                  </a:cubicBezTo>
                  <a:cubicBezTo>
                    <a:pt x="7688" y="2936"/>
                    <a:pt x="7683" y="2824"/>
                    <a:pt x="7671" y="2714"/>
                  </a:cubicBezTo>
                  <a:lnTo>
                    <a:pt x="8313" y="2714"/>
                  </a:lnTo>
                  <a:cubicBezTo>
                    <a:pt x="8521" y="2714"/>
                    <a:pt x="8692" y="2884"/>
                    <a:pt x="8692" y="3093"/>
                  </a:cubicBezTo>
                  <a:lnTo>
                    <a:pt x="8692" y="8001"/>
                  </a:lnTo>
                  <a:lnTo>
                    <a:pt x="668" y="8001"/>
                  </a:lnTo>
                  <a:lnTo>
                    <a:pt x="668" y="7500"/>
                  </a:lnTo>
                  <a:cubicBezTo>
                    <a:pt x="668" y="7425"/>
                    <a:pt x="608" y="7364"/>
                    <a:pt x="533" y="7364"/>
                  </a:cubicBezTo>
                  <a:cubicBezTo>
                    <a:pt x="456" y="7364"/>
                    <a:pt x="396" y="7425"/>
                    <a:pt x="396" y="7500"/>
                  </a:cubicBezTo>
                  <a:lnTo>
                    <a:pt x="396" y="8001"/>
                  </a:lnTo>
                  <a:lnTo>
                    <a:pt x="154" y="8001"/>
                  </a:lnTo>
                  <a:cubicBezTo>
                    <a:pt x="78" y="8001"/>
                    <a:pt x="18" y="8062"/>
                    <a:pt x="18" y="8137"/>
                  </a:cubicBezTo>
                  <a:lnTo>
                    <a:pt x="18" y="8441"/>
                  </a:lnTo>
                  <a:cubicBezTo>
                    <a:pt x="18" y="8929"/>
                    <a:pt x="415" y="9326"/>
                    <a:pt x="903" y="9326"/>
                  </a:cubicBezTo>
                  <a:lnTo>
                    <a:pt x="8457" y="9326"/>
                  </a:lnTo>
                  <a:cubicBezTo>
                    <a:pt x="8946" y="9326"/>
                    <a:pt x="9344" y="8929"/>
                    <a:pt x="9344" y="8441"/>
                  </a:cubicBezTo>
                  <a:lnTo>
                    <a:pt x="9344" y="8137"/>
                  </a:lnTo>
                  <a:cubicBezTo>
                    <a:pt x="9344" y="8062"/>
                    <a:pt x="9282" y="8001"/>
                    <a:pt x="9207" y="8001"/>
                  </a:cubicBezTo>
                  <a:lnTo>
                    <a:pt x="8966" y="8001"/>
                  </a:lnTo>
                  <a:lnTo>
                    <a:pt x="8966" y="3093"/>
                  </a:lnTo>
                  <a:cubicBezTo>
                    <a:pt x="8966" y="2734"/>
                    <a:pt x="8673" y="2441"/>
                    <a:pt x="8313" y="2441"/>
                  </a:cubicBezTo>
                  <a:lnTo>
                    <a:pt x="7630" y="2441"/>
                  </a:lnTo>
                  <a:cubicBezTo>
                    <a:pt x="7582" y="2206"/>
                    <a:pt x="7508" y="1976"/>
                    <a:pt x="7405" y="1755"/>
                  </a:cubicBezTo>
                  <a:cubicBezTo>
                    <a:pt x="7382" y="1705"/>
                    <a:pt x="7333" y="1676"/>
                    <a:pt x="7281" y="1676"/>
                  </a:cubicBezTo>
                  <a:cubicBezTo>
                    <a:pt x="7262" y="1676"/>
                    <a:pt x="7242" y="1679"/>
                    <a:pt x="7224" y="1688"/>
                  </a:cubicBezTo>
                  <a:cubicBezTo>
                    <a:pt x="7156" y="1720"/>
                    <a:pt x="7126" y="1801"/>
                    <a:pt x="7158" y="1870"/>
                  </a:cubicBezTo>
                  <a:cubicBezTo>
                    <a:pt x="7264" y="2101"/>
                    <a:pt x="7338" y="2342"/>
                    <a:pt x="7379" y="2590"/>
                  </a:cubicBezTo>
                  <a:cubicBezTo>
                    <a:pt x="7379" y="2596"/>
                    <a:pt x="7380" y="2602"/>
                    <a:pt x="7381" y="2607"/>
                  </a:cubicBezTo>
                  <a:cubicBezTo>
                    <a:pt x="7404" y="2751"/>
                    <a:pt x="7415" y="2899"/>
                    <a:pt x="7415" y="3048"/>
                  </a:cubicBezTo>
                  <a:cubicBezTo>
                    <a:pt x="7415" y="3753"/>
                    <a:pt x="7147" y="4094"/>
                    <a:pt x="6860" y="4280"/>
                  </a:cubicBezTo>
                  <a:cubicBezTo>
                    <a:pt x="6870" y="4228"/>
                    <a:pt x="6876" y="4174"/>
                    <a:pt x="6879" y="4119"/>
                  </a:cubicBezTo>
                  <a:cubicBezTo>
                    <a:pt x="6908" y="3561"/>
                    <a:pt x="6903" y="2993"/>
                    <a:pt x="6865" y="2432"/>
                  </a:cubicBezTo>
                  <a:cubicBezTo>
                    <a:pt x="6878" y="2358"/>
                    <a:pt x="6885" y="2283"/>
                    <a:pt x="6885" y="2208"/>
                  </a:cubicBezTo>
                  <a:cubicBezTo>
                    <a:pt x="6885" y="1764"/>
                    <a:pt x="6650" y="1349"/>
                    <a:pt x="6224" y="1041"/>
                  </a:cubicBezTo>
                  <a:cubicBezTo>
                    <a:pt x="5811" y="743"/>
                    <a:pt x="5265" y="578"/>
                    <a:pt x="4685" y="578"/>
                  </a:cubicBezTo>
                  <a:cubicBezTo>
                    <a:pt x="4568" y="578"/>
                    <a:pt x="4450" y="585"/>
                    <a:pt x="4338" y="598"/>
                  </a:cubicBezTo>
                  <a:cubicBezTo>
                    <a:pt x="4077" y="628"/>
                    <a:pt x="3829" y="693"/>
                    <a:pt x="3600" y="789"/>
                  </a:cubicBezTo>
                  <a:cubicBezTo>
                    <a:pt x="3599" y="774"/>
                    <a:pt x="3597" y="760"/>
                    <a:pt x="3596" y="746"/>
                  </a:cubicBezTo>
                  <a:cubicBezTo>
                    <a:pt x="3586" y="668"/>
                    <a:pt x="3560" y="597"/>
                    <a:pt x="3519" y="536"/>
                  </a:cubicBezTo>
                  <a:cubicBezTo>
                    <a:pt x="3881" y="364"/>
                    <a:pt x="4279" y="274"/>
                    <a:pt x="4681" y="274"/>
                  </a:cubicBezTo>
                  <a:cubicBezTo>
                    <a:pt x="5555" y="274"/>
                    <a:pt x="6383" y="702"/>
                    <a:pt x="6896" y="1421"/>
                  </a:cubicBezTo>
                  <a:cubicBezTo>
                    <a:pt x="6923" y="1458"/>
                    <a:pt x="6965" y="1479"/>
                    <a:pt x="7008" y="1479"/>
                  </a:cubicBezTo>
                  <a:cubicBezTo>
                    <a:pt x="7035" y="1479"/>
                    <a:pt x="7063" y="1470"/>
                    <a:pt x="7087" y="1453"/>
                  </a:cubicBezTo>
                  <a:cubicBezTo>
                    <a:pt x="7149" y="1409"/>
                    <a:pt x="7163" y="1323"/>
                    <a:pt x="7119" y="1262"/>
                  </a:cubicBezTo>
                  <a:cubicBezTo>
                    <a:pt x="6554" y="472"/>
                    <a:pt x="5642" y="0"/>
                    <a:pt x="46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5"/>
            <p:cNvSpPr/>
            <p:nvPr/>
          </p:nvSpPr>
          <p:spPr>
            <a:xfrm>
              <a:off x="3929575" y="575600"/>
              <a:ext cx="54550" cy="6825"/>
            </a:xfrm>
            <a:custGeom>
              <a:rect b="b" l="l" r="r" t="t"/>
              <a:pathLst>
                <a:path extrusionOk="0" h="273" w="2182">
                  <a:moveTo>
                    <a:pt x="136" y="0"/>
                  </a:moveTo>
                  <a:cubicBezTo>
                    <a:pt x="61" y="0"/>
                    <a:pt x="1" y="62"/>
                    <a:pt x="1" y="137"/>
                  </a:cubicBezTo>
                  <a:cubicBezTo>
                    <a:pt x="1" y="212"/>
                    <a:pt x="61" y="273"/>
                    <a:pt x="136" y="273"/>
                  </a:cubicBezTo>
                  <a:lnTo>
                    <a:pt x="2045" y="273"/>
                  </a:lnTo>
                  <a:cubicBezTo>
                    <a:pt x="2121" y="273"/>
                    <a:pt x="2181" y="212"/>
                    <a:pt x="2181" y="137"/>
                  </a:cubicBezTo>
                  <a:cubicBezTo>
                    <a:pt x="2181" y="62"/>
                    <a:pt x="2121" y="0"/>
                    <a:pt x="20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5"/>
            <p:cNvSpPr/>
            <p:nvPr/>
          </p:nvSpPr>
          <p:spPr>
            <a:xfrm>
              <a:off x="3929575" y="590600"/>
              <a:ext cx="54550" cy="6850"/>
            </a:xfrm>
            <a:custGeom>
              <a:rect b="b" l="l" r="r" t="t"/>
              <a:pathLst>
                <a:path extrusionOk="0" h="274" w="2182">
                  <a:moveTo>
                    <a:pt x="136" y="0"/>
                  </a:moveTo>
                  <a:cubicBezTo>
                    <a:pt x="61" y="0"/>
                    <a:pt x="1" y="62"/>
                    <a:pt x="1" y="137"/>
                  </a:cubicBezTo>
                  <a:cubicBezTo>
                    <a:pt x="1" y="212"/>
                    <a:pt x="61" y="273"/>
                    <a:pt x="136" y="273"/>
                  </a:cubicBezTo>
                  <a:lnTo>
                    <a:pt x="2045" y="273"/>
                  </a:lnTo>
                  <a:cubicBezTo>
                    <a:pt x="2121" y="273"/>
                    <a:pt x="2181" y="212"/>
                    <a:pt x="2181" y="137"/>
                  </a:cubicBezTo>
                  <a:cubicBezTo>
                    <a:pt x="2181" y="62"/>
                    <a:pt x="2121" y="0"/>
                    <a:pt x="20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 name="Google Shape;1441;p55"/>
          <p:cNvGrpSpPr/>
          <p:nvPr/>
        </p:nvGrpSpPr>
        <p:grpSpPr>
          <a:xfrm>
            <a:off x="6961772" y="1733747"/>
            <a:ext cx="378854" cy="422373"/>
            <a:chOff x="4372050" y="1422100"/>
            <a:chExt cx="209150" cy="233175"/>
          </a:xfrm>
        </p:grpSpPr>
        <p:sp>
          <p:nvSpPr>
            <p:cNvPr id="1442" name="Google Shape;1442;p55"/>
            <p:cNvSpPr/>
            <p:nvPr/>
          </p:nvSpPr>
          <p:spPr>
            <a:xfrm>
              <a:off x="4409850" y="1552550"/>
              <a:ext cx="133525" cy="84325"/>
            </a:xfrm>
            <a:custGeom>
              <a:rect b="b" l="l" r="r" t="t"/>
              <a:pathLst>
                <a:path extrusionOk="0" h="3373" w="5341">
                  <a:moveTo>
                    <a:pt x="4606" y="275"/>
                  </a:moveTo>
                  <a:cubicBezTo>
                    <a:pt x="4861" y="275"/>
                    <a:pt x="5068" y="482"/>
                    <a:pt x="5068" y="736"/>
                  </a:cubicBezTo>
                  <a:lnTo>
                    <a:pt x="5068" y="977"/>
                  </a:lnTo>
                  <a:lnTo>
                    <a:pt x="274" y="977"/>
                  </a:lnTo>
                  <a:lnTo>
                    <a:pt x="274" y="736"/>
                  </a:lnTo>
                  <a:cubicBezTo>
                    <a:pt x="274" y="482"/>
                    <a:pt x="481" y="275"/>
                    <a:pt x="735" y="275"/>
                  </a:cubicBezTo>
                  <a:close/>
                  <a:moveTo>
                    <a:pt x="4051" y="1703"/>
                  </a:moveTo>
                  <a:cubicBezTo>
                    <a:pt x="4136" y="1703"/>
                    <a:pt x="4205" y="1772"/>
                    <a:pt x="4205" y="1856"/>
                  </a:cubicBezTo>
                  <a:cubicBezTo>
                    <a:pt x="4205" y="1940"/>
                    <a:pt x="4136" y="2008"/>
                    <a:pt x="4051" y="2008"/>
                  </a:cubicBezTo>
                  <a:cubicBezTo>
                    <a:pt x="3967" y="2008"/>
                    <a:pt x="3898" y="1940"/>
                    <a:pt x="3898" y="1856"/>
                  </a:cubicBezTo>
                  <a:cubicBezTo>
                    <a:pt x="3898" y="1772"/>
                    <a:pt x="3967" y="1703"/>
                    <a:pt x="4051" y="1703"/>
                  </a:cubicBezTo>
                  <a:close/>
                  <a:moveTo>
                    <a:pt x="735" y="1"/>
                  </a:moveTo>
                  <a:cubicBezTo>
                    <a:pt x="330" y="1"/>
                    <a:pt x="1" y="330"/>
                    <a:pt x="1" y="735"/>
                  </a:cubicBezTo>
                  <a:lnTo>
                    <a:pt x="1" y="1114"/>
                  </a:lnTo>
                  <a:cubicBezTo>
                    <a:pt x="1" y="1189"/>
                    <a:pt x="62" y="1251"/>
                    <a:pt x="137" y="1251"/>
                  </a:cubicBezTo>
                  <a:lnTo>
                    <a:pt x="390" y="1251"/>
                  </a:lnTo>
                  <a:lnTo>
                    <a:pt x="390" y="2152"/>
                  </a:lnTo>
                  <a:cubicBezTo>
                    <a:pt x="390" y="2227"/>
                    <a:pt x="451" y="2288"/>
                    <a:pt x="527" y="2288"/>
                  </a:cubicBezTo>
                  <a:cubicBezTo>
                    <a:pt x="602" y="2288"/>
                    <a:pt x="663" y="2227"/>
                    <a:pt x="663" y="2152"/>
                  </a:cubicBezTo>
                  <a:lnTo>
                    <a:pt x="663" y="1251"/>
                  </a:lnTo>
                  <a:lnTo>
                    <a:pt x="3914" y="1251"/>
                  </a:lnTo>
                  <a:lnTo>
                    <a:pt x="3914" y="1451"/>
                  </a:lnTo>
                  <a:cubicBezTo>
                    <a:pt x="3747" y="1509"/>
                    <a:pt x="3625" y="1668"/>
                    <a:pt x="3625" y="1855"/>
                  </a:cubicBezTo>
                  <a:cubicBezTo>
                    <a:pt x="3625" y="2091"/>
                    <a:pt x="3816" y="2282"/>
                    <a:pt x="4051" y="2282"/>
                  </a:cubicBezTo>
                  <a:cubicBezTo>
                    <a:pt x="4286" y="2282"/>
                    <a:pt x="4478" y="2091"/>
                    <a:pt x="4478" y="1855"/>
                  </a:cubicBezTo>
                  <a:cubicBezTo>
                    <a:pt x="4478" y="1668"/>
                    <a:pt x="4356" y="1509"/>
                    <a:pt x="4187" y="1451"/>
                  </a:cubicBezTo>
                  <a:lnTo>
                    <a:pt x="4187" y="1251"/>
                  </a:lnTo>
                  <a:lnTo>
                    <a:pt x="4677" y="1251"/>
                  </a:lnTo>
                  <a:lnTo>
                    <a:pt x="4677" y="2424"/>
                  </a:lnTo>
                  <a:cubicBezTo>
                    <a:pt x="4677" y="2797"/>
                    <a:pt x="4376" y="3099"/>
                    <a:pt x="4003" y="3099"/>
                  </a:cubicBezTo>
                  <a:lnTo>
                    <a:pt x="1337" y="3099"/>
                  </a:lnTo>
                  <a:cubicBezTo>
                    <a:pt x="1051" y="3099"/>
                    <a:pt x="796" y="2919"/>
                    <a:pt x="701" y="2649"/>
                  </a:cubicBezTo>
                  <a:cubicBezTo>
                    <a:pt x="682" y="2593"/>
                    <a:pt x="629" y="2558"/>
                    <a:pt x="572" y="2558"/>
                  </a:cubicBezTo>
                  <a:cubicBezTo>
                    <a:pt x="557" y="2558"/>
                    <a:pt x="542" y="2560"/>
                    <a:pt x="527" y="2565"/>
                  </a:cubicBezTo>
                  <a:cubicBezTo>
                    <a:pt x="456" y="2590"/>
                    <a:pt x="418" y="2668"/>
                    <a:pt x="444" y="2739"/>
                  </a:cubicBezTo>
                  <a:cubicBezTo>
                    <a:pt x="576" y="3118"/>
                    <a:pt x="936" y="3373"/>
                    <a:pt x="1337" y="3373"/>
                  </a:cubicBezTo>
                  <a:lnTo>
                    <a:pt x="4003" y="3373"/>
                  </a:lnTo>
                  <a:cubicBezTo>
                    <a:pt x="4526" y="3373"/>
                    <a:pt x="4951" y="2947"/>
                    <a:pt x="4951" y="2425"/>
                  </a:cubicBezTo>
                  <a:lnTo>
                    <a:pt x="4951" y="1251"/>
                  </a:lnTo>
                  <a:lnTo>
                    <a:pt x="5204" y="1251"/>
                  </a:lnTo>
                  <a:cubicBezTo>
                    <a:pt x="5280" y="1251"/>
                    <a:pt x="5340" y="1189"/>
                    <a:pt x="5340" y="1114"/>
                  </a:cubicBezTo>
                  <a:lnTo>
                    <a:pt x="5340" y="736"/>
                  </a:lnTo>
                  <a:cubicBezTo>
                    <a:pt x="5340" y="330"/>
                    <a:pt x="5011" y="1"/>
                    <a:pt x="4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5"/>
            <p:cNvSpPr/>
            <p:nvPr/>
          </p:nvSpPr>
          <p:spPr>
            <a:xfrm>
              <a:off x="4426150" y="1495275"/>
              <a:ext cx="102875" cy="38225"/>
            </a:xfrm>
            <a:custGeom>
              <a:rect b="b" l="l" r="r" t="t"/>
              <a:pathLst>
                <a:path extrusionOk="0" h="1529" w="4115">
                  <a:moveTo>
                    <a:pt x="3690" y="949"/>
                  </a:moveTo>
                  <a:cubicBezTo>
                    <a:pt x="3774" y="949"/>
                    <a:pt x="3842" y="1018"/>
                    <a:pt x="3842" y="1103"/>
                  </a:cubicBezTo>
                  <a:cubicBezTo>
                    <a:pt x="3842" y="1187"/>
                    <a:pt x="3774" y="1256"/>
                    <a:pt x="3690" y="1256"/>
                  </a:cubicBezTo>
                  <a:cubicBezTo>
                    <a:pt x="3605" y="1256"/>
                    <a:pt x="3536" y="1187"/>
                    <a:pt x="3536" y="1103"/>
                  </a:cubicBezTo>
                  <a:cubicBezTo>
                    <a:pt x="3536" y="1018"/>
                    <a:pt x="3605" y="949"/>
                    <a:pt x="3690" y="949"/>
                  </a:cubicBezTo>
                  <a:close/>
                  <a:moveTo>
                    <a:pt x="348" y="1"/>
                  </a:moveTo>
                  <a:cubicBezTo>
                    <a:pt x="272" y="1"/>
                    <a:pt x="212" y="62"/>
                    <a:pt x="212" y="138"/>
                  </a:cubicBezTo>
                  <a:lnTo>
                    <a:pt x="212" y="196"/>
                  </a:lnTo>
                  <a:lnTo>
                    <a:pt x="137" y="196"/>
                  </a:lnTo>
                  <a:cubicBezTo>
                    <a:pt x="61" y="196"/>
                    <a:pt x="1" y="258"/>
                    <a:pt x="1" y="333"/>
                  </a:cubicBezTo>
                  <a:cubicBezTo>
                    <a:pt x="1" y="409"/>
                    <a:pt x="61" y="469"/>
                    <a:pt x="137" y="469"/>
                  </a:cubicBezTo>
                  <a:lnTo>
                    <a:pt x="212" y="469"/>
                  </a:lnTo>
                  <a:lnTo>
                    <a:pt x="212" y="529"/>
                  </a:lnTo>
                  <a:cubicBezTo>
                    <a:pt x="212" y="604"/>
                    <a:pt x="272" y="665"/>
                    <a:pt x="349" y="665"/>
                  </a:cubicBezTo>
                  <a:cubicBezTo>
                    <a:pt x="424" y="665"/>
                    <a:pt x="485" y="604"/>
                    <a:pt x="485" y="529"/>
                  </a:cubicBezTo>
                  <a:lnTo>
                    <a:pt x="485" y="469"/>
                  </a:lnTo>
                  <a:lnTo>
                    <a:pt x="629" y="469"/>
                  </a:lnTo>
                  <a:lnTo>
                    <a:pt x="629" y="529"/>
                  </a:lnTo>
                  <a:cubicBezTo>
                    <a:pt x="629" y="604"/>
                    <a:pt x="690" y="665"/>
                    <a:pt x="766" y="665"/>
                  </a:cubicBezTo>
                  <a:cubicBezTo>
                    <a:pt x="841" y="665"/>
                    <a:pt x="903" y="604"/>
                    <a:pt x="903" y="529"/>
                  </a:cubicBezTo>
                  <a:lnTo>
                    <a:pt x="903" y="469"/>
                  </a:lnTo>
                  <a:lnTo>
                    <a:pt x="1047" y="469"/>
                  </a:lnTo>
                  <a:lnTo>
                    <a:pt x="1047" y="529"/>
                  </a:lnTo>
                  <a:cubicBezTo>
                    <a:pt x="1047" y="604"/>
                    <a:pt x="1107" y="665"/>
                    <a:pt x="1184" y="665"/>
                  </a:cubicBezTo>
                  <a:cubicBezTo>
                    <a:pt x="1259" y="665"/>
                    <a:pt x="1320" y="604"/>
                    <a:pt x="1320" y="529"/>
                  </a:cubicBezTo>
                  <a:lnTo>
                    <a:pt x="1320" y="469"/>
                  </a:lnTo>
                  <a:lnTo>
                    <a:pt x="1464" y="469"/>
                  </a:lnTo>
                  <a:lnTo>
                    <a:pt x="1464" y="529"/>
                  </a:lnTo>
                  <a:cubicBezTo>
                    <a:pt x="1464" y="604"/>
                    <a:pt x="1526" y="665"/>
                    <a:pt x="1601" y="665"/>
                  </a:cubicBezTo>
                  <a:cubicBezTo>
                    <a:pt x="1676" y="665"/>
                    <a:pt x="1738" y="604"/>
                    <a:pt x="1738" y="529"/>
                  </a:cubicBezTo>
                  <a:lnTo>
                    <a:pt x="1738" y="469"/>
                  </a:lnTo>
                  <a:lnTo>
                    <a:pt x="1882" y="469"/>
                  </a:lnTo>
                  <a:lnTo>
                    <a:pt x="1882" y="529"/>
                  </a:lnTo>
                  <a:cubicBezTo>
                    <a:pt x="1882" y="604"/>
                    <a:pt x="1942" y="665"/>
                    <a:pt x="2019" y="665"/>
                  </a:cubicBezTo>
                  <a:cubicBezTo>
                    <a:pt x="2094" y="665"/>
                    <a:pt x="2155" y="604"/>
                    <a:pt x="2155" y="529"/>
                  </a:cubicBezTo>
                  <a:lnTo>
                    <a:pt x="2155" y="469"/>
                  </a:lnTo>
                  <a:lnTo>
                    <a:pt x="2299" y="469"/>
                  </a:lnTo>
                  <a:lnTo>
                    <a:pt x="2299" y="529"/>
                  </a:lnTo>
                  <a:cubicBezTo>
                    <a:pt x="2299" y="604"/>
                    <a:pt x="2361" y="665"/>
                    <a:pt x="2436" y="665"/>
                  </a:cubicBezTo>
                  <a:cubicBezTo>
                    <a:pt x="2511" y="665"/>
                    <a:pt x="2573" y="604"/>
                    <a:pt x="2573" y="529"/>
                  </a:cubicBezTo>
                  <a:lnTo>
                    <a:pt x="2573" y="469"/>
                  </a:lnTo>
                  <a:lnTo>
                    <a:pt x="2717" y="469"/>
                  </a:lnTo>
                  <a:lnTo>
                    <a:pt x="2717" y="529"/>
                  </a:lnTo>
                  <a:cubicBezTo>
                    <a:pt x="2717" y="604"/>
                    <a:pt x="2777" y="665"/>
                    <a:pt x="2854" y="665"/>
                  </a:cubicBezTo>
                  <a:cubicBezTo>
                    <a:pt x="2929" y="665"/>
                    <a:pt x="2990" y="604"/>
                    <a:pt x="2990" y="529"/>
                  </a:cubicBezTo>
                  <a:lnTo>
                    <a:pt x="2990" y="469"/>
                  </a:lnTo>
                  <a:lnTo>
                    <a:pt x="3134" y="469"/>
                  </a:lnTo>
                  <a:lnTo>
                    <a:pt x="3134" y="529"/>
                  </a:lnTo>
                  <a:cubicBezTo>
                    <a:pt x="3134" y="604"/>
                    <a:pt x="3196" y="665"/>
                    <a:pt x="3271" y="665"/>
                  </a:cubicBezTo>
                  <a:cubicBezTo>
                    <a:pt x="3346" y="665"/>
                    <a:pt x="3408" y="604"/>
                    <a:pt x="3408" y="529"/>
                  </a:cubicBezTo>
                  <a:lnTo>
                    <a:pt x="3408" y="469"/>
                  </a:lnTo>
                  <a:lnTo>
                    <a:pt x="3552" y="469"/>
                  </a:lnTo>
                  <a:lnTo>
                    <a:pt x="3552" y="699"/>
                  </a:lnTo>
                  <a:cubicBezTo>
                    <a:pt x="3383" y="756"/>
                    <a:pt x="3261" y="915"/>
                    <a:pt x="3261" y="1103"/>
                  </a:cubicBezTo>
                  <a:cubicBezTo>
                    <a:pt x="3261" y="1338"/>
                    <a:pt x="3453" y="1529"/>
                    <a:pt x="3689" y="1529"/>
                  </a:cubicBezTo>
                  <a:cubicBezTo>
                    <a:pt x="3923" y="1529"/>
                    <a:pt x="4115" y="1338"/>
                    <a:pt x="4115" y="1103"/>
                  </a:cubicBezTo>
                  <a:cubicBezTo>
                    <a:pt x="4115" y="915"/>
                    <a:pt x="3993" y="756"/>
                    <a:pt x="3825" y="699"/>
                  </a:cubicBezTo>
                  <a:lnTo>
                    <a:pt x="3825" y="469"/>
                  </a:lnTo>
                  <a:lnTo>
                    <a:pt x="3900" y="469"/>
                  </a:lnTo>
                  <a:cubicBezTo>
                    <a:pt x="3975" y="469"/>
                    <a:pt x="4036" y="409"/>
                    <a:pt x="4036" y="333"/>
                  </a:cubicBezTo>
                  <a:cubicBezTo>
                    <a:pt x="4036" y="258"/>
                    <a:pt x="3975" y="196"/>
                    <a:pt x="3900" y="196"/>
                  </a:cubicBezTo>
                  <a:lnTo>
                    <a:pt x="3825" y="196"/>
                  </a:lnTo>
                  <a:lnTo>
                    <a:pt x="3825" y="138"/>
                  </a:lnTo>
                  <a:cubicBezTo>
                    <a:pt x="3825" y="62"/>
                    <a:pt x="3764" y="1"/>
                    <a:pt x="3689" y="1"/>
                  </a:cubicBezTo>
                  <a:cubicBezTo>
                    <a:pt x="3613" y="1"/>
                    <a:pt x="3552" y="62"/>
                    <a:pt x="3552" y="138"/>
                  </a:cubicBezTo>
                  <a:lnTo>
                    <a:pt x="3552" y="196"/>
                  </a:lnTo>
                  <a:lnTo>
                    <a:pt x="3408" y="196"/>
                  </a:lnTo>
                  <a:lnTo>
                    <a:pt x="3408" y="138"/>
                  </a:lnTo>
                  <a:cubicBezTo>
                    <a:pt x="3408" y="62"/>
                    <a:pt x="3346" y="1"/>
                    <a:pt x="3271" y="1"/>
                  </a:cubicBezTo>
                  <a:cubicBezTo>
                    <a:pt x="3196" y="1"/>
                    <a:pt x="3134" y="62"/>
                    <a:pt x="3134" y="138"/>
                  </a:cubicBezTo>
                  <a:lnTo>
                    <a:pt x="3134" y="196"/>
                  </a:lnTo>
                  <a:lnTo>
                    <a:pt x="2990" y="196"/>
                  </a:lnTo>
                  <a:lnTo>
                    <a:pt x="2990" y="138"/>
                  </a:lnTo>
                  <a:cubicBezTo>
                    <a:pt x="2990" y="62"/>
                    <a:pt x="2929" y="1"/>
                    <a:pt x="2854" y="1"/>
                  </a:cubicBezTo>
                  <a:cubicBezTo>
                    <a:pt x="2777" y="1"/>
                    <a:pt x="2717" y="62"/>
                    <a:pt x="2717" y="138"/>
                  </a:cubicBezTo>
                  <a:lnTo>
                    <a:pt x="2717" y="196"/>
                  </a:lnTo>
                  <a:lnTo>
                    <a:pt x="2573" y="196"/>
                  </a:lnTo>
                  <a:lnTo>
                    <a:pt x="2573" y="138"/>
                  </a:lnTo>
                  <a:cubicBezTo>
                    <a:pt x="2573" y="62"/>
                    <a:pt x="2511" y="1"/>
                    <a:pt x="2436" y="1"/>
                  </a:cubicBezTo>
                  <a:cubicBezTo>
                    <a:pt x="2361" y="1"/>
                    <a:pt x="2299" y="62"/>
                    <a:pt x="2299" y="138"/>
                  </a:cubicBezTo>
                  <a:lnTo>
                    <a:pt x="2299" y="196"/>
                  </a:lnTo>
                  <a:lnTo>
                    <a:pt x="2155" y="196"/>
                  </a:lnTo>
                  <a:lnTo>
                    <a:pt x="2155" y="138"/>
                  </a:lnTo>
                  <a:cubicBezTo>
                    <a:pt x="2155" y="62"/>
                    <a:pt x="2094" y="1"/>
                    <a:pt x="2018" y="1"/>
                  </a:cubicBezTo>
                  <a:cubicBezTo>
                    <a:pt x="1942" y="1"/>
                    <a:pt x="1882" y="62"/>
                    <a:pt x="1882" y="138"/>
                  </a:cubicBezTo>
                  <a:lnTo>
                    <a:pt x="1882" y="196"/>
                  </a:lnTo>
                  <a:lnTo>
                    <a:pt x="1738" y="196"/>
                  </a:lnTo>
                  <a:lnTo>
                    <a:pt x="1738" y="138"/>
                  </a:lnTo>
                  <a:cubicBezTo>
                    <a:pt x="1738" y="62"/>
                    <a:pt x="1676" y="1"/>
                    <a:pt x="1601" y="1"/>
                  </a:cubicBezTo>
                  <a:cubicBezTo>
                    <a:pt x="1526" y="1"/>
                    <a:pt x="1464" y="62"/>
                    <a:pt x="1464" y="138"/>
                  </a:cubicBezTo>
                  <a:lnTo>
                    <a:pt x="1464" y="196"/>
                  </a:lnTo>
                  <a:lnTo>
                    <a:pt x="1320" y="196"/>
                  </a:lnTo>
                  <a:lnTo>
                    <a:pt x="1320" y="138"/>
                  </a:lnTo>
                  <a:cubicBezTo>
                    <a:pt x="1320" y="62"/>
                    <a:pt x="1259" y="1"/>
                    <a:pt x="1183" y="1"/>
                  </a:cubicBezTo>
                  <a:cubicBezTo>
                    <a:pt x="1107" y="1"/>
                    <a:pt x="1047" y="62"/>
                    <a:pt x="1047" y="138"/>
                  </a:cubicBezTo>
                  <a:lnTo>
                    <a:pt x="1047" y="196"/>
                  </a:lnTo>
                  <a:lnTo>
                    <a:pt x="903" y="196"/>
                  </a:lnTo>
                  <a:lnTo>
                    <a:pt x="903" y="138"/>
                  </a:lnTo>
                  <a:cubicBezTo>
                    <a:pt x="903" y="62"/>
                    <a:pt x="841" y="1"/>
                    <a:pt x="766" y="1"/>
                  </a:cubicBezTo>
                  <a:cubicBezTo>
                    <a:pt x="690" y="1"/>
                    <a:pt x="629" y="62"/>
                    <a:pt x="629" y="138"/>
                  </a:cubicBezTo>
                  <a:lnTo>
                    <a:pt x="629" y="196"/>
                  </a:lnTo>
                  <a:lnTo>
                    <a:pt x="485" y="196"/>
                  </a:lnTo>
                  <a:lnTo>
                    <a:pt x="485" y="138"/>
                  </a:lnTo>
                  <a:cubicBezTo>
                    <a:pt x="485" y="62"/>
                    <a:pt x="424" y="1"/>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5"/>
            <p:cNvSpPr/>
            <p:nvPr/>
          </p:nvSpPr>
          <p:spPr>
            <a:xfrm>
              <a:off x="4372050" y="1422100"/>
              <a:ext cx="209150" cy="233175"/>
            </a:xfrm>
            <a:custGeom>
              <a:rect b="b" l="l" r="r" t="t"/>
              <a:pathLst>
                <a:path extrusionOk="0" h="9327" w="8366">
                  <a:moveTo>
                    <a:pt x="5053" y="866"/>
                  </a:moveTo>
                  <a:cubicBezTo>
                    <a:pt x="5304" y="866"/>
                    <a:pt x="5508" y="1070"/>
                    <a:pt x="5508" y="1322"/>
                  </a:cubicBezTo>
                  <a:lnTo>
                    <a:pt x="5508" y="1477"/>
                  </a:lnTo>
                  <a:cubicBezTo>
                    <a:pt x="5384" y="1458"/>
                    <a:pt x="5257" y="1447"/>
                    <a:pt x="5127" y="1447"/>
                  </a:cubicBezTo>
                  <a:lnTo>
                    <a:pt x="3239" y="1447"/>
                  </a:lnTo>
                  <a:cubicBezTo>
                    <a:pt x="3109" y="1447"/>
                    <a:pt x="2981" y="1458"/>
                    <a:pt x="2858" y="1477"/>
                  </a:cubicBezTo>
                  <a:lnTo>
                    <a:pt x="2858" y="1322"/>
                  </a:lnTo>
                  <a:cubicBezTo>
                    <a:pt x="2858" y="1070"/>
                    <a:pt x="3062" y="866"/>
                    <a:pt x="3313" y="866"/>
                  </a:cubicBezTo>
                  <a:close/>
                  <a:moveTo>
                    <a:pt x="1894" y="274"/>
                  </a:moveTo>
                  <a:cubicBezTo>
                    <a:pt x="1956" y="274"/>
                    <a:pt x="2005" y="324"/>
                    <a:pt x="2005" y="385"/>
                  </a:cubicBezTo>
                  <a:lnTo>
                    <a:pt x="2005" y="1785"/>
                  </a:lnTo>
                  <a:cubicBezTo>
                    <a:pt x="1615" y="2016"/>
                    <a:pt x="1296" y="2353"/>
                    <a:pt x="1085" y="2756"/>
                  </a:cubicBezTo>
                  <a:lnTo>
                    <a:pt x="1085" y="385"/>
                  </a:lnTo>
                  <a:lnTo>
                    <a:pt x="1086" y="385"/>
                  </a:lnTo>
                  <a:cubicBezTo>
                    <a:pt x="1086" y="324"/>
                    <a:pt x="1135" y="274"/>
                    <a:pt x="1196" y="274"/>
                  </a:cubicBezTo>
                  <a:close/>
                  <a:moveTo>
                    <a:pt x="812" y="6154"/>
                  </a:moveTo>
                  <a:lnTo>
                    <a:pt x="812" y="8151"/>
                  </a:lnTo>
                  <a:cubicBezTo>
                    <a:pt x="709" y="8107"/>
                    <a:pt x="630" y="8013"/>
                    <a:pt x="607" y="7897"/>
                  </a:cubicBezTo>
                  <a:lnTo>
                    <a:pt x="607" y="7898"/>
                  </a:lnTo>
                  <a:lnTo>
                    <a:pt x="291" y="6285"/>
                  </a:lnTo>
                  <a:cubicBezTo>
                    <a:pt x="282" y="6241"/>
                    <a:pt x="301" y="6209"/>
                    <a:pt x="313" y="6194"/>
                  </a:cubicBezTo>
                  <a:cubicBezTo>
                    <a:pt x="326" y="6179"/>
                    <a:pt x="354" y="6154"/>
                    <a:pt x="399" y="6154"/>
                  </a:cubicBezTo>
                  <a:close/>
                  <a:moveTo>
                    <a:pt x="7968" y="6154"/>
                  </a:moveTo>
                  <a:cubicBezTo>
                    <a:pt x="8013" y="6154"/>
                    <a:pt x="8040" y="6179"/>
                    <a:pt x="8052" y="6194"/>
                  </a:cubicBezTo>
                  <a:cubicBezTo>
                    <a:pt x="8064" y="6209"/>
                    <a:pt x="8084" y="6241"/>
                    <a:pt x="8076" y="6285"/>
                  </a:cubicBezTo>
                  <a:lnTo>
                    <a:pt x="7758" y="7897"/>
                  </a:lnTo>
                  <a:cubicBezTo>
                    <a:pt x="7736" y="8013"/>
                    <a:pt x="7658" y="8106"/>
                    <a:pt x="7554" y="8151"/>
                  </a:cubicBezTo>
                  <a:lnTo>
                    <a:pt x="7554" y="6154"/>
                  </a:lnTo>
                  <a:close/>
                  <a:moveTo>
                    <a:pt x="5128" y="1720"/>
                  </a:moveTo>
                  <a:cubicBezTo>
                    <a:pt x="6315" y="1720"/>
                    <a:pt x="7281" y="2687"/>
                    <a:pt x="7281" y="3874"/>
                  </a:cubicBezTo>
                  <a:lnTo>
                    <a:pt x="7281" y="8551"/>
                  </a:lnTo>
                  <a:cubicBezTo>
                    <a:pt x="7281" y="8827"/>
                    <a:pt x="7054" y="9053"/>
                    <a:pt x="6777" y="9053"/>
                  </a:cubicBezTo>
                  <a:lnTo>
                    <a:pt x="1589" y="9053"/>
                  </a:lnTo>
                  <a:cubicBezTo>
                    <a:pt x="1311" y="9053"/>
                    <a:pt x="1086" y="8827"/>
                    <a:pt x="1086" y="8551"/>
                  </a:cubicBezTo>
                  <a:lnTo>
                    <a:pt x="1086" y="3874"/>
                  </a:lnTo>
                  <a:cubicBezTo>
                    <a:pt x="1086" y="2686"/>
                    <a:pt x="2051" y="1720"/>
                    <a:pt x="3239" y="1720"/>
                  </a:cubicBezTo>
                  <a:close/>
                  <a:moveTo>
                    <a:pt x="1196" y="1"/>
                  </a:moveTo>
                  <a:cubicBezTo>
                    <a:pt x="985" y="1"/>
                    <a:pt x="813" y="173"/>
                    <a:pt x="813" y="385"/>
                  </a:cubicBezTo>
                  <a:lnTo>
                    <a:pt x="813" y="5881"/>
                  </a:lnTo>
                  <a:lnTo>
                    <a:pt x="399" y="5881"/>
                  </a:lnTo>
                  <a:cubicBezTo>
                    <a:pt x="284" y="5881"/>
                    <a:pt x="175" y="5932"/>
                    <a:pt x="102" y="6021"/>
                  </a:cubicBezTo>
                  <a:cubicBezTo>
                    <a:pt x="29" y="6109"/>
                    <a:pt x="0" y="6226"/>
                    <a:pt x="22" y="6338"/>
                  </a:cubicBezTo>
                  <a:lnTo>
                    <a:pt x="339" y="7950"/>
                  </a:lnTo>
                  <a:cubicBezTo>
                    <a:pt x="387" y="8195"/>
                    <a:pt x="576" y="8384"/>
                    <a:pt x="812" y="8437"/>
                  </a:cubicBezTo>
                  <a:lnTo>
                    <a:pt x="812" y="8551"/>
                  </a:lnTo>
                  <a:cubicBezTo>
                    <a:pt x="812" y="8979"/>
                    <a:pt x="1161" y="9327"/>
                    <a:pt x="1589" y="9327"/>
                  </a:cubicBezTo>
                  <a:lnTo>
                    <a:pt x="6777" y="9327"/>
                  </a:lnTo>
                  <a:cubicBezTo>
                    <a:pt x="7206" y="9327"/>
                    <a:pt x="7554" y="8979"/>
                    <a:pt x="7554" y="8551"/>
                  </a:cubicBezTo>
                  <a:lnTo>
                    <a:pt x="7554" y="8437"/>
                  </a:lnTo>
                  <a:cubicBezTo>
                    <a:pt x="7789" y="8384"/>
                    <a:pt x="7979" y="8195"/>
                    <a:pt x="8027" y="7950"/>
                  </a:cubicBezTo>
                  <a:lnTo>
                    <a:pt x="8343" y="6338"/>
                  </a:lnTo>
                  <a:cubicBezTo>
                    <a:pt x="8366" y="6226"/>
                    <a:pt x="8336" y="6109"/>
                    <a:pt x="8263" y="6021"/>
                  </a:cubicBezTo>
                  <a:cubicBezTo>
                    <a:pt x="8190" y="5932"/>
                    <a:pt x="8082" y="5881"/>
                    <a:pt x="7968" y="5881"/>
                  </a:cubicBezTo>
                  <a:lnTo>
                    <a:pt x="7554" y="5881"/>
                  </a:lnTo>
                  <a:lnTo>
                    <a:pt x="7554" y="1573"/>
                  </a:lnTo>
                  <a:cubicBezTo>
                    <a:pt x="7554" y="1497"/>
                    <a:pt x="7493" y="1436"/>
                    <a:pt x="7417" y="1436"/>
                  </a:cubicBezTo>
                  <a:cubicBezTo>
                    <a:pt x="7342" y="1436"/>
                    <a:pt x="7281" y="1497"/>
                    <a:pt x="7281" y="1573"/>
                  </a:cubicBezTo>
                  <a:lnTo>
                    <a:pt x="7281" y="2756"/>
                  </a:lnTo>
                  <a:cubicBezTo>
                    <a:pt x="7071" y="2353"/>
                    <a:pt x="6751" y="2017"/>
                    <a:pt x="6361" y="1785"/>
                  </a:cubicBezTo>
                  <a:lnTo>
                    <a:pt x="6361" y="385"/>
                  </a:lnTo>
                  <a:cubicBezTo>
                    <a:pt x="6361" y="323"/>
                    <a:pt x="6411" y="274"/>
                    <a:pt x="6471" y="274"/>
                  </a:cubicBezTo>
                  <a:lnTo>
                    <a:pt x="7170" y="274"/>
                  </a:lnTo>
                  <a:cubicBezTo>
                    <a:pt x="7231" y="274"/>
                    <a:pt x="7281" y="323"/>
                    <a:pt x="7281" y="385"/>
                  </a:cubicBezTo>
                  <a:lnTo>
                    <a:pt x="7281" y="1026"/>
                  </a:lnTo>
                  <a:cubicBezTo>
                    <a:pt x="7281" y="1101"/>
                    <a:pt x="7342" y="1162"/>
                    <a:pt x="7417" y="1162"/>
                  </a:cubicBezTo>
                  <a:cubicBezTo>
                    <a:pt x="7493" y="1162"/>
                    <a:pt x="7554" y="1101"/>
                    <a:pt x="7554" y="1026"/>
                  </a:cubicBezTo>
                  <a:lnTo>
                    <a:pt x="7554" y="385"/>
                  </a:lnTo>
                  <a:cubicBezTo>
                    <a:pt x="7554" y="173"/>
                    <a:pt x="7382" y="1"/>
                    <a:pt x="7170" y="1"/>
                  </a:cubicBezTo>
                  <a:lnTo>
                    <a:pt x="6471" y="1"/>
                  </a:lnTo>
                  <a:cubicBezTo>
                    <a:pt x="6259" y="1"/>
                    <a:pt x="6087" y="173"/>
                    <a:pt x="6087" y="385"/>
                  </a:cubicBezTo>
                  <a:lnTo>
                    <a:pt x="6087" y="1646"/>
                  </a:lnTo>
                  <a:cubicBezTo>
                    <a:pt x="5989" y="1603"/>
                    <a:pt x="5887" y="1567"/>
                    <a:pt x="5782" y="1537"/>
                  </a:cubicBezTo>
                  <a:lnTo>
                    <a:pt x="5782" y="1322"/>
                  </a:lnTo>
                  <a:cubicBezTo>
                    <a:pt x="5782" y="920"/>
                    <a:pt x="5454" y="593"/>
                    <a:pt x="5053" y="593"/>
                  </a:cubicBezTo>
                  <a:lnTo>
                    <a:pt x="3314" y="593"/>
                  </a:lnTo>
                  <a:cubicBezTo>
                    <a:pt x="2911" y="593"/>
                    <a:pt x="2585" y="920"/>
                    <a:pt x="2585" y="1322"/>
                  </a:cubicBezTo>
                  <a:lnTo>
                    <a:pt x="2585" y="1537"/>
                  </a:lnTo>
                  <a:cubicBezTo>
                    <a:pt x="2480" y="1567"/>
                    <a:pt x="2378" y="1603"/>
                    <a:pt x="2279" y="1646"/>
                  </a:cubicBezTo>
                  <a:lnTo>
                    <a:pt x="2279" y="385"/>
                  </a:lnTo>
                  <a:cubicBezTo>
                    <a:pt x="2279" y="173"/>
                    <a:pt x="2106" y="1"/>
                    <a:pt x="1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8" name="Shape 1448"/>
        <p:cNvGrpSpPr/>
        <p:nvPr/>
      </p:nvGrpSpPr>
      <p:grpSpPr>
        <a:xfrm>
          <a:off x="0" y="0"/>
          <a:ext cx="0" cy="0"/>
          <a:chOff x="0" y="0"/>
          <a:chExt cx="0" cy="0"/>
        </a:xfrm>
      </p:grpSpPr>
      <p:sp>
        <p:nvSpPr>
          <p:cNvPr id="1449" name="Google Shape;1449;p56"/>
          <p:cNvSpPr/>
          <p:nvPr/>
        </p:nvSpPr>
        <p:spPr>
          <a:xfrm flipH="1">
            <a:off x="3050730" y="1284252"/>
            <a:ext cx="2930900" cy="2935247"/>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6"/>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IMPACT OF TEACHERS </a:t>
            </a:r>
            <a:r>
              <a:rPr lang="en">
                <a:highlight>
                  <a:schemeClr val="lt2"/>
                </a:highlight>
              </a:rPr>
              <a:t>ON STUDENTS</a:t>
            </a:r>
            <a:endParaRPr>
              <a:highlight>
                <a:schemeClr val="lt2"/>
              </a:highlight>
            </a:endParaRPr>
          </a:p>
        </p:txBody>
      </p:sp>
      <p:sp>
        <p:nvSpPr>
          <p:cNvPr id="1451" name="Google Shape;1451;p56"/>
          <p:cNvSpPr txBox="1"/>
          <p:nvPr>
            <p:ph idx="1" type="subTitle"/>
          </p:nvPr>
        </p:nvSpPr>
        <p:spPr>
          <a:xfrm>
            <a:off x="6083400" y="1628783"/>
            <a:ext cx="2094600" cy="392400"/>
          </a:xfrm>
          <a:prstGeom prst="rect">
            <a:avLst/>
          </a:prstGeom>
        </p:spPr>
        <p:txBody>
          <a:bodyPr anchorCtr="0" anchor="b" bIns="91425" lIns="91425" spcFirstLastPara="1" rIns="91425" wrap="square" tIns="91425">
            <a:noAutofit/>
          </a:bodyPr>
          <a:lstStyle/>
          <a:p>
            <a:pPr indent="0" lvl="0" marL="0" rtl="0" algn="r">
              <a:spcBef>
                <a:spcPts val="0"/>
              </a:spcBef>
              <a:spcAft>
                <a:spcPts val="1200"/>
              </a:spcAft>
              <a:buNone/>
            </a:pPr>
            <a:r>
              <a:rPr lang="en"/>
              <a:t>NEPTUNE</a:t>
            </a:r>
            <a:endParaRPr/>
          </a:p>
        </p:txBody>
      </p:sp>
      <p:sp>
        <p:nvSpPr>
          <p:cNvPr id="1452" name="Google Shape;1452;p56"/>
          <p:cNvSpPr txBox="1"/>
          <p:nvPr>
            <p:ph idx="2" type="subTitle"/>
          </p:nvPr>
        </p:nvSpPr>
        <p:spPr>
          <a:xfrm>
            <a:off x="6083421" y="1926908"/>
            <a:ext cx="2094600" cy="5589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Neptune is very far away from the Sun</a:t>
            </a:r>
            <a:endParaRPr/>
          </a:p>
        </p:txBody>
      </p:sp>
      <p:sp>
        <p:nvSpPr>
          <p:cNvPr id="1453" name="Google Shape;1453;p56"/>
          <p:cNvSpPr txBox="1"/>
          <p:nvPr>
            <p:ph idx="3" type="subTitle"/>
          </p:nvPr>
        </p:nvSpPr>
        <p:spPr>
          <a:xfrm>
            <a:off x="6083421" y="3176408"/>
            <a:ext cx="2094600" cy="399300"/>
          </a:xfrm>
          <a:prstGeom prst="rect">
            <a:avLst/>
          </a:prstGeom>
        </p:spPr>
        <p:txBody>
          <a:bodyPr anchorCtr="0" anchor="b" bIns="91425" lIns="91425" spcFirstLastPara="1" rIns="91425" wrap="square" tIns="91425">
            <a:noAutofit/>
          </a:bodyPr>
          <a:lstStyle/>
          <a:p>
            <a:pPr indent="0" lvl="0" marL="0" rtl="0" algn="r">
              <a:spcBef>
                <a:spcPts val="0"/>
              </a:spcBef>
              <a:spcAft>
                <a:spcPts val="1200"/>
              </a:spcAft>
              <a:buNone/>
            </a:pPr>
            <a:r>
              <a:rPr lang="en"/>
              <a:t>JUPITER</a:t>
            </a:r>
            <a:endParaRPr/>
          </a:p>
        </p:txBody>
      </p:sp>
      <p:sp>
        <p:nvSpPr>
          <p:cNvPr id="1454" name="Google Shape;1454;p56"/>
          <p:cNvSpPr txBox="1"/>
          <p:nvPr>
            <p:ph idx="4" type="subTitle"/>
          </p:nvPr>
        </p:nvSpPr>
        <p:spPr>
          <a:xfrm>
            <a:off x="6083421" y="3463695"/>
            <a:ext cx="2094600" cy="5691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Jupiter is the biggest planet of them all</a:t>
            </a:r>
            <a:endParaRPr/>
          </a:p>
        </p:txBody>
      </p:sp>
      <p:sp>
        <p:nvSpPr>
          <p:cNvPr id="1455" name="Google Shape;1455;p56"/>
          <p:cNvSpPr txBox="1"/>
          <p:nvPr>
            <p:ph idx="5" type="subTitle"/>
          </p:nvPr>
        </p:nvSpPr>
        <p:spPr>
          <a:xfrm>
            <a:off x="965989" y="1628783"/>
            <a:ext cx="2094600" cy="3924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n"/>
              <a:t>VENUS</a:t>
            </a:r>
            <a:endParaRPr/>
          </a:p>
        </p:txBody>
      </p:sp>
      <p:sp>
        <p:nvSpPr>
          <p:cNvPr id="1456" name="Google Shape;1456;p56"/>
          <p:cNvSpPr txBox="1"/>
          <p:nvPr>
            <p:ph idx="6" type="subTitle"/>
          </p:nvPr>
        </p:nvSpPr>
        <p:spPr>
          <a:xfrm>
            <a:off x="965989" y="1926908"/>
            <a:ext cx="2094600" cy="5589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Venus is the second planet from the Sun</a:t>
            </a:r>
            <a:endParaRPr/>
          </a:p>
        </p:txBody>
      </p:sp>
      <p:sp>
        <p:nvSpPr>
          <p:cNvPr id="1457" name="Google Shape;1457;p56"/>
          <p:cNvSpPr txBox="1"/>
          <p:nvPr>
            <p:ph idx="7" type="subTitle"/>
          </p:nvPr>
        </p:nvSpPr>
        <p:spPr>
          <a:xfrm>
            <a:off x="965992" y="3173408"/>
            <a:ext cx="2094600" cy="3984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n"/>
              <a:t>SATURN</a:t>
            </a:r>
            <a:endParaRPr/>
          </a:p>
        </p:txBody>
      </p:sp>
      <p:sp>
        <p:nvSpPr>
          <p:cNvPr id="1458" name="Google Shape;1458;p56"/>
          <p:cNvSpPr txBox="1"/>
          <p:nvPr>
            <p:ph idx="8" type="subTitle"/>
          </p:nvPr>
        </p:nvSpPr>
        <p:spPr>
          <a:xfrm>
            <a:off x="965989" y="3465796"/>
            <a:ext cx="2094600" cy="5670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Saturn was named after a Roman god</a:t>
            </a:r>
            <a:endParaRPr/>
          </a:p>
        </p:txBody>
      </p:sp>
      <p:pic>
        <p:nvPicPr>
          <p:cNvPr id="1459" name="Google Shape;1459;p56"/>
          <p:cNvPicPr preferRelativeResize="0"/>
          <p:nvPr>
            <p:ph idx="2" type="pic"/>
          </p:nvPr>
        </p:nvPicPr>
        <p:blipFill rotWithShape="1">
          <a:blip r:embed="rId3">
            <a:alphaModFix/>
          </a:blip>
          <a:srcRect b="10005" l="0" r="0" t="10013"/>
          <a:stretch/>
        </p:blipFill>
        <p:spPr>
          <a:xfrm>
            <a:off x="3267900" y="1507050"/>
            <a:ext cx="2608200" cy="2608200"/>
          </a:xfrm>
          <a:prstGeom prst="ellipse">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3" name="Shape 1463"/>
        <p:cNvGrpSpPr/>
        <p:nvPr/>
      </p:nvGrpSpPr>
      <p:grpSpPr>
        <a:xfrm>
          <a:off x="0" y="0"/>
          <a:ext cx="0" cy="0"/>
          <a:chOff x="0" y="0"/>
          <a:chExt cx="0" cy="0"/>
        </a:xfrm>
      </p:grpSpPr>
      <p:sp>
        <p:nvSpPr>
          <p:cNvPr id="1464" name="Google Shape;1464;p57"/>
          <p:cNvSpPr txBox="1"/>
          <p:nvPr>
            <p:ph type="title"/>
          </p:nvPr>
        </p:nvSpPr>
        <p:spPr>
          <a:xfrm>
            <a:off x="1862700" y="1270050"/>
            <a:ext cx="5418600" cy="260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a:t>
            </a:r>
            <a:r>
              <a:rPr lang="en">
                <a:highlight>
                  <a:schemeClr val="lt2"/>
                </a:highlight>
              </a:rPr>
              <a:t>WORDS</a:t>
            </a:r>
            <a:endParaRPr>
              <a:highlight>
                <a:schemeClr val="lt2"/>
              </a:highlight>
            </a:endParaRPr>
          </a:p>
        </p:txBody>
      </p:sp>
      <p:grpSp>
        <p:nvGrpSpPr>
          <p:cNvPr id="1465" name="Google Shape;1465;p57"/>
          <p:cNvGrpSpPr/>
          <p:nvPr/>
        </p:nvGrpSpPr>
        <p:grpSpPr>
          <a:xfrm>
            <a:off x="7040499" y="1696268"/>
            <a:ext cx="1159984" cy="1341041"/>
            <a:chOff x="7040499" y="1696268"/>
            <a:chExt cx="1159984" cy="1341041"/>
          </a:xfrm>
        </p:grpSpPr>
        <p:sp>
          <p:nvSpPr>
            <p:cNvPr id="1466" name="Google Shape;1466;p57"/>
            <p:cNvSpPr/>
            <p:nvPr/>
          </p:nvSpPr>
          <p:spPr>
            <a:xfrm rot="1900381">
              <a:off x="7525510" y="1779910"/>
              <a:ext cx="309112" cy="416283"/>
            </a:xfrm>
            <a:custGeom>
              <a:rect b="b" l="l" r="r" t="t"/>
              <a:pathLst>
                <a:path extrusionOk="0" h="15137" w="11240">
                  <a:moveTo>
                    <a:pt x="4755" y="1802"/>
                  </a:moveTo>
                  <a:cubicBezTo>
                    <a:pt x="5656" y="1802"/>
                    <a:pt x="6447" y="2103"/>
                    <a:pt x="7132" y="2706"/>
                  </a:cubicBezTo>
                  <a:cubicBezTo>
                    <a:pt x="8751" y="4159"/>
                    <a:pt x="9358" y="7088"/>
                    <a:pt x="9227" y="9350"/>
                  </a:cubicBezTo>
                  <a:cubicBezTo>
                    <a:pt x="9192" y="10041"/>
                    <a:pt x="8894" y="10862"/>
                    <a:pt x="8180" y="10898"/>
                  </a:cubicBezTo>
                  <a:cubicBezTo>
                    <a:pt x="8157" y="10900"/>
                    <a:pt x="8135" y="10901"/>
                    <a:pt x="8113" y="10901"/>
                  </a:cubicBezTo>
                  <a:cubicBezTo>
                    <a:pt x="8008" y="10901"/>
                    <a:pt x="7911" y="10878"/>
                    <a:pt x="7822" y="10838"/>
                  </a:cubicBezTo>
                  <a:cubicBezTo>
                    <a:pt x="7596" y="10755"/>
                    <a:pt x="7394" y="10600"/>
                    <a:pt x="7215" y="10433"/>
                  </a:cubicBezTo>
                  <a:lnTo>
                    <a:pt x="6465" y="9779"/>
                  </a:lnTo>
                  <a:lnTo>
                    <a:pt x="3286" y="6969"/>
                  </a:lnTo>
                  <a:cubicBezTo>
                    <a:pt x="2477" y="6266"/>
                    <a:pt x="1691" y="5480"/>
                    <a:pt x="1643" y="4421"/>
                  </a:cubicBezTo>
                  <a:cubicBezTo>
                    <a:pt x="1631" y="4135"/>
                    <a:pt x="1679" y="3861"/>
                    <a:pt x="1774" y="3599"/>
                  </a:cubicBezTo>
                  <a:cubicBezTo>
                    <a:pt x="2048" y="2861"/>
                    <a:pt x="2727" y="2278"/>
                    <a:pt x="3477" y="2016"/>
                  </a:cubicBezTo>
                  <a:cubicBezTo>
                    <a:pt x="3620" y="1956"/>
                    <a:pt x="3762" y="1920"/>
                    <a:pt x="3905" y="1885"/>
                  </a:cubicBezTo>
                  <a:cubicBezTo>
                    <a:pt x="4199" y="1829"/>
                    <a:pt x="4482" y="1802"/>
                    <a:pt x="4755" y="1802"/>
                  </a:cubicBezTo>
                  <a:close/>
                  <a:moveTo>
                    <a:pt x="4999" y="1"/>
                  </a:moveTo>
                  <a:cubicBezTo>
                    <a:pt x="4451" y="1"/>
                    <a:pt x="3903" y="96"/>
                    <a:pt x="3393" y="289"/>
                  </a:cubicBezTo>
                  <a:cubicBezTo>
                    <a:pt x="3119" y="385"/>
                    <a:pt x="2869" y="516"/>
                    <a:pt x="2631" y="658"/>
                  </a:cubicBezTo>
                  <a:cubicBezTo>
                    <a:pt x="822" y="1813"/>
                    <a:pt x="0" y="4361"/>
                    <a:pt x="798" y="6338"/>
                  </a:cubicBezTo>
                  <a:cubicBezTo>
                    <a:pt x="1465" y="8016"/>
                    <a:pt x="3036" y="9124"/>
                    <a:pt x="4548" y="10183"/>
                  </a:cubicBezTo>
                  <a:lnTo>
                    <a:pt x="4810" y="10362"/>
                  </a:lnTo>
                  <a:cubicBezTo>
                    <a:pt x="6048" y="11243"/>
                    <a:pt x="8156" y="13005"/>
                    <a:pt x="8644" y="15136"/>
                  </a:cubicBezTo>
                  <a:lnTo>
                    <a:pt x="11240" y="14541"/>
                  </a:lnTo>
                  <a:cubicBezTo>
                    <a:pt x="11204" y="14303"/>
                    <a:pt x="11168" y="14065"/>
                    <a:pt x="11144" y="13827"/>
                  </a:cubicBezTo>
                  <a:cubicBezTo>
                    <a:pt x="11001" y="12791"/>
                    <a:pt x="10835" y="11731"/>
                    <a:pt x="10692" y="10695"/>
                  </a:cubicBezTo>
                  <a:cubicBezTo>
                    <a:pt x="10489" y="9362"/>
                    <a:pt x="10275" y="7981"/>
                    <a:pt x="10108" y="6647"/>
                  </a:cubicBezTo>
                  <a:cubicBezTo>
                    <a:pt x="9894" y="4980"/>
                    <a:pt x="9644" y="2909"/>
                    <a:pt x="8418" y="1504"/>
                  </a:cubicBezTo>
                  <a:cubicBezTo>
                    <a:pt x="7953" y="956"/>
                    <a:pt x="7334" y="551"/>
                    <a:pt x="6656" y="301"/>
                  </a:cubicBezTo>
                  <a:cubicBezTo>
                    <a:pt x="6130" y="102"/>
                    <a:pt x="5564" y="1"/>
                    <a:pt x="49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7"/>
            <p:cNvSpPr/>
            <p:nvPr/>
          </p:nvSpPr>
          <p:spPr>
            <a:xfrm rot="1900381">
              <a:off x="7523118" y="1787179"/>
              <a:ext cx="309442" cy="408336"/>
            </a:xfrm>
            <a:custGeom>
              <a:rect b="b" l="l" r="r" t="t"/>
              <a:pathLst>
                <a:path extrusionOk="0" h="14848" w="11252">
                  <a:moveTo>
                    <a:pt x="3393" y="0"/>
                  </a:moveTo>
                  <a:cubicBezTo>
                    <a:pt x="3131" y="96"/>
                    <a:pt x="2881" y="227"/>
                    <a:pt x="2631" y="369"/>
                  </a:cubicBezTo>
                  <a:cubicBezTo>
                    <a:pt x="822" y="1524"/>
                    <a:pt x="0" y="4072"/>
                    <a:pt x="798" y="6049"/>
                  </a:cubicBezTo>
                  <a:cubicBezTo>
                    <a:pt x="1477" y="7727"/>
                    <a:pt x="3036" y="8835"/>
                    <a:pt x="4548" y="9894"/>
                  </a:cubicBezTo>
                  <a:lnTo>
                    <a:pt x="4810" y="10073"/>
                  </a:lnTo>
                  <a:cubicBezTo>
                    <a:pt x="6049" y="10954"/>
                    <a:pt x="8156" y="12716"/>
                    <a:pt x="8656" y="14847"/>
                  </a:cubicBezTo>
                  <a:lnTo>
                    <a:pt x="11252" y="14252"/>
                  </a:lnTo>
                  <a:cubicBezTo>
                    <a:pt x="11216" y="14014"/>
                    <a:pt x="11180" y="13776"/>
                    <a:pt x="11156" y="13538"/>
                  </a:cubicBezTo>
                  <a:cubicBezTo>
                    <a:pt x="10763" y="12561"/>
                    <a:pt x="9716" y="12037"/>
                    <a:pt x="8835" y="11478"/>
                  </a:cubicBezTo>
                  <a:cubicBezTo>
                    <a:pt x="7954" y="10930"/>
                    <a:pt x="7168" y="10263"/>
                    <a:pt x="6477" y="9490"/>
                  </a:cubicBezTo>
                  <a:lnTo>
                    <a:pt x="3298" y="6680"/>
                  </a:lnTo>
                  <a:cubicBezTo>
                    <a:pt x="2489" y="5977"/>
                    <a:pt x="1691" y="5191"/>
                    <a:pt x="1655" y="4120"/>
                  </a:cubicBezTo>
                  <a:cubicBezTo>
                    <a:pt x="1643" y="3834"/>
                    <a:pt x="1691" y="3572"/>
                    <a:pt x="1786" y="3310"/>
                  </a:cubicBezTo>
                  <a:cubicBezTo>
                    <a:pt x="2060" y="2572"/>
                    <a:pt x="2739" y="1989"/>
                    <a:pt x="3477" y="1727"/>
                  </a:cubicBezTo>
                  <a:cubicBezTo>
                    <a:pt x="3477" y="1131"/>
                    <a:pt x="3465" y="488"/>
                    <a:pt x="33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7"/>
            <p:cNvSpPr/>
            <p:nvPr/>
          </p:nvSpPr>
          <p:spPr>
            <a:xfrm rot="1900381">
              <a:off x="7588457" y="1832621"/>
              <a:ext cx="212528" cy="250260"/>
            </a:xfrm>
            <a:custGeom>
              <a:rect b="b" l="l" r="r" t="t"/>
              <a:pathLst>
                <a:path extrusionOk="0" h="9100" w="7728">
                  <a:moveTo>
                    <a:pt x="3112" y="424"/>
                  </a:moveTo>
                  <a:cubicBezTo>
                    <a:pt x="3503" y="424"/>
                    <a:pt x="3872" y="488"/>
                    <a:pt x="4215" y="620"/>
                  </a:cubicBezTo>
                  <a:cubicBezTo>
                    <a:pt x="4572" y="750"/>
                    <a:pt x="4906" y="953"/>
                    <a:pt x="5215" y="1227"/>
                  </a:cubicBezTo>
                  <a:cubicBezTo>
                    <a:pt x="6739" y="2584"/>
                    <a:pt x="7299" y="5442"/>
                    <a:pt x="7180" y="7537"/>
                  </a:cubicBezTo>
                  <a:cubicBezTo>
                    <a:pt x="7156" y="7942"/>
                    <a:pt x="6989" y="8656"/>
                    <a:pt x="6537" y="8680"/>
                  </a:cubicBezTo>
                  <a:cubicBezTo>
                    <a:pt x="6529" y="8680"/>
                    <a:pt x="6522" y="8681"/>
                    <a:pt x="6514" y="8681"/>
                  </a:cubicBezTo>
                  <a:cubicBezTo>
                    <a:pt x="6284" y="8681"/>
                    <a:pt x="6066" y="8507"/>
                    <a:pt x="5858" y="8311"/>
                  </a:cubicBezTo>
                  <a:lnTo>
                    <a:pt x="1929" y="4858"/>
                  </a:lnTo>
                  <a:cubicBezTo>
                    <a:pt x="1191" y="4203"/>
                    <a:pt x="465" y="3489"/>
                    <a:pt x="429" y="2596"/>
                  </a:cubicBezTo>
                  <a:cubicBezTo>
                    <a:pt x="393" y="1536"/>
                    <a:pt x="1393" y="691"/>
                    <a:pt x="2346" y="500"/>
                  </a:cubicBezTo>
                  <a:cubicBezTo>
                    <a:pt x="2609" y="450"/>
                    <a:pt x="2865" y="424"/>
                    <a:pt x="3112" y="424"/>
                  </a:cubicBezTo>
                  <a:close/>
                  <a:moveTo>
                    <a:pt x="3124" y="1"/>
                  </a:moveTo>
                  <a:cubicBezTo>
                    <a:pt x="2851" y="1"/>
                    <a:pt x="2568" y="28"/>
                    <a:pt x="2274" y="84"/>
                  </a:cubicBezTo>
                  <a:cubicBezTo>
                    <a:pt x="1381" y="262"/>
                    <a:pt x="476" y="905"/>
                    <a:pt x="143" y="1798"/>
                  </a:cubicBezTo>
                  <a:cubicBezTo>
                    <a:pt x="48" y="2060"/>
                    <a:pt x="0" y="2334"/>
                    <a:pt x="12" y="2620"/>
                  </a:cubicBezTo>
                  <a:cubicBezTo>
                    <a:pt x="60" y="3679"/>
                    <a:pt x="846" y="4465"/>
                    <a:pt x="1655" y="5168"/>
                  </a:cubicBezTo>
                  <a:lnTo>
                    <a:pt x="5584" y="8632"/>
                  </a:lnTo>
                  <a:cubicBezTo>
                    <a:pt x="5763" y="8799"/>
                    <a:pt x="5965" y="8954"/>
                    <a:pt x="6191" y="9037"/>
                  </a:cubicBezTo>
                  <a:cubicBezTo>
                    <a:pt x="6280" y="9077"/>
                    <a:pt x="6377" y="9100"/>
                    <a:pt x="6482" y="9100"/>
                  </a:cubicBezTo>
                  <a:cubicBezTo>
                    <a:pt x="6504" y="9100"/>
                    <a:pt x="6526" y="9099"/>
                    <a:pt x="6549" y="9097"/>
                  </a:cubicBezTo>
                  <a:cubicBezTo>
                    <a:pt x="7251" y="9061"/>
                    <a:pt x="7549" y="8240"/>
                    <a:pt x="7596" y="7549"/>
                  </a:cubicBezTo>
                  <a:cubicBezTo>
                    <a:pt x="7727" y="5287"/>
                    <a:pt x="7120" y="2358"/>
                    <a:pt x="5501" y="905"/>
                  </a:cubicBezTo>
                  <a:cubicBezTo>
                    <a:pt x="4816" y="302"/>
                    <a:pt x="4025" y="1"/>
                    <a:pt x="31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7"/>
            <p:cNvSpPr/>
            <p:nvPr/>
          </p:nvSpPr>
          <p:spPr>
            <a:xfrm rot="1900381">
              <a:off x="7861859" y="1975873"/>
              <a:ext cx="205983" cy="260462"/>
            </a:xfrm>
            <a:custGeom>
              <a:rect b="b" l="l" r="r" t="t"/>
              <a:pathLst>
                <a:path extrusionOk="0" h="9471" w="7490">
                  <a:moveTo>
                    <a:pt x="4622" y="419"/>
                  </a:moveTo>
                  <a:cubicBezTo>
                    <a:pt x="4726" y="419"/>
                    <a:pt x="4833" y="423"/>
                    <a:pt x="4941" y="431"/>
                  </a:cubicBezTo>
                  <a:cubicBezTo>
                    <a:pt x="5156" y="455"/>
                    <a:pt x="5382" y="502"/>
                    <a:pt x="5596" y="586"/>
                  </a:cubicBezTo>
                  <a:cubicBezTo>
                    <a:pt x="6334" y="860"/>
                    <a:pt x="6989" y="1479"/>
                    <a:pt x="7025" y="2300"/>
                  </a:cubicBezTo>
                  <a:cubicBezTo>
                    <a:pt x="7072" y="3193"/>
                    <a:pt x="6406" y="3979"/>
                    <a:pt x="5727" y="4717"/>
                  </a:cubicBezTo>
                  <a:lnTo>
                    <a:pt x="2119" y="8611"/>
                  </a:lnTo>
                  <a:cubicBezTo>
                    <a:pt x="1905" y="8825"/>
                    <a:pt x="1703" y="9027"/>
                    <a:pt x="1477" y="9039"/>
                  </a:cubicBezTo>
                  <a:cubicBezTo>
                    <a:pt x="1465" y="9040"/>
                    <a:pt x="1453" y="9040"/>
                    <a:pt x="1442" y="9040"/>
                  </a:cubicBezTo>
                  <a:cubicBezTo>
                    <a:pt x="1002" y="9040"/>
                    <a:pt x="796" y="8374"/>
                    <a:pt x="738" y="7979"/>
                  </a:cubicBezTo>
                  <a:cubicBezTo>
                    <a:pt x="429" y="5908"/>
                    <a:pt x="750" y="3003"/>
                    <a:pt x="2143" y="1479"/>
                  </a:cubicBezTo>
                  <a:cubicBezTo>
                    <a:pt x="2790" y="778"/>
                    <a:pt x="3622" y="419"/>
                    <a:pt x="4622" y="419"/>
                  </a:cubicBezTo>
                  <a:close/>
                  <a:moveTo>
                    <a:pt x="4611" y="0"/>
                  </a:moveTo>
                  <a:cubicBezTo>
                    <a:pt x="3501" y="0"/>
                    <a:pt x="2576" y="398"/>
                    <a:pt x="1846" y="1193"/>
                  </a:cubicBezTo>
                  <a:cubicBezTo>
                    <a:pt x="345" y="2824"/>
                    <a:pt x="0" y="5813"/>
                    <a:pt x="322" y="8039"/>
                  </a:cubicBezTo>
                  <a:cubicBezTo>
                    <a:pt x="405" y="8611"/>
                    <a:pt x="667" y="9242"/>
                    <a:pt x="1155" y="9420"/>
                  </a:cubicBezTo>
                  <a:cubicBezTo>
                    <a:pt x="1233" y="9450"/>
                    <a:pt x="1328" y="9471"/>
                    <a:pt x="1425" y="9471"/>
                  </a:cubicBezTo>
                  <a:cubicBezTo>
                    <a:pt x="1446" y="9471"/>
                    <a:pt x="1467" y="9470"/>
                    <a:pt x="1488" y="9468"/>
                  </a:cubicBezTo>
                  <a:cubicBezTo>
                    <a:pt x="1881" y="9444"/>
                    <a:pt x="2167" y="9170"/>
                    <a:pt x="2417" y="8896"/>
                  </a:cubicBezTo>
                  <a:lnTo>
                    <a:pt x="6025" y="5003"/>
                  </a:lnTo>
                  <a:cubicBezTo>
                    <a:pt x="6775" y="4205"/>
                    <a:pt x="7489" y="3336"/>
                    <a:pt x="7442" y="2276"/>
                  </a:cubicBezTo>
                  <a:cubicBezTo>
                    <a:pt x="7382" y="967"/>
                    <a:pt x="6132" y="109"/>
                    <a:pt x="4977" y="14"/>
                  </a:cubicBezTo>
                  <a:cubicBezTo>
                    <a:pt x="4853" y="5"/>
                    <a:pt x="4731" y="0"/>
                    <a:pt x="4611" y="0"/>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7"/>
            <p:cNvSpPr/>
            <p:nvPr/>
          </p:nvSpPr>
          <p:spPr>
            <a:xfrm rot="1900381">
              <a:off x="7304985" y="1773577"/>
              <a:ext cx="631012" cy="1186423"/>
            </a:xfrm>
            <a:custGeom>
              <a:rect b="b" l="l" r="r" t="t"/>
              <a:pathLst>
                <a:path extrusionOk="0" h="43141" w="22945">
                  <a:moveTo>
                    <a:pt x="17671" y="417"/>
                  </a:moveTo>
                  <a:cubicBezTo>
                    <a:pt x="18188" y="417"/>
                    <a:pt x="18701" y="503"/>
                    <a:pt x="19182" y="683"/>
                  </a:cubicBezTo>
                  <a:cubicBezTo>
                    <a:pt x="19301" y="731"/>
                    <a:pt x="19432" y="778"/>
                    <a:pt x="19551" y="838"/>
                  </a:cubicBezTo>
                  <a:cubicBezTo>
                    <a:pt x="21456" y="1779"/>
                    <a:pt x="22492" y="4219"/>
                    <a:pt x="21861" y="6279"/>
                  </a:cubicBezTo>
                  <a:cubicBezTo>
                    <a:pt x="21337" y="8029"/>
                    <a:pt x="19872" y="9303"/>
                    <a:pt x="18467" y="10530"/>
                  </a:cubicBezTo>
                  <a:lnTo>
                    <a:pt x="18217" y="10744"/>
                  </a:lnTo>
                  <a:cubicBezTo>
                    <a:pt x="17062" y="11756"/>
                    <a:pt x="15122" y="13744"/>
                    <a:pt x="14800" y="15923"/>
                  </a:cubicBezTo>
                  <a:lnTo>
                    <a:pt x="12169" y="15637"/>
                  </a:lnTo>
                  <a:cubicBezTo>
                    <a:pt x="12228" y="14352"/>
                    <a:pt x="12312" y="13030"/>
                    <a:pt x="12395" y="11744"/>
                  </a:cubicBezTo>
                  <a:cubicBezTo>
                    <a:pt x="12478" y="10387"/>
                    <a:pt x="12562" y="8994"/>
                    <a:pt x="12621" y="7648"/>
                  </a:cubicBezTo>
                  <a:cubicBezTo>
                    <a:pt x="12681" y="5970"/>
                    <a:pt x="12764" y="3874"/>
                    <a:pt x="13860" y="2326"/>
                  </a:cubicBezTo>
                  <a:cubicBezTo>
                    <a:pt x="14714" y="1111"/>
                    <a:pt x="16206" y="417"/>
                    <a:pt x="17671" y="417"/>
                  </a:cubicBezTo>
                  <a:close/>
                  <a:moveTo>
                    <a:pt x="5448" y="1144"/>
                  </a:moveTo>
                  <a:cubicBezTo>
                    <a:pt x="6020" y="1144"/>
                    <a:pt x="6591" y="1246"/>
                    <a:pt x="7121" y="1445"/>
                  </a:cubicBezTo>
                  <a:cubicBezTo>
                    <a:pt x="7799" y="1695"/>
                    <a:pt x="8418" y="2100"/>
                    <a:pt x="8883" y="2648"/>
                  </a:cubicBezTo>
                  <a:cubicBezTo>
                    <a:pt x="10109" y="4053"/>
                    <a:pt x="10359" y="6124"/>
                    <a:pt x="10573" y="7791"/>
                  </a:cubicBezTo>
                  <a:cubicBezTo>
                    <a:pt x="10740" y="9125"/>
                    <a:pt x="10954" y="10506"/>
                    <a:pt x="11145" y="11839"/>
                  </a:cubicBezTo>
                  <a:cubicBezTo>
                    <a:pt x="11335" y="13113"/>
                    <a:pt x="11538" y="14423"/>
                    <a:pt x="11705" y="15685"/>
                  </a:cubicBezTo>
                  <a:lnTo>
                    <a:pt x="9109" y="16280"/>
                  </a:lnTo>
                  <a:cubicBezTo>
                    <a:pt x="8609" y="14149"/>
                    <a:pt x="6502" y="12387"/>
                    <a:pt x="5275" y="11506"/>
                  </a:cubicBezTo>
                  <a:lnTo>
                    <a:pt x="5013" y="11327"/>
                  </a:lnTo>
                  <a:cubicBezTo>
                    <a:pt x="3489" y="10268"/>
                    <a:pt x="1930" y="9160"/>
                    <a:pt x="1251" y="7482"/>
                  </a:cubicBezTo>
                  <a:cubicBezTo>
                    <a:pt x="453" y="5505"/>
                    <a:pt x="1275" y="2957"/>
                    <a:pt x="3084" y="1802"/>
                  </a:cubicBezTo>
                  <a:cubicBezTo>
                    <a:pt x="3789" y="1358"/>
                    <a:pt x="4619" y="1144"/>
                    <a:pt x="5448" y="1144"/>
                  </a:cubicBezTo>
                  <a:close/>
                  <a:moveTo>
                    <a:pt x="12552" y="16876"/>
                  </a:moveTo>
                  <a:cubicBezTo>
                    <a:pt x="13009" y="16876"/>
                    <a:pt x="13473" y="17185"/>
                    <a:pt x="13610" y="17614"/>
                  </a:cubicBezTo>
                  <a:cubicBezTo>
                    <a:pt x="13776" y="18150"/>
                    <a:pt x="13431" y="18828"/>
                    <a:pt x="12907" y="19007"/>
                  </a:cubicBezTo>
                  <a:cubicBezTo>
                    <a:pt x="12812" y="19039"/>
                    <a:pt x="12710" y="19055"/>
                    <a:pt x="12605" y="19055"/>
                  </a:cubicBezTo>
                  <a:cubicBezTo>
                    <a:pt x="12436" y="19055"/>
                    <a:pt x="12260" y="19012"/>
                    <a:pt x="12097" y="18924"/>
                  </a:cubicBezTo>
                  <a:cubicBezTo>
                    <a:pt x="11836" y="18793"/>
                    <a:pt x="11633" y="18566"/>
                    <a:pt x="11550" y="18316"/>
                  </a:cubicBezTo>
                  <a:cubicBezTo>
                    <a:pt x="11478" y="18054"/>
                    <a:pt x="11502" y="17757"/>
                    <a:pt x="11645" y="17483"/>
                  </a:cubicBezTo>
                  <a:cubicBezTo>
                    <a:pt x="11776" y="17221"/>
                    <a:pt x="12002" y="17019"/>
                    <a:pt x="12252" y="16923"/>
                  </a:cubicBezTo>
                  <a:cubicBezTo>
                    <a:pt x="12349" y="16891"/>
                    <a:pt x="12450" y="16876"/>
                    <a:pt x="12552" y="16876"/>
                  </a:cubicBezTo>
                  <a:close/>
                  <a:moveTo>
                    <a:pt x="12038" y="16042"/>
                  </a:moveTo>
                  <a:lnTo>
                    <a:pt x="14538" y="16316"/>
                  </a:lnTo>
                  <a:lnTo>
                    <a:pt x="14395" y="17995"/>
                  </a:lnTo>
                  <a:lnTo>
                    <a:pt x="12800" y="37557"/>
                  </a:lnTo>
                  <a:lnTo>
                    <a:pt x="12859" y="19447"/>
                  </a:lnTo>
                  <a:cubicBezTo>
                    <a:pt x="12919" y="19436"/>
                    <a:pt x="12979" y="19424"/>
                    <a:pt x="13038" y="19412"/>
                  </a:cubicBezTo>
                  <a:cubicBezTo>
                    <a:pt x="13621" y="19209"/>
                    <a:pt x="14038" y="18590"/>
                    <a:pt x="14074" y="17971"/>
                  </a:cubicBezTo>
                  <a:cubicBezTo>
                    <a:pt x="14074" y="17804"/>
                    <a:pt x="14062" y="17650"/>
                    <a:pt x="14002" y="17483"/>
                  </a:cubicBezTo>
                  <a:cubicBezTo>
                    <a:pt x="13809" y="16874"/>
                    <a:pt x="13184" y="16461"/>
                    <a:pt x="12561" y="16461"/>
                  </a:cubicBezTo>
                  <a:cubicBezTo>
                    <a:pt x="12416" y="16461"/>
                    <a:pt x="12272" y="16483"/>
                    <a:pt x="12133" y="16530"/>
                  </a:cubicBezTo>
                  <a:cubicBezTo>
                    <a:pt x="11943" y="16590"/>
                    <a:pt x="11776" y="16685"/>
                    <a:pt x="11633" y="16816"/>
                  </a:cubicBezTo>
                  <a:cubicBezTo>
                    <a:pt x="11490" y="16947"/>
                    <a:pt x="11359" y="17114"/>
                    <a:pt x="11276" y="17292"/>
                  </a:cubicBezTo>
                  <a:cubicBezTo>
                    <a:pt x="11085" y="17661"/>
                    <a:pt x="11038" y="18078"/>
                    <a:pt x="11157" y="18447"/>
                  </a:cubicBezTo>
                  <a:cubicBezTo>
                    <a:pt x="11276" y="18804"/>
                    <a:pt x="11550" y="19126"/>
                    <a:pt x="11907" y="19305"/>
                  </a:cubicBezTo>
                  <a:cubicBezTo>
                    <a:pt x="11966" y="19328"/>
                    <a:pt x="12014" y="19352"/>
                    <a:pt x="12074" y="19376"/>
                  </a:cubicBezTo>
                  <a:cubicBezTo>
                    <a:pt x="12193" y="19424"/>
                    <a:pt x="12324" y="19459"/>
                    <a:pt x="12443" y="19471"/>
                  </a:cubicBezTo>
                  <a:lnTo>
                    <a:pt x="12371" y="39628"/>
                  </a:lnTo>
                  <a:lnTo>
                    <a:pt x="9728" y="16566"/>
                  </a:lnTo>
                  <a:lnTo>
                    <a:pt x="12038" y="16042"/>
                  </a:lnTo>
                  <a:close/>
                  <a:moveTo>
                    <a:pt x="12562" y="40379"/>
                  </a:moveTo>
                  <a:lnTo>
                    <a:pt x="12514" y="40914"/>
                  </a:lnTo>
                  <a:lnTo>
                    <a:pt x="12455" y="40379"/>
                  </a:lnTo>
                  <a:close/>
                  <a:moveTo>
                    <a:pt x="17699" y="1"/>
                  </a:moveTo>
                  <a:cubicBezTo>
                    <a:pt x="16093" y="1"/>
                    <a:pt x="14456" y="757"/>
                    <a:pt x="13514" y="2088"/>
                  </a:cubicBezTo>
                  <a:cubicBezTo>
                    <a:pt x="12347" y="3731"/>
                    <a:pt x="12264" y="5898"/>
                    <a:pt x="12205" y="7636"/>
                  </a:cubicBezTo>
                  <a:cubicBezTo>
                    <a:pt x="12145" y="8982"/>
                    <a:pt x="12062" y="10375"/>
                    <a:pt x="11978" y="11720"/>
                  </a:cubicBezTo>
                  <a:cubicBezTo>
                    <a:pt x="11931" y="12387"/>
                    <a:pt x="11895" y="13054"/>
                    <a:pt x="11847" y="13721"/>
                  </a:cubicBezTo>
                  <a:cubicBezTo>
                    <a:pt x="11752" y="13066"/>
                    <a:pt x="11657" y="12423"/>
                    <a:pt x="11562" y="11780"/>
                  </a:cubicBezTo>
                  <a:cubicBezTo>
                    <a:pt x="11359" y="10446"/>
                    <a:pt x="11157" y="9065"/>
                    <a:pt x="10990" y="7732"/>
                  </a:cubicBezTo>
                  <a:cubicBezTo>
                    <a:pt x="10776" y="6005"/>
                    <a:pt x="10502" y="3862"/>
                    <a:pt x="9204" y="2362"/>
                  </a:cubicBezTo>
                  <a:cubicBezTo>
                    <a:pt x="8275" y="1295"/>
                    <a:pt x="6859" y="723"/>
                    <a:pt x="5447" y="723"/>
                  </a:cubicBezTo>
                  <a:cubicBezTo>
                    <a:pt x="4543" y="723"/>
                    <a:pt x="3641" y="957"/>
                    <a:pt x="2870" y="1445"/>
                  </a:cubicBezTo>
                  <a:cubicBezTo>
                    <a:pt x="894" y="2707"/>
                    <a:pt x="1" y="5481"/>
                    <a:pt x="870" y="7648"/>
                  </a:cubicBezTo>
                  <a:cubicBezTo>
                    <a:pt x="1596" y="9434"/>
                    <a:pt x="3203" y="10577"/>
                    <a:pt x="4763" y="11673"/>
                  </a:cubicBezTo>
                  <a:lnTo>
                    <a:pt x="5025" y="11863"/>
                  </a:lnTo>
                  <a:cubicBezTo>
                    <a:pt x="6251" y="12720"/>
                    <a:pt x="8371" y="14494"/>
                    <a:pt x="8752" y="16566"/>
                  </a:cubicBezTo>
                  <a:lnTo>
                    <a:pt x="8788" y="16780"/>
                  </a:lnTo>
                  <a:lnTo>
                    <a:pt x="9311" y="16661"/>
                  </a:lnTo>
                  <a:lnTo>
                    <a:pt x="12336" y="43141"/>
                  </a:lnTo>
                  <a:lnTo>
                    <a:pt x="12776" y="43141"/>
                  </a:lnTo>
                  <a:lnTo>
                    <a:pt x="14967" y="16376"/>
                  </a:lnTo>
                  <a:lnTo>
                    <a:pt x="14967" y="16364"/>
                  </a:lnTo>
                  <a:lnTo>
                    <a:pt x="15169" y="16388"/>
                  </a:lnTo>
                  <a:lnTo>
                    <a:pt x="15193" y="16173"/>
                  </a:lnTo>
                  <a:cubicBezTo>
                    <a:pt x="15384" y="14066"/>
                    <a:pt x="17336" y="12066"/>
                    <a:pt x="18479" y="11065"/>
                  </a:cubicBezTo>
                  <a:lnTo>
                    <a:pt x="18729" y="10851"/>
                  </a:lnTo>
                  <a:cubicBezTo>
                    <a:pt x="20182" y="9577"/>
                    <a:pt x="21694" y="8267"/>
                    <a:pt x="22253" y="6398"/>
                  </a:cubicBezTo>
                  <a:cubicBezTo>
                    <a:pt x="22944" y="4148"/>
                    <a:pt x="21813" y="1481"/>
                    <a:pt x="19741" y="457"/>
                  </a:cubicBezTo>
                  <a:cubicBezTo>
                    <a:pt x="19108" y="147"/>
                    <a:pt x="18406" y="1"/>
                    <a:pt x="176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7"/>
            <p:cNvSpPr/>
            <p:nvPr/>
          </p:nvSpPr>
          <p:spPr>
            <a:xfrm rot="1900381">
              <a:off x="7558920" y="2273139"/>
              <a:ext cx="43919" cy="538306"/>
            </a:xfrm>
            <a:custGeom>
              <a:rect b="b" l="l" r="r" t="t"/>
              <a:pathLst>
                <a:path extrusionOk="0" h="19574" w="1597">
                  <a:moveTo>
                    <a:pt x="1275" y="0"/>
                  </a:moveTo>
                  <a:cubicBezTo>
                    <a:pt x="1239" y="619"/>
                    <a:pt x="822" y="1238"/>
                    <a:pt x="239" y="1429"/>
                  </a:cubicBezTo>
                  <a:cubicBezTo>
                    <a:pt x="180" y="1453"/>
                    <a:pt x="120" y="1465"/>
                    <a:pt x="60" y="1476"/>
                  </a:cubicBezTo>
                  <a:lnTo>
                    <a:pt x="1" y="19574"/>
                  </a:lnTo>
                  <a:lnTo>
                    <a:pt x="1596" y="24"/>
                  </a:lnTo>
                  <a:lnTo>
                    <a:pt x="12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7"/>
            <p:cNvSpPr/>
            <p:nvPr/>
          </p:nvSpPr>
          <p:spPr>
            <a:xfrm rot="1900381">
              <a:off x="7479341" y="2198632"/>
              <a:ext cx="132308" cy="648667"/>
            </a:xfrm>
            <a:custGeom>
              <a:rect b="b" l="l" r="r" t="t"/>
              <a:pathLst>
                <a:path extrusionOk="0" h="23587" w="4811">
                  <a:moveTo>
                    <a:pt x="2310" y="0"/>
                  </a:moveTo>
                  <a:lnTo>
                    <a:pt x="0" y="524"/>
                  </a:lnTo>
                  <a:lnTo>
                    <a:pt x="2643" y="23575"/>
                  </a:lnTo>
                  <a:lnTo>
                    <a:pt x="2643" y="23586"/>
                  </a:lnTo>
                  <a:lnTo>
                    <a:pt x="2715" y="3429"/>
                  </a:lnTo>
                  <a:cubicBezTo>
                    <a:pt x="2596" y="3417"/>
                    <a:pt x="2465" y="3382"/>
                    <a:pt x="2346" y="3334"/>
                  </a:cubicBezTo>
                  <a:cubicBezTo>
                    <a:pt x="2286" y="3310"/>
                    <a:pt x="2227" y="3286"/>
                    <a:pt x="2179" y="3263"/>
                  </a:cubicBezTo>
                  <a:cubicBezTo>
                    <a:pt x="1810" y="3084"/>
                    <a:pt x="1548" y="2762"/>
                    <a:pt x="1429" y="2405"/>
                  </a:cubicBezTo>
                  <a:cubicBezTo>
                    <a:pt x="1310" y="2036"/>
                    <a:pt x="1357" y="1619"/>
                    <a:pt x="1536" y="1250"/>
                  </a:cubicBezTo>
                  <a:cubicBezTo>
                    <a:pt x="1631" y="1072"/>
                    <a:pt x="1762" y="905"/>
                    <a:pt x="1905" y="774"/>
                  </a:cubicBezTo>
                  <a:cubicBezTo>
                    <a:pt x="2048" y="643"/>
                    <a:pt x="2215" y="548"/>
                    <a:pt x="2393" y="476"/>
                  </a:cubicBezTo>
                  <a:cubicBezTo>
                    <a:pt x="2532" y="430"/>
                    <a:pt x="2676" y="408"/>
                    <a:pt x="2820" y="408"/>
                  </a:cubicBezTo>
                  <a:cubicBezTo>
                    <a:pt x="3452" y="408"/>
                    <a:pt x="4080" y="830"/>
                    <a:pt x="4274" y="1441"/>
                  </a:cubicBezTo>
                  <a:cubicBezTo>
                    <a:pt x="4334" y="1608"/>
                    <a:pt x="4346" y="1762"/>
                    <a:pt x="4334" y="1929"/>
                  </a:cubicBezTo>
                  <a:lnTo>
                    <a:pt x="4667" y="1953"/>
                  </a:lnTo>
                  <a:lnTo>
                    <a:pt x="4810" y="274"/>
                  </a:lnTo>
                  <a:lnTo>
                    <a:pt x="2310" y="0"/>
                  </a:lnTo>
                  <a:close/>
                </a:path>
              </a:pathLst>
            </a:custGeom>
            <a:solidFill>
              <a:srgbClr val="FFFFFF"/>
            </a:solidFill>
            <a:ln cap="flat" cmpd="sng" w="32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7"/>
            <p:cNvSpPr/>
            <p:nvPr/>
          </p:nvSpPr>
          <p:spPr>
            <a:xfrm rot="1900381">
              <a:off x="7667975" y="2269104"/>
              <a:ext cx="63225" cy="59952"/>
            </a:xfrm>
            <a:custGeom>
              <a:rect b="b" l="l" r="r" t="t"/>
              <a:pathLst>
                <a:path extrusionOk="0" h="2180" w="2299">
                  <a:moveTo>
                    <a:pt x="1069" y="1"/>
                  </a:moveTo>
                  <a:cubicBezTo>
                    <a:pt x="969" y="1"/>
                    <a:pt x="869" y="16"/>
                    <a:pt x="774" y="48"/>
                  </a:cubicBezTo>
                  <a:cubicBezTo>
                    <a:pt x="524" y="144"/>
                    <a:pt x="298" y="346"/>
                    <a:pt x="167" y="608"/>
                  </a:cubicBezTo>
                  <a:cubicBezTo>
                    <a:pt x="24" y="882"/>
                    <a:pt x="0" y="1179"/>
                    <a:pt x="72" y="1441"/>
                  </a:cubicBezTo>
                  <a:cubicBezTo>
                    <a:pt x="155" y="1691"/>
                    <a:pt x="358" y="1918"/>
                    <a:pt x="619" y="2049"/>
                  </a:cubicBezTo>
                  <a:cubicBezTo>
                    <a:pt x="782" y="2137"/>
                    <a:pt x="958" y="2180"/>
                    <a:pt x="1127" y="2180"/>
                  </a:cubicBezTo>
                  <a:cubicBezTo>
                    <a:pt x="1232" y="2180"/>
                    <a:pt x="1334" y="2164"/>
                    <a:pt x="1429" y="2132"/>
                  </a:cubicBezTo>
                  <a:cubicBezTo>
                    <a:pt x="1953" y="1953"/>
                    <a:pt x="2298" y="1275"/>
                    <a:pt x="2132" y="739"/>
                  </a:cubicBezTo>
                  <a:cubicBezTo>
                    <a:pt x="1995" y="310"/>
                    <a:pt x="1523" y="1"/>
                    <a:pt x="10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7"/>
            <p:cNvSpPr/>
            <p:nvPr/>
          </p:nvSpPr>
          <p:spPr>
            <a:xfrm rot="1900381">
              <a:off x="7809110" y="1924555"/>
              <a:ext cx="283591" cy="426321"/>
            </a:xfrm>
            <a:custGeom>
              <a:rect b="b" l="l" r="r" t="t"/>
              <a:pathLst>
                <a:path extrusionOk="0" h="15502" w="10312">
                  <a:moveTo>
                    <a:pt x="5850" y="1771"/>
                  </a:moveTo>
                  <a:cubicBezTo>
                    <a:pt x="5970" y="1771"/>
                    <a:pt x="6092" y="1776"/>
                    <a:pt x="6216" y="1785"/>
                  </a:cubicBezTo>
                  <a:cubicBezTo>
                    <a:pt x="7371" y="1869"/>
                    <a:pt x="8621" y="2738"/>
                    <a:pt x="8681" y="4035"/>
                  </a:cubicBezTo>
                  <a:cubicBezTo>
                    <a:pt x="8728" y="5107"/>
                    <a:pt x="8014" y="5976"/>
                    <a:pt x="7264" y="6774"/>
                  </a:cubicBezTo>
                  <a:lnTo>
                    <a:pt x="3656" y="10667"/>
                  </a:lnTo>
                  <a:cubicBezTo>
                    <a:pt x="3394" y="10941"/>
                    <a:pt x="3120" y="11215"/>
                    <a:pt x="2727" y="11239"/>
                  </a:cubicBezTo>
                  <a:cubicBezTo>
                    <a:pt x="2644" y="11239"/>
                    <a:pt x="2561" y="11239"/>
                    <a:pt x="2489" y="11215"/>
                  </a:cubicBezTo>
                  <a:cubicBezTo>
                    <a:pt x="2454" y="11203"/>
                    <a:pt x="2418" y="11203"/>
                    <a:pt x="2394" y="11191"/>
                  </a:cubicBezTo>
                  <a:cubicBezTo>
                    <a:pt x="1906" y="11001"/>
                    <a:pt x="1644" y="10370"/>
                    <a:pt x="1561" y="9810"/>
                  </a:cubicBezTo>
                  <a:cubicBezTo>
                    <a:pt x="1239" y="7584"/>
                    <a:pt x="1584" y="4595"/>
                    <a:pt x="3073" y="2964"/>
                  </a:cubicBezTo>
                  <a:cubicBezTo>
                    <a:pt x="3097" y="2940"/>
                    <a:pt x="3120" y="2928"/>
                    <a:pt x="3144" y="2904"/>
                  </a:cubicBezTo>
                  <a:cubicBezTo>
                    <a:pt x="3862" y="2155"/>
                    <a:pt x="4772" y="1771"/>
                    <a:pt x="5850" y="1771"/>
                  </a:cubicBezTo>
                  <a:close/>
                  <a:moveTo>
                    <a:pt x="5510" y="0"/>
                  </a:moveTo>
                  <a:cubicBezTo>
                    <a:pt x="5262" y="0"/>
                    <a:pt x="5012" y="20"/>
                    <a:pt x="4763" y="59"/>
                  </a:cubicBezTo>
                  <a:cubicBezTo>
                    <a:pt x="3549" y="249"/>
                    <a:pt x="2406" y="892"/>
                    <a:pt x="1692" y="1904"/>
                  </a:cubicBezTo>
                  <a:cubicBezTo>
                    <a:pt x="596" y="3452"/>
                    <a:pt x="513" y="5548"/>
                    <a:pt x="453" y="7226"/>
                  </a:cubicBezTo>
                  <a:cubicBezTo>
                    <a:pt x="394" y="8572"/>
                    <a:pt x="310" y="9965"/>
                    <a:pt x="215" y="11322"/>
                  </a:cubicBezTo>
                  <a:cubicBezTo>
                    <a:pt x="168" y="12215"/>
                    <a:pt x="108" y="13120"/>
                    <a:pt x="60" y="14025"/>
                  </a:cubicBezTo>
                  <a:cubicBezTo>
                    <a:pt x="37" y="14418"/>
                    <a:pt x="25" y="14823"/>
                    <a:pt x="1" y="15215"/>
                  </a:cubicBezTo>
                  <a:lnTo>
                    <a:pt x="549" y="15275"/>
                  </a:lnTo>
                  <a:lnTo>
                    <a:pt x="2632" y="15501"/>
                  </a:lnTo>
                  <a:cubicBezTo>
                    <a:pt x="2727" y="14823"/>
                    <a:pt x="2989" y="14156"/>
                    <a:pt x="3323" y="13537"/>
                  </a:cubicBezTo>
                  <a:cubicBezTo>
                    <a:pt x="4085" y="12179"/>
                    <a:pt x="5252" y="11024"/>
                    <a:pt x="6049" y="10322"/>
                  </a:cubicBezTo>
                  <a:lnTo>
                    <a:pt x="6287" y="10108"/>
                  </a:lnTo>
                  <a:cubicBezTo>
                    <a:pt x="7704" y="8881"/>
                    <a:pt x="9169" y="7607"/>
                    <a:pt x="9693" y="5857"/>
                  </a:cubicBezTo>
                  <a:cubicBezTo>
                    <a:pt x="10312" y="3797"/>
                    <a:pt x="9276" y="1357"/>
                    <a:pt x="7383" y="416"/>
                  </a:cubicBezTo>
                  <a:cubicBezTo>
                    <a:pt x="7264" y="356"/>
                    <a:pt x="7133" y="309"/>
                    <a:pt x="7002" y="261"/>
                  </a:cubicBezTo>
                  <a:cubicBezTo>
                    <a:pt x="6528" y="85"/>
                    <a:pt x="6023" y="0"/>
                    <a:pt x="5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 name="Google Shape;1475;p57"/>
          <p:cNvGrpSpPr/>
          <p:nvPr/>
        </p:nvGrpSpPr>
        <p:grpSpPr>
          <a:xfrm>
            <a:off x="622168" y="3263247"/>
            <a:ext cx="1429062" cy="1408313"/>
            <a:chOff x="5541075" y="3903350"/>
            <a:chExt cx="823050" cy="811100"/>
          </a:xfrm>
        </p:grpSpPr>
        <p:sp>
          <p:nvSpPr>
            <p:cNvPr id="1476" name="Google Shape;1476;p57"/>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7"/>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7"/>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7"/>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7"/>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7"/>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7"/>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7"/>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7"/>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 name="Google Shape;1485;p57"/>
          <p:cNvGrpSpPr/>
          <p:nvPr/>
        </p:nvGrpSpPr>
        <p:grpSpPr>
          <a:xfrm rot="-2541171">
            <a:off x="7496715" y="426862"/>
            <a:ext cx="601804" cy="1143304"/>
            <a:chOff x="926115" y="2091924"/>
            <a:chExt cx="569667" cy="1082251"/>
          </a:xfrm>
        </p:grpSpPr>
        <p:sp>
          <p:nvSpPr>
            <p:cNvPr id="1486" name="Google Shape;1486;p57"/>
            <p:cNvSpPr/>
            <p:nvPr/>
          </p:nvSpPr>
          <p:spPr>
            <a:xfrm rot="877107">
              <a:off x="1054377" y="3001831"/>
              <a:ext cx="83063" cy="128807"/>
            </a:xfrm>
            <a:custGeom>
              <a:rect b="b" l="l" r="r" t="t"/>
              <a:pathLst>
                <a:path extrusionOk="0" h="3990" w="2573">
                  <a:moveTo>
                    <a:pt x="1" y="1"/>
                  </a:moveTo>
                  <a:lnTo>
                    <a:pt x="1" y="2358"/>
                  </a:lnTo>
                  <a:lnTo>
                    <a:pt x="1263" y="3156"/>
                  </a:lnTo>
                  <a:lnTo>
                    <a:pt x="2572" y="3989"/>
                  </a:lnTo>
                  <a:lnTo>
                    <a:pt x="2572" y="1"/>
                  </a:lnTo>
                  <a:close/>
                </a:path>
              </a:pathLst>
            </a:custGeom>
            <a:solidFill>
              <a:srgbClr val="FBE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7"/>
            <p:cNvSpPr/>
            <p:nvPr/>
          </p:nvSpPr>
          <p:spPr>
            <a:xfrm rot="877107">
              <a:off x="1013374" y="2809897"/>
              <a:ext cx="116508" cy="170323"/>
            </a:xfrm>
            <a:custGeom>
              <a:rect b="b" l="l" r="r" t="t"/>
              <a:pathLst>
                <a:path extrusionOk="0" h="5276" w="3609">
                  <a:moveTo>
                    <a:pt x="1" y="1"/>
                  </a:moveTo>
                  <a:lnTo>
                    <a:pt x="1" y="1251"/>
                  </a:lnTo>
                  <a:cubicBezTo>
                    <a:pt x="1" y="1668"/>
                    <a:pt x="179" y="2084"/>
                    <a:pt x="525" y="2418"/>
                  </a:cubicBezTo>
                  <a:cubicBezTo>
                    <a:pt x="965" y="2858"/>
                    <a:pt x="1275" y="3632"/>
                    <a:pt x="1453" y="4727"/>
                  </a:cubicBezTo>
                  <a:cubicBezTo>
                    <a:pt x="1501" y="5037"/>
                    <a:pt x="1775" y="5275"/>
                    <a:pt x="2084" y="5275"/>
                  </a:cubicBezTo>
                  <a:lnTo>
                    <a:pt x="3608" y="5275"/>
                  </a:lnTo>
                  <a:cubicBezTo>
                    <a:pt x="3299" y="3525"/>
                    <a:pt x="3096" y="1763"/>
                    <a:pt x="29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7"/>
            <p:cNvSpPr/>
            <p:nvPr/>
          </p:nvSpPr>
          <p:spPr>
            <a:xfrm rot="877107">
              <a:off x="1105709" y="2839293"/>
              <a:ext cx="157248" cy="170323"/>
            </a:xfrm>
            <a:custGeom>
              <a:rect b="b" l="l" r="r" t="t"/>
              <a:pathLst>
                <a:path extrusionOk="0" h="5276" w="4871">
                  <a:moveTo>
                    <a:pt x="0" y="1"/>
                  </a:moveTo>
                  <a:cubicBezTo>
                    <a:pt x="108" y="1763"/>
                    <a:pt x="322" y="3525"/>
                    <a:pt x="631" y="5275"/>
                  </a:cubicBezTo>
                  <a:lnTo>
                    <a:pt x="2786" y="5275"/>
                  </a:lnTo>
                  <a:cubicBezTo>
                    <a:pt x="3108" y="5275"/>
                    <a:pt x="3370" y="5037"/>
                    <a:pt x="3418" y="4727"/>
                  </a:cubicBezTo>
                  <a:cubicBezTo>
                    <a:pt x="3596" y="3632"/>
                    <a:pt x="3906" y="2846"/>
                    <a:pt x="4346" y="2418"/>
                  </a:cubicBezTo>
                  <a:cubicBezTo>
                    <a:pt x="4680" y="2084"/>
                    <a:pt x="4870" y="1668"/>
                    <a:pt x="4870" y="1251"/>
                  </a:cubicBezTo>
                  <a:lnTo>
                    <a:pt x="48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 name="Google Shape;1489;p57"/>
            <p:cNvGrpSpPr/>
            <p:nvPr/>
          </p:nvGrpSpPr>
          <p:grpSpPr>
            <a:xfrm rot="921138">
              <a:off x="1058119" y="2113860"/>
              <a:ext cx="305660" cy="1038379"/>
              <a:chOff x="3473350" y="1518175"/>
              <a:chExt cx="254800" cy="865600"/>
            </a:xfrm>
          </p:grpSpPr>
          <p:sp>
            <p:nvSpPr>
              <p:cNvPr id="1490" name="Google Shape;1490;p57"/>
              <p:cNvSpPr/>
              <p:nvPr/>
            </p:nvSpPr>
            <p:spPr>
              <a:xfrm>
                <a:off x="3481075" y="1525925"/>
                <a:ext cx="239050" cy="596225"/>
              </a:xfrm>
              <a:custGeom>
                <a:rect b="b" l="l" r="r" t="t"/>
                <a:pathLst>
                  <a:path extrusionOk="0" h="23849" w="9562">
                    <a:moveTo>
                      <a:pt x="2299" y="0"/>
                    </a:moveTo>
                    <a:cubicBezTo>
                      <a:pt x="1429" y="0"/>
                      <a:pt x="667" y="488"/>
                      <a:pt x="274" y="1214"/>
                    </a:cubicBezTo>
                    <a:cubicBezTo>
                      <a:pt x="96" y="1536"/>
                      <a:pt x="1" y="1905"/>
                      <a:pt x="1" y="2310"/>
                    </a:cubicBezTo>
                    <a:lnTo>
                      <a:pt x="1" y="23848"/>
                    </a:lnTo>
                    <a:lnTo>
                      <a:pt x="9561" y="23848"/>
                    </a:lnTo>
                    <a:lnTo>
                      <a:pt x="9561" y="2310"/>
                    </a:lnTo>
                    <a:cubicBezTo>
                      <a:pt x="9561" y="1214"/>
                      <a:pt x="8799" y="298"/>
                      <a:pt x="7775" y="60"/>
                    </a:cubicBezTo>
                    <a:cubicBezTo>
                      <a:pt x="7609" y="24"/>
                      <a:pt x="7442" y="0"/>
                      <a:pt x="7252" y="0"/>
                    </a:cubicBezTo>
                    <a:close/>
                  </a:path>
                </a:pathLst>
              </a:custGeom>
              <a:solidFill>
                <a:srgbClr val="FBE462"/>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7"/>
              <p:cNvSpPr/>
              <p:nvPr/>
            </p:nvSpPr>
            <p:spPr>
              <a:xfrm>
                <a:off x="3473350" y="1518175"/>
                <a:ext cx="254800" cy="865600"/>
              </a:xfrm>
              <a:custGeom>
                <a:rect b="b" l="l" r="r" t="t"/>
                <a:pathLst>
                  <a:path extrusionOk="0" h="34624" w="10192">
                    <a:moveTo>
                      <a:pt x="7572" y="310"/>
                    </a:moveTo>
                    <a:cubicBezTo>
                      <a:pt x="7644" y="310"/>
                      <a:pt x="7727" y="310"/>
                      <a:pt x="7799" y="322"/>
                    </a:cubicBezTo>
                    <a:lnTo>
                      <a:pt x="7834" y="322"/>
                    </a:lnTo>
                    <a:cubicBezTo>
                      <a:pt x="7882" y="334"/>
                      <a:pt x="7942" y="346"/>
                      <a:pt x="7989" y="358"/>
                    </a:cubicBezTo>
                    <a:cubicBezTo>
                      <a:pt x="8025" y="358"/>
                      <a:pt x="8061" y="370"/>
                      <a:pt x="8096" y="370"/>
                    </a:cubicBezTo>
                    <a:cubicBezTo>
                      <a:pt x="8156" y="393"/>
                      <a:pt x="8215" y="405"/>
                      <a:pt x="8275" y="429"/>
                    </a:cubicBezTo>
                    <a:cubicBezTo>
                      <a:pt x="8406" y="465"/>
                      <a:pt x="8525" y="512"/>
                      <a:pt x="8632" y="572"/>
                    </a:cubicBezTo>
                    <a:cubicBezTo>
                      <a:pt x="8680" y="596"/>
                      <a:pt x="8727" y="620"/>
                      <a:pt x="8763" y="643"/>
                    </a:cubicBezTo>
                    <a:cubicBezTo>
                      <a:pt x="8787" y="655"/>
                      <a:pt x="8799" y="667"/>
                      <a:pt x="8823" y="679"/>
                    </a:cubicBezTo>
                    <a:cubicBezTo>
                      <a:pt x="8846" y="703"/>
                      <a:pt x="8882" y="727"/>
                      <a:pt x="8918" y="751"/>
                    </a:cubicBezTo>
                    <a:cubicBezTo>
                      <a:pt x="8989" y="798"/>
                      <a:pt x="9061" y="858"/>
                      <a:pt x="9132" y="917"/>
                    </a:cubicBezTo>
                    <a:cubicBezTo>
                      <a:pt x="9168" y="953"/>
                      <a:pt x="9204" y="989"/>
                      <a:pt x="9227" y="1024"/>
                    </a:cubicBezTo>
                    <a:cubicBezTo>
                      <a:pt x="9299" y="1084"/>
                      <a:pt x="9358" y="1155"/>
                      <a:pt x="9406" y="1239"/>
                    </a:cubicBezTo>
                    <a:cubicBezTo>
                      <a:pt x="9466" y="1298"/>
                      <a:pt x="9513" y="1370"/>
                      <a:pt x="9549" y="1441"/>
                    </a:cubicBezTo>
                    <a:cubicBezTo>
                      <a:pt x="9596" y="1524"/>
                      <a:pt x="9644" y="1608"/>
                      <a:pt x="9680" y="1691"/>
                    </a:cubicBezTo>
                    <a:cubicBezTo>
                      <a:pt x="9692" y="1715"/>
                      <a:pt x="9704" y="1751"/>
                      <a:pt x="9716" y="1774"/>
                    </a:cubicBezTo>
                    <a:cubicBezTo>
                      <a:pt x="9727" y="1810"/>
                      <a:pt x="9739" y="1846"/>
                      <a:pt x="9751" y="1882"/>
                    </a:cubicBezTo>
                    <a:cubicBezTo>
                      <a:pt x="9763" y="1917"/>
                      <a:pt x="9775" y="1965"/>
                      <a:pt x="9787" y="2001"/>
                    </a:cubicBezTo>
                    <a:cubicBezTo>
                      <a:pt x="9811" y="2060"/>
                      <a:pt x="9823" y="2120"/>
                      <a:pt x="9835" y="2179"/>
                    </a:cubicBezTo>
                    <a:cubicBezTo>
                      <a:pt x="9847" y="2239"/>
                      <a:pt x="9858" y="2286"/>
                      <a:pt x="9858" y="2346"/>
                    </a:cubicBezTo>
                    <a:cubicBezTo>
                      <a:pt x="9870" y="2441"/>
                      <a:pt x="9882" y="2525"/>
                      <a:pt x="9882" y="2620"/>
                    </a:cubicBezTo>
                    <a:lnTo>
                      <a:pt x="9882" y="24170"/>
                    </a:lnTo>
                    <a:lnTo>
                      <a:pt x="310" y="24170"/>
                    </a:lnTo>
                    <a:lnTo>
                      <a:pt x="310" y="2620"/>
                    </a:lnTo>
                    <a:cubicBezTo>
                      <a:pt x="310" y="2536"/>
                      <a:pt x="310" y="2465"/>
                      <a:pt x="322" y="2382"/>
                    </a:cubicBezTo>
                    <a:cubicBezTo>
                      <a:pt x="322" y="2310"/>
                      <a:pt x="333" y="2227"/>
                      <a:pt x="357" y="2155"/>
                    </a:cubicBezTo>
                    <a:cubicBezTo>
                      <a:pt x="369" y="2096"/>
                      <a:pt x="381" y="2036"/>
                      <a:pt x="405" y="1977"/>
                    </a:cubicBezTo>
                    <a:cubicBezTo>
                      <a:pt x="405" y="1953"/>
                      <a:pt x="417" y="1929"/>
                      <a:pt x="417" y="1905"/>
                    </a:cubicBezTo>
                    <a:cubicBezTo>
                      <a:pt x="441" y="1846"/>
                      <a:pt x="464" y="1786"/>
                      <a:pt x="488" y="1727"/>
                    </a:cubicBezTo>
                    <a:cubicBezTo>
                      <a:pt x="524" y="1655"/>
                      <a:pt x="548" y="1584"/>
                      <a:pt x="583" y="1524"/>
                    </a:cubicBezTo>
                    <a:cubicBezTo>
                      <a:pt x="619" y="1465"/>
                      <a:pt x="643" y="1417"/>
                      <a:pt x="679" y="1370"/>
                    </a:cubicBezTo>
                    <a:cubicBezTo>
                      <a:pt x="691" y="1346"/>
                      <a:pt x="714" y="1322"/>
                      <a:pt x="726" y="1298"/>
                    </a:cubicBezTo>
                    <a:cubicBezTo>
                      <a:pt x="762" y="1251"/>
                      <a:pt x="798" y="1191"/>
                      <a:pt x="833" y="1155"/>
                    </a:cubicBezTo>
                    <a:cubicBezTo>
                      <a:pt x="881" y="1108"/>
                      <a:pt x="917" y="1060"/>
                      <a:pt x="953" y="1024"/>
                    </a:cubicBezTo>
                    <a:cubicBezTo>
                      <a:pt x="988" y="989"/>
                      <a:pt x="1012" y="965"/>
                      <a:pt x="1036" y="941"/>
                    </a:cubicBezTo>
                    <a:cubicBezTo>
                      <a:pt x="1072" y="905"/>
                      <a:pt x="1107" y="870"/>
                      <a:pt x="1155" y="846"/>
                    </a:cubicBezTo>
                    <a:cubicBezTo>
                      <a:pt x="1203" y="798"/>
                      <a:pt x="1250" y="762"/>
                      <a:pt x="1298" y="727"/>
                    </a:cubicBezTo>
                    <a:cubicBezTo>
                      <a:pt x="1429" y="631"/>
                      <a:pt x="1584" y="548"/>
                      <a:pt x="1750" y="489"/>
                    </a:cubicBezTo>
                    <a:cubicBezTo>
                      <a:pt x="1798" y="465"/>
                      <a:pt x="1846" y="441"/>
                      <a:pt x="1905" y="429"/>
                    </a:cubicBezTo>
                    <a:cubicBezTo>
                      <a:pt x="1988" y="393"/>
                      <a:pt x="2084" y="370"/>
                      <a:pt x="2179" y="358"/>
                    </a:cubicBezTo>
                    <a:cubicBezTo>
                      <a:pt x="2238" y="346"/>
                      <a:pt x="2310" y="334"/>
                      <a:pt x="2369" y="322"/>
                    </a:cubicBezTo>
                    <a:lnTo>
                      <a:pt x="2405" y="322"/>
                    </a:lnTo>
                    <a:cubicBezTo>
                      <a:pt x="2477" y="310"/>
                      <a:pt x="2548" y="310"/>
                      <a:pt x="2619" y="310"/>
                    </a:cubicBezTo>
                    <a:close/>
                    <a:moveTo>
                      <a:pt x="9013" y="24480"/>
                    </a:moveTo>
                    <a:lnTo>
                      <a:pt x="9013" y="25730"/>
                    </a:lnTo>
                    <a:cubicBezTo>
                      <a:pt x="9013" y="26147"/>
                      <a:pt x="8823" y="26563"/>
                      <a:pt x="8489" y="26897"/>
                    </a:cubicBezTo>
                    <a:cubicBezTo>
                      <a:pt x="8049" y="27325"/>
                      <a:pt x="7739" y="28111"/>
                      <a:pt x="7561" y="29206"/>
                    </a:cubicBezTo>
                    <a:cubicBezTo>
                      <a:pt x="7513" y="29516"/>
                      <a:pt x="7251" y="29754"/>
                      <a:pt x="6929" y="29754"/>
                    </a:cubicBezTo>
                    <a:lnTo>
                      <a:pt x="3250" y="29754"/>
                    </a:lnTo>
                    <a:cubicBezTo>
                      <a:pt x="2941" y="29754"/>
                      <a:pt x="2667" y="29516"/>
                      <a:pt x="2619" y="29206"/>
                    </a:cubicBezTo>
                    <a:cubicBezTo>
                      <a:pt x="2441" y="28111"/>
                      <a:pt x="2131" y="27337"/>
                      <a:pt x="1691" y="26897"/>
                    </a:cubicBezTo>
                    <a:cubicBezTo>
                      <a:pt x="1357" y="26563"/>
                      <a:pt x="1167" y="26147"/>
                      <a:pt x="1167" y="25730"/>
                    </a:cubicBezTo>
                    <a:lnTo>
                      <a:pt x="1167" y="24480"/>
                    </a:lnTo>
                    <a:close/>
                    <a:moveTo>
                      <a:pt x="6322" y="30064"/>
                    </a:moveTo>
                    <a:lnTo>
                      <a:pt x="6322" y="34052"/>
                    </a:lnTo>
                    <a:lnTo>
                      <a:pt x="5013" y="33219"/>
                    </a:lnTo>
                    <a:lnTo>
                      <a:pt x="3762" y="32421"/>
                    </a:lnTo>
                    <a:lnTo>
                      <a:pt x="3762" y="30064"/>
                    </a:lnTo>
                    <a:close/>
                    <a:moveTo>
                      <a:pt x="2619" y="0"/>
                    </a:moveTo>
                    <a:cubicBezTo>
                      <a:pt x="1167" y="0"/>
                      <a:pt x="0" y="1179"/>
                      <a:pt x="0" y="2620"/>
                    </a:cubicBezTo>
                    <a:lnTo>
                      <a:pt x="0" y="24480"/>
                    </a:lnTo>
                    <a:lnTo>
                      <a:pt x="857" y="24480"/>
                    </a:lnTo>
                    <a:lnTo>
                      <a:pt x="857" y="25730"/>
                    </a:lnTo>
                    <a:cubicBezTo>
                      <a:pt x="857" y="26242"/>
                      <a:pt x="1072" y="26730"/>
                      <a:pt x="1465" y="27111"/>
                    </a:cubicBezTo>
                    <a:cubicBezTo>
                      <a:pt x="1738" y="27385"/>
                      <a:pt x="2107" y="27968"/>
                      <a:pt x="2310" y="29254"/>
                    </a:cubicBezTo>
                    <a:cubicBezTo>
                      <a:pt x="2381" y="29730"/>
                      <a:pt x="2786" y="30064"/>
                      <a:pt x="3250" y="30064"/>
                    </a:cubicBezTo>
                    <a:lnTo>
                      <a:pt x="3441" y="30064"/>
                    </a:lnTo>
                    <a:lnTo>
                      <a:pt x="3441" y="32588"/>
                    </a:lnTo>
                    <a:lnTo>
                      <a:pt x="6644" y="34624"/>
                    </a:lnTo>
                    <a:lnTo>
                      <a:pt x="6644" y="30064"/>
                    </a:lnTo>
                    <a:lnTo>
                      <a:pt x="6929" y="30064"/>
                    </a:lnTo>
                    <a:cubicBezTo>
                      <a:pt x="7394" y="30064"/>
                      <a:pt x="7799" y="29718"/>
                      <a:pt x="7870" y="29254"/>
                    </a:cubicBezTo>
                    <a:cubicBezTo>
                      <a:pt x="8072" y="27968"/>
                      <a:pt x="8442" y="27385"/>
                      <a:pt x="8715" y="27111"/>
                    </a:cubicBezTo>
                    <a:cubicBezTo>
                      <a:pt x="9108" y="26730"/>
                      <a:pt x="9323" y="26242"/>
                      <a:pt x="9323" y="25730"/>
                    </a:cubicBezTo>
                    <a:lnTo>
                      <a:pt x="9323" y="24480"/>
                    </a:lnTo>
                    <a:lnTo>
                      <a:pt x="10192" y="24480"/>
                    </a:lnTo>
                    <a:lnTo>
                      <a:pt x="10192" y="2620"/>
                    </a:lnTo>
                    <a:cubicBezTo>
                      <a:pt x="10192" y="1179"/>
                      <a:pt x="9013" y="0"/>
                      <a:pt x="7572"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2" name="Google Shape;1492;p57"/>
          <p:cNvGrpSpPr/>
          <p:nvPr/>
        </p:nvGrpSpPr>
        <p:grpSpPr>
          <a:xfrm>
            <a:off x="764865" y="1312835"/>
            <a:ext cx="982464" cy="494387"/>
            <a:chOff x="2154725" y="2367075"/>
            <a:chExt cx="787925" cy="396525"/>
          </a:xfrm>
        </p:grpSpPr>
        <p:sp>
          <p:nvSpPr>
            <p:cNvPr id="1493" name="Google Shape;1493;p57"/>
            <p:cNvSpPr/>
            <p:nvPr/>
          </p:nvSpPr>
          <p:spPr>
            <a:xfrm>
              <a:off x="2333325" y="2387025"/>
              <a:ext cx="581050" cy="332800"/>
            </a:xfrm>
            <a:custGeom>
              <a:rect b="b" l="l" r="r" t="t"/>
              <a:pathLst>
                <a:path extrusionOk="0" h="13312" w="23242">
                  <a:moveTo>
                    <a:pt x="23241" y="1"/>
                  </a:moveTo>
                  <a:lnTo>
                    <a:pt x="0" y="8383"/>
                  </a:lnTo>
                  <a:lnTo>
                    <a:pt x="4763" y="10847"/>
                  </a:lnTo>
                  <a:cubicBezTo>
                    <a:pt x="4775" y="10847"/>
                    <a:pt x="4786" y="10859"/>
                    <a:pt x="4798" y="10859"/>
                  </a:cubicBezTo>
                  <a:lnTo>
                    <a:pt x="9525" y="13312"/>
                  </a:lnTo>
                  <a:lnTo>
                    <a:pt x="232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7"/>
            <p:cNvSpPr/>
            <p:nvPr/>
          </p:nvSpPr>
          <p:spPr>
            <a:xfrm>
              <a:off x="2171700" y="2381375"/>
              <a:ext cx="709625" cy="145275"/>
            </a:xfrm>
            <a:custGeom>
              <a:rect b="b" l="l" r="r" t="t"/>
              <a:pathLst>
                <a:path extrusionOk="0" h="5811" w="28385">
                  <a:moveTo>
                    <a:pt x="28385" y="0"/>
                  </a:moveTo>
                  <a:lnTo>
                    <a:pt x="0" y="1179"/>
                  </a:lnTo>
                  <a:lnTo>
                    <a:pt x="4036" y="5799"/>
                  </a:lnTo>
                  <a:lnTo>
                    <a:pt x="4036" y="5811"/>
                  </a:lnTo>
                  <a:lnTo>
                    <a:pt x="4048" y="5799"/>
                  </a:lnTo>
                  <a:lnTo>
                    <a:pt x="283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7"/>
            <p:cNvSpPr/>
            <p:nvPr/>
          </p:nvSpPr>
          <p:spPr>
            <a:xfrm>
              <a:off x="2264850" y="2527100"/>
              <a:ext cx="191725" cy="235000"/>
            </a:xfrm>
            <a:custGeom>
              <a:rect b="b" l="l" r="r" t="t"/>
              <a:pathLst>
                <a:path extrusionOk="0" h="9400" w="7669">
                  <a:moveTo>
                    <a:pt x="250" y="0"/>
                  </a:moveTo>
                  <a:cubicBezTo>
                    <a:pt x="233" y="0"/>
                    <a:pt x="215" y="6"/>
                    <a:pt x="191" y="6"/>
                  </a:cubicBezTo>
                  <a:cubicBezTo>
                    <a:pt x="84" y="29"/>
                    <a:pt x="1" y="148"/>
                    <a:pt x="36" y="256"/>
                  </a:cubicBezTo>
                  <a:lnTo>
                    <a:pt x="36" y="315"/>
                  </a:lnTo>
                  <a:lnTo>
                    <a:pt x="1977" y="9233"/>
                  </a:lnTo>
                  <a:cubicBezTo>
                    <a:pt x="1989" y="9245"/>
                    <a:pt x="1989" y="9257"/>
                    <a:pt x="1989" y="9269"/>
                  </a:cubicBezTo>
                  <a:cubicBezTo>
                    <a:pt x="2001" y="9280"/>
                    <a:pt x="2001" y="9292"/>
                    <a:pt x="2013" y="9304"/>
                  </a:cubicBezTo>
                  <a:cubicBezTo>
                    <a:pt x="2025" y="9328"/>
                    <a:pt x="2049" y="9340"/>
                    <a:pt x="2072" y="9364"/>
                  </a:cubicBezTo>
                  <a:cubicBezTo>
                    <a:pt x="2084" y="9364"/>
                    <a:pt x="2096" y="9376"/>
                    <a:pt x="2108" y="9376"/>
                  </a:cubicBezTo>
                  <a:cubicBezTo>
                    <a:pt x="2108" y="9388"/>
                    <a:pt x="2108" y="9388"/>
                    <a:pt x="2120" y="9388"/>
                  </a:cubicBezTo>
                  <a:cubicBezTo>
                    <a:pt x="2132" y="9400"/>
                    <a:pt x="2168" y="9400"/>
                    <a:pt x="2191" y="9400"/>
                  </a:cubicBezTo>
                  <a:lnTo>
                    <a:pt x="2227" y="9400"/>
                  </a:lnTo>
                  <a:cubicBezTo>
                    <a:pt x="2227" y="9400"/>
                    <a:pt x="2239" y="9400"/>
                    <a:pt x="2251" y="9388"/>
                  </a:cubicBezTo>
                  <a:cubicBezTo>
                    <a:pt x="2263" y="9388"/>
                    <a:pt x="2275" y="9376"/>
                    <a:pt x="2287" y="9376"/>
                  </a:cubicBezTo>
                  <a:cubicBezTo>
                    <a:pt x="2299" y="9376"/>
                    <a:pt x="2299" y="9364"/>
                    <a:pt x="2310" y="9364"/>
                  </a:cubicBezTo>
                  <a:lnTo>
                    <a:pt x="7454" y="5697"/>
                  </a:lnTo>
                  <a:lnTo>
                    <a:pt x="7561" y="5613"/>
                  </a:lnTo>
                  <a:cubicBezTo>
                    <a:pt x="7656" y="5542"/>
                    <a:pt x="7668" y="5411"/>
                    <a:pt x="7609" y="5316"/>
                  </a:cubicBezTo>
                  <a:cubicBezTo>
                    <a:pt x="7585" y="5292"/>
                    <a:pt x="7561" y="5268"/>
                    <a:pt x="7537" y="5256"/>
                  </a:cubicBezTo>
                  <a:cubicBezTo>
                    <a:pt x="7525" y="5256"/>
                    <a:pt x="7514" y="5244"/>
                    <a:pt x="7502" y="5244"/>
                  </a:cubicBezTo>
                  <a:cubicBezTo>
                    <a:pt x="7481" y="5236"/>
                    <a:pt x="7458" y="5232"/>
                    <a:pt x="7435" y="5232"/>
                  </a:cubicBezTo>
                  <a:cubicBezTo>
                    <a:pt x="7393" y="5232"/>
                    <a:pt x="7350" y="5245"/>
                    <a:pt x="7311" y="5268"/>
                  </a:cubicBezTo>
                  <a:lnTo>
                    <a:pt x="7025" y="5471"/>
                  </a:lnTo>
                  <a:lnTo>
                    <a:pt x="2406" y="8769"/>
                  </a:lnTo>
                  <a:lnTo>
                    <a:pt x="2334" y="8828"/>
                  </a:lnTo>
                  <a:lnTo>
                    <a:pt x="1989" y="7245"/>
                  </a:lnTo>
                  <a:lnTo>
                    <a:pt x="489" y="375"/>
                  </a:lnTo>
                  <a:lnTo>
                    <a:pt x="441" y="172"/>
                  </a:lnTo>
                  <a:cubicBezTo>
                    <a:pt x="429" y="89"/>
                    <a:pt x="370" y="41"/>
                    <a:pt x="310" y="17"/>
                  </a:cubicBezTo>
                  <a:cubicBezTo>
                    <a:pt x="298" y="6"/>
                    <a:pt x="286" y="6"/>
                    <a:pt x="275" y="6"/>
                  </a:cubicBezTo>
                  <a:cubicBezTo>
                    <a:pt x="267" y="2"/>
                    <a:pt x="259" y="0"/>
                    <a:pt x="250" y="0"/>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7"/>
            <p:cNvSpPr/>
            <p:nvPr/>
          </p:nvSpPr>
          <p:spPr>
            <a:xfrm>
              <a:off x="2277050" y="2401025"/>
              <a:ext cx="567675" cy="307200"/>
            </a:xfrm>
            <a:custGeom>
              <a:rect b="b" l="l" r="r" t="t"/>
              <a:pathLst>
                <a:path extrusionOk="0" h="12288" w="22707">
                  <a:moveTo>
                    <a:pt x="22706" y="0"/>
                  </a:moveTo>
                  <a:lnTo>
                    <a:pt x="1" y="5418"/>
                  </a:lnTo>
                  <a:lnTo>
                    <a:pt x="1501" y="12288"/>
                  </a:lnTo>
                  <a:lnTo>
                    <a:pt x="1513" y="7775"/>
                  </a:lnTo>
                  <a:cubicBezTo>
                    <a:pt x="1513" y="7763"/>
                    <a:pt x="1513" y="7751"/>
                    <a:pt x="1513" y="7739"/>
                  </a:cubicBezTo>
                  <a:cubicBezTo>
                    <a:pt x="1513" y="7727"/>
                    <a:pt x="1525" y="7716"/>
                    <a:pt x="1525" y="7704"/>
                  </a:cubicBezTo>
                  <a:cubicBezTo>
                    <a:pt x="1537" y="7692"/>
                    <a:pt x="1537" y="7680"/>
                    <a:pt x="1549" y="7668"/>
                  </a:cubicBezTo>
                  <a:cubicBezTo>
                    <a:pt x="1561" y="7644"/>
                    <a:pt x="1584" y="7620"/>
                    <a:pt x="1608" y="7608"/>
                  </a:cubicBezTo>
                  <a:cubicBezTo>
                    <a:pt x="1620" y="7596"/>
                    <a:pt x="1632" y="7596"/>
                    <a:pt x="1644" y="7585"/>
                  </a:cubicBezTo>
                  <a:lnTo>
                    <a:pt x="1656" y="7585"/>
                  </a:lnTo>
                  <a:lnTo>
                    <a:pt x="227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7"/>
            <p:cNvSpPr/>
            <p:nvPr/>
          </p:nvSpPr>
          <p:spPr>
            <a:xfrm>
              <a:off x="2324975" y="2604325"/>
              <a:ext cx="115525" cy="142000"/>
            </a:xfrm>
            <a:custGeom>
              <a:rect b="b" l="l" r="r" t="t"/>
              <a:pathLst>
                <a:path extrusionOk="0" h="5680" w="4621">
                  <a:moveTo>
                    <a:pt x="25" y="0"/>
                  </a:moveTo>
                  <a:lnTo>
                    <a:pt x="1" y="5680"/>
                  </a:lnTo>
                  <a:lnTo>
                    <a:pt x="4620" y="2382"/>
                  </a:lnTo>
                  <a:lnTo>
                    <a:pt x="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7"/>
            <p:cNvSpPr/>
            <p:nvPr/>
          </p:nvSpPr>
          <p:spPr>
            <a:xfrm>
              <a:off x="2314275" y="2590325"/>
              <a:ext cx="11325" cy="171775"/>
            </a:xfrm>
            <a:custGeom>
              <a:rect b="b" l="l" r="r" t="t"/>
              <a:pathLst>
                <a:path extrusionOk="0" h="6871" w="453">
                  <a:moveTo>
                    <a:pt x="238" y="1"/>
                  </a:moveTo>
                  <a:cubicBezTo>
                    <a:pt x="214" y="1"/>
                    <a:pt x="179" y="1"/>
                    <a:pt x="155" y="13"/>
                  </a:cubicBezTo>
                  <a:cubicBezTo>
                    <a:pt x="143" y="24"/>
                    <a:pt x="131" y="24"/>
                    <a:pt x="119" y="36"/>
                  </a:cubicBezTo>
                  <a:cubicBezTo>
                    <a:pt x="95" y="48"/>
                    <a:pt x="83" y="72"/>
                    <a:pt x="60" y="96"/>
                  </a:cubicBezTo>
                  <a:cubicBezTo>
                    <a:pt x="60" y="108"/>
                    <a:pt x="48" y="120"/>
                    <a:pt x="48" y="132"/>
                  </a:cubicBezTo>
                  <a:cubicBezTo>
                    <a:pt x="36" y="144"/>
                    <a:pt x="36" y="155"/>
                    <a:pt x="36" y="167"/>
                  </a:cubicBezTo>
                  <a:cubicBezTo>
                    <a:pt x="24" y="179"/>
                    <a:pt x="24" y="191"/>
                    <a:pt x="24" y="215"/>
                  </a:cubicBezTo>
                  <a:lnTo>
                    <a:pt x="0" y="6656"/>
                  </a:lnTo>
                  <a:cubicBezTo>
                    <a:pt x="0" y="6668"/>
                    <a:pt x="0" y="6680"/>
                    <a:pt x="12" y="6704"/>
                  </a:cubicBezTo>
                  <a:cubicBezTo>
                    <a:pt x="12" y="6716"/>
                    <a:pt x="12" y="6728"/>
                    <a:pt x="24" y="6740"/>
                  </a:cubicBezTo>
                  <a:cubicBezTo>
                    <a:pt x="24" y="6751"/>
                    <a:pt x="24" y="6763"/>
                    <a:pt x="36" y="6775"/>
                  </a:cubicBezTo>
                  <a:cubicBezTo>
                    <a:pt x="48" y="6799"/>
                    <a:pt x="72" y="6811"/>
                    <a:pt x="95" y="6835"/>
                  </a:cubicBezTo>
                  <a:cubicBezTo>
                    <a:pt x="107" y="6835"/>
                    <a:pt x="119" y="6847"/>
                    <a:pt x="131" y="6847"/>
                  </a:cubicBezTo>
                  <a:cubicBezTo>
                    <a:pt x="131" y="6859"/>
                    <a:pt x="131" y="6859"/>
                    <a:pt x="143" y="6859"/>
                  </a:cubicBezTo>
                  <a:cubicBezTo>
                    <a:pt x="167" y="6871"/>
                    <a:pt x="191" y="6871"/>
                    <a:pt x="214" y="6871"/>
                  </a:cubicBezTo>
                  <a:lnTo>
                    <a:pt x="250" y="6871"/>
                  </a:lnTo>
                  <a:cubicBezTo>
                    <a:pt x="250" y="6871"/>
                    <a:pt x="262" y="6871"/>
                    <a:pt x="274" y="6859"/>
                  </a:cubicBezTo>
                  <a:cubicBezTo>
                    <a:pt x="286" y="6859"/>
                    <a:pt x="298" y="6847"/>
                    <a:pt x="310" y="6847"/>
                  </a:cubicBezTo>
                  <a:cubicBezTo>
                    <a:pt x="322" y="6847"/>
                    <a:pt x="322" y="6835"/>
                    <a:pt x="333" y="6835"/>
                  </a:cubicBezTo>
                  <a:cubicBezTo>
                    <a:pt x="393" y="6787"/>
                    <a:pt x="429" y="6728"/>
                    <a:pt x="429" y="6656"/>
                  </a:cubicBezTo>
                  <a:lnTo>
                    <a:pt x="453" y="215"/>
                  </a:lnTo>
                  <a:cubicBezTo>
                    <a:pt x="453" y="96"/>
                    <a:pt x="357" y="1"/>
                    <a:pt x="238"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7"/>
            <p:cNvSpPr/>
            <p:nvPr/>
          </p:nvSpPr>
          <p:spPr>
            <a:xfrm>
              <a:off x="2154725" y="2367075"/>
              <a:ext cx="787925" cy="396525"/>
            </a:xfrm>
            <a:custGeom>
              <a:rect b="b" l="l" r="r" t="t"/>
              <a:pathLst>
                <a:path extrusionOk="0" h="15861" w="31517">
                  <a:moveTo>
                    <a:pt x="29064" y="572"/>
                  </a:moveTo>
                  <a:lnTo>
                    <a:pt x="4751" y="6371"/>
                  </a:lnTo>
                  <a:lnTo>
                    <a:pt x="4739" y="6359"/>
                  </a:lnTo>
                  <a:cubicBezTo>
                    <a:pt x="4715" y="6359"/>
                    <a:pt x="4703" y="6347"/>
                    <a:pt x="4691" y="6347"/>
                  </a:cubicBezTo>
                  <a:lnTo>
                    <a:pt x="679" y="1751"/>
                  </a:lnTo>
                  <a:lnTo>
                    <a:pt x="29064" y="572"/>
                  </a:lnTo>
                  <a:close/>
                  <a:moveTo>
                    <a:pt x="27099" y="1477"/>
                  </a:moveTo>
                  <a:lnTo>
                    <a:pt x="6513" y="8895"/>
                  </a:lnTo>
                  <a:cubicBezTo>
                    <a:pt x="6501" y="8907"/>
                    <a:pt x="6477" y="8907"/>
                    <a:pt x="6465" y="8919"/>
                  </a:cubicBezTo>
                  <a:cubicBezTo>
                    <a:pt x="6442" y="8943"/>
                    <a:pt x="6418" y="8966"/>
                    <a:pt x="6394" y="8990"/>
                  </a:cubicBezTo>
                  <a:cubicBezTo>
                    <a:pt x="6382" y="9002"/>
                    <a:pt x="6382" y="9026"/>
                    <a:pt x="6370" y="9038"/>
                  </a:cubicBezTo>
                  <a:cubicBezTo>
                    <a:pt x="6358" y="9050"/>
                    <a:pt x="6358" y="9074"/>
                    <a:pt x="6358" y="9085"/>
                  </a:cubicBezTo>
                  <a:cubicBezTo>
                    <a:pt x="6346" y="9097"/>
                    <a:pt x="6346" y="9121"/>
                    <a:pt x="6346" y="9145"/>
                  </a:cubicBezTo>
                  <a:lnTo>
                    <a:pt x="6334" y="13122"/>
                  </a:lnTo>
                  <a:lnTo>
                    <a:pt x="4953" y="6764"/>
                  </a:lnTo>
                  <a:lnTo>
                    <a:pt x="27099" y="1477"/>
                  </a:lnTo>
                  <a:close/>
                  <a:moveTo>
                    <a:pt x="30588" y="715"/>
                  </a:moveTo>
                  <a:lnTo>
                    <a:pt x="16669" y="14038"/>
                  </a:lnTo>
                  <a:lnTo>
                    <a:pt x="11966" y="11610"/>
                  </a:lnTo>
                  <a:cubicBezTo>
                    <a:pt x="11954" y="11610"/>
                    <a:pt x="11942" y="11598"/>
                    <a:pt x="11942" y="11598"/>
                  </a:cubicBezTo>
                  <a:lnTo>
                    <a:pt x="7120" y="9169"/>
                  </a:lnTo>
                  <a:lnTo>
                    <a:pt x="30588" y="715"/>
                  </a:lnTo>
                  <a:close/>
                  <a:moveTo>
                    <a:pt x="6465" y="9359"/>
                  </a:moveTo>
                  <a:cubicBezTo>
                    <a:pt x="6477" y="9371"/>
                    <a:pt x="6477" y="9383"/>
                    <a:pt x="6489" y="9383"/>
                  </a:cubicBezTo>
                  <a:lnTo>
                    <a:pt x="6775" y="9526"/>
                  </a:lnTo>
                  <a:lnTo>
                    <a:pt x="6751" y="15039"/>
                  </a:lnTo>
                  <a:lnTo>
                    <a:pt x="6442" y="13646"/>
                  </a:lnTo>
                  <a:lnTo>
                    <a:pt x="6465" y="9359"/>
                  </a:lnTo>
                  <a:close/>
                  <a:moveTo>
                    <a:pt x="6882" y="9586"/>
                  </a:moveTo>
                  <a:lnTo>
                    <a:pt x="11323" y="11883"/>
                  </a:lnTo>
                  <a:lnTo>
                    <a:pt x="6870" y="15062"/>
                  </a:lnTo>
                  <a:lnTo>
                    <a:pt x="6870" y="15062"/>
                  </a:lnTo>
                  <a:lnTo>
                    <a:pt x="6882" y="9586"/>
                  </a:lnTo>
                  <a:close/>
                  <a:moveTo>
                    <a:pt x="4834" y="6788"/>
                  </a:moveTo>
                  <a:lnTo>
                    <a:pt x="6334" y="13657"/>
                  </a:lnTo>
                  <a:lnTo>
                    <a:pt x="6323" y="15086"/>
                  </a:lnTo>
                  <a:lnTo>
                    <a:pt x="4525" y="6788"/>
                  </a:lnTo>
                  <a:lnTo>
                    <a:pt x="4525" y="6788"/>
                  </a:lnTo>
                  <a:cubicBezTo>
                    <a:pt x="4560" y="6811"/>
                    <a:pt x="4596" y="6823"/>
                    <a:pt x="4644" y="6823"/>
                  </a:cubicBezTo>
                  <a:lnTo>
                    <a:pt x="4691" y="6823"/>
                  </a:lnTo>
                  <a:lnTo>
                    <a:pt x="4834" y="6788"/>
                  </a:lnTo>
                  <a:close/>
                  <a:moveTo>
                    <a:pt x="11442" y="11943"/>
                  </a:moveTo>
                  <a:lnTo>
                    <a:pt x="11752" y="12098"/>
                  </a:lnTo>
                  <a:lnTo>
                    <a:pt x="6870" y="15586"/>
                  </a:lnTo>
                  <a:lnTo>
                    <a:pt x="6870" y="15205"/>
                  </a:lnTo>
                  <a:lnTo>
                    <a:pt x="11442" y="11943"/>
                  </a:lnTo>
                  <a:close/>
                  <a:moveTo>
                    <a:pt x="6442" y="14169"/>
                  </a:moveTo>
                  <a:lnTo>
                    <a:pt x="6692" y="15324"/>
                  </a:lnTo>
                  <a:lnTo>
                    <a:pt x="6751" y="15289"/>
                  </a:lnTo>
                  <a:lnTo>
                    <a:pt x="6751" y="15586"/>
                  </a:lnTo>
                  <a:cubicBezTo>
                    <a:pt x="6751" y="15634"/>
                    <a:pt x="6727" y="15681"/>
                    <a:pt x="6692" y="15705"/>
                  </a:cubicBezTo>
                  <a:lnTo>
                    <a:pt x="6668" y="15729"/>
                  </a:lnTo>
                  <a:cubicBezTo>
                    <a:pt x="6668" y="15729"/>
                    <a:pt x="6644" y="15729"/>
                    <a:pt x="6632" y="15741"/>
                  </a:cubicBezTo>
                  <a:lnTo>
                    <a:pt x="6549" y="15741"/>
                  </a:lnTo>
                  <a:lnTo>
                    <a:pt x="6537" y="15729"/>
                  </a:lnTo>
                  <a:cubicBezTo>
                    <a:pt x="6525" y="15729"/>
                    <a:pt x="6513" y="15729"/>
                    <a:pt x="6513" y="15717"/>
                  </a:cubicBezTo>
                  <a:cubicBezTo>
                    <a:pt x="6489" y="15705"/>
                    <a:pt x="6477" y="15693"/>
                    <a:pt x="6465" y="15681"/>
                  </a:cubicBezTo>
                  <a:cubicBezTo>
                    <a:pt x="6465" y="15670"/>
                    <a:pt x="6454" y="15658"/>
                    <a:pt x="6454" y="15646"/>
                  </a:cubicBezTo>
                  <a:cubicBezTo>
                    <a:pt x="6454" y="15646"/>
                    <a:pt x="6454" y="15646"/>
                    <a:pt x="6454" y="15634"/>
                  </a:cubicBezTo>
                  <a:cubicBezTo>
                    <a:pt x="6454" y="15634"/>
                    <a:pt x="6442" y="15622"/>
                    <a:pt x="6442" y="15622"/>
                  </a:cubicBezTo>
                  <a:cubicBezTo>
                    <a:pt x="6442" y="15610"/>
                    <a:pt x="6442" y="15598"/>
                    <a:pt x="6442" y="15586"/>
                  </a:cubicBezTo>
                  <a:lnTo>
                    <a:pt x="6442" y="14169"/>
                  </a:lnTo>
                  <a:close/>
                  <a:moveTo>
                    <a:pt x="31242" y="1"/>
                  </a:moveTo>
                  <a:cubicBezTo>
                    <a:pt x="31219" y="1"/>
                    <a:pt x="31183" y="1"/>
                    <a:pt x="31159" y="13"/>
                  </a:cubicBezTo>
                  <a:lnTo>
                    <a:pt x="31016" y="61"/>
                  </a:lnTo>
                  <a:lnTo>
                    <a:pt x="215" y="1346"/>
                  </a:lnTo>
                  <a:cubicBezTo>
                    <a:pt x="131" y="1346"/>
                    <a:pt x="60" y="1394"/>
                    <a:pt x="24" y="1465"/>
                  </a:cubicBezTo>
                  <a:cubicBezTo>
                    <a:pt x="0" y="1549"/>
                    <a:pt x="12" y="1632"/>
                    <a:pt x="60" y="1692"/>
                  </a:cubicBezTo>
                  <a:lnTo>
                    <a:pt x="4370" y="6633"/>
                  </a:lnTo>
                  <a:cubicBezTo>
                    <a:pt x="4370" y="6645"/>
                    <a:pt x="4370" y="6657"/>
                    <a:pt x="4382" y="6668"/>
                  </a:cubicBezTo>
                  <a:lnTo>
                    <a:pt x="6334" y="15646"/>
                  </a:lnTo>
                  <a:cubicBezTo>
                    <a:pt x="6334" y="15658"/>
                    <a:pt x="6334" y="15670"/>
                    <a:pt x="6346" y="15681"/>
                  </a:cubicBezTo>
                  <a:cubicBezTo>
                    <a:pt x="6346" y="15705"/>
                    <a:pt x="6358" y="15717"/>
                    <a:pt x="6370" y="15741"/>
                  </a:cubicBezTo>
                  <a:cubicBezTo>
                    <a:pt x="6394" y="15765"/>
                    <a:pt x="6418" y="15789"/>
                    <a:pt x="6442" y="15812"/>
                  </a:cubicBezTo>
                  <a:cubicBezTo>
                    <a:pt x="6454" y="15824"/>
                    <a:pt x="6465" y="15824"/>
                    <a:pt x="6477" y="15836"/>
                  </a:cubicBezTo>
                  <a:lnTo>
                    <a:pt x="6489" y="15848"/>
                  </a:lnTo>
                  <a:lnTo>
                    <a:pt x="6501" y="15848"/>
                  </a:lnTo>
                  <a:cubicBezTo>
                    <a:pt x="6537" y="15848"/>
                    <a:pt x="6561" y="15860"/>
                    <a:pt x="6596" y="15860"/>
                  </a:cubicBezTo>
                  <a:lnTo>
                    <a:pt x="6632" y="15860"/>
                  </a:lnTo>
                  <a:cubicBezTo>
                    <a:pt x="6644" y="15848"/>
                    <a:pt x="6656" y="15848"/>
                    <a:pt x="6668" y="15848"/>
                  </a:cubicBezTo>
                  <a:cubicBezTo>
                    <a:pt x="6680" y="15836"/>
                    <a:pt x="6704" y="15836"/>
                    <a:pt x="6715" y="15824"/>
                  </a:cubicBezTo>
                  <a:lnTo>
                    <a:pt x="6727" y="15824"/>
                  </a:lnTo>
                  <a:lnTo>
                    <a:pt x="6751" y="15812"/>
                  </a:lnTo>
                  <a:cubicBezTo>
                    <a:pt x="6751" y="15812"/>
                    <a:pt x="6751" y="15801"/>
                    <a:pt x="6763" y="15801"/>
                  </a:cubicBezTo>
                  <a:lnTo>
                    <a:pt x="11859" y="12157"/>
                  </a:lnTo>
                  <a:lnTo>
                    <a:pt x="16586" y="14610"/>
                  </a:lnTo>
                  <a:cubicBezTo>
                    <a:pt x="16610" y="14610"/>
                    <a:pt x="16633" y="14622"/>
                    <a:pt x="16657" y="14634"/>
                  </a:cubicBezTo>
                  <a:lnTo>
                    <a:pt x="16705" y="14634"/>
                  </a:lnTo>
                  <a:cubicBezTo>
                    <a:pt x="16776" y="14634"/>
                    <a:pt x="16848" y="14610"/>
                    <a:pt x="16895" y="14562"/>
                  </a:cubicBezTo>
                  <a:lnTo>
                    <a:pt x="31421" y="465"/>
                  </a:lnTo>
                  <a:lnTo>
                    <a:pt x="31433" y="453"/>
                  </a:lnTo>
                  <a:cubicBezTo>
                    <a:pt x="31492" y="394"/>
                    <a:pt x="31516" y="311"/>
                    <a:pt x="31516" y="227"/>
                  </a:cubicBezTo>
                  <a:cubicBezTo>
                    <a:pt x="31516" y="215"/>
                    <a:pt x="31504" y="191"/>
                    <a:pt x="31504" y="191"/>
                  </a:cubicBezTo>
                  <a:cubicBezTo>
                    <a:pt x="31504" y="168"/>
                    <a:pt x="31492" y="144"/>
                    <a:pt x="31480" y="144"/>
                  </a:cubicBezTo>
                  <a:cubicBezTo>
                    <a:pt x="31480" y="120"/>
                    <a:pt x="31469" y="108"/>
                    <a:pt x="31457" y="96"/>
                  </a:cubicBezTo>
                  <a:cubicBezTo>
                    <a:pt x="31445" y="84"/>
                    <a:pt x="31433" y="72"/>
                    <a:pt x="31421" y="61"/>
                  </a:cubicBezTo>
                  <a:cubicBezTo>
                    <a:pt x="31409" y="49"/>
                    <a:pt x="31397" y="37"/>
                    <a:pt x="31397" y="37"/>
                  </a:cubicBezTo>
                  <a:lnTo>
                    <a:pt x="31373" y="25"/>
                  </a:lnTo>
                  <a:cubicBezTo>
                    <a:pt x="31361" y="25"/>
                    <a:pt x="31350" y="13"/>
                    <a:pt x="31338" y="13"/>
                  </a:cubicBezTo>
                  <a:cubicBezTo>
                    <a:pt x="31326" y="13"/>
                    <a:pt x="31314" y="1"/>
                    <a:pt x="31302"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 name="Google Shape;1500;p57"/>
          <p:cNvGrpSpPr/>
          <p:nvPr/>
        </p:nvGrpSpPr>
        <p:grpSpPr>
          <a:xfrm rot="3123310">
            <a:off x="6970818" y="3165754"/>
            <a:ext cx="995670" cy="1079631"/>
            <a:chOff x="789985" y="1290056"/>
            <a:chExt cx="995674" cy="1079635"/>
          </a:xfrm>
        </p:grpSpPr>
        <p:sp>
          <p:nvSpPr>
            <p:cNvPr id="1501" name="Google Shape;1501;p57"/>
            <p:cNvSpPr/>
            <p:nvPr/>
          </p:nvSpPr>
          <p:spPr>
            <a:xfrm rot="-1669840">
              <a:off x="990710" y="1407930"/>
              <a:ext cx="585423" cy="816533"/>
            </a:xfrm>
            <a:custGeom>
              <a:rect b="b" l="l" r="r" t="t"/>
              <a:pathLst>
                <a:path extrusionOk="0" h="52544" w="37672">
                  <a:moveTo>
                    <a:pt x="32525" y="1"/>
                  </a:moveTo>
                  <a:cubicBezTo>
                    <a:pt x="32510" y="1"/>
                    <a:pt x="32495" y="1"/>
                    <a:pt x="32481" y="1"/>
                  </a:cubicBezTo>
                  <a:lnTo>
                    <a:pt x="6906" y="168"/>
                  </a:lnTo>
                  <a:lnTo>
                    <a:pt x="1679" y="203"/>
                  </a:lnTo>
                  <a:cubicBezTo>
                    <a:pt x="751" y="215"/>
                    <a:pt x="1" y="977"/>
                    <a:pt x="1" y="1906"/>
                  </a:cubicBezTo>
                  <a:lnTo>
                    <a:pt x="12" y="2704"/>
                  </a:lnTo>
                  <a:cubicBezTo>
                    <a:pt x="1429" y="2728"/>
                    <a:pt x="2834" y="3525"/>
                    <a:pt x="3489" y="4799"/>
                  </a:cubicBezTo>
                  <a:cubicBezTo>
                    <a:pt x="3644" y="5085"/>
                    <a:pt x="3525" y="5430"/>
                    <a:pt x="3239" y="5585"/>
                  </a:cubicBezTo>
                  <a:cubicBezTo>
                    <a:pt x="3153" y="5631"/>
                    <a:pt x="3061" y="5653"/>
                    <a:pt x="2970" y="5653"/>
                  </a:cubicBezTo>
                  <a:cubicBezTo>
                    <a:pt x="2758" y="5653"/>
                    <a:pt x="2553" y="5535"/>
                    <a:pt x="2453" y="5335"/>
                  </a:cubicBezTo>
                  <a:cubicBezTo>
                    <a:pt x="2001" y="4466"/>
                    <a:pt x="1013" y="3906"/>
                    <a:pt x="24" y="3871"/>
                  </a:cubicBezTo>
                  <a:lnTo>
                    <a:pt x="24" y="3871"/>
                  </a:lnTo>
                  <a:lnTo>
                    <a:pt x="36" y="5656"/>
                  </a:lnTo>
                  <a:cubicBezTo>
                    <a:pt x="227" y="5799"/>
                    <a:pt x="322" y="6037"/>
                    <a:pt x="251" y="6276"/>
                  </a:cubicBezTo>
                  <a:cubicBezTo>
                    <a:pt x="215" y="6407"/>
                    <a:pt x="143" y="6502"/>
                    <a:pt x="48" y="6585"/>
                  </a:cubicBezTo>
                  <a:lnTo>
                    <a:pt x="60" y="8050"/>
                  </a:lnTo>
                  <a:cubicBezTo>
                    <a:pt x="1465" y="8085"/>
                    <a:pt x="2870" y="8883"/>
                    <a:pt x="3525" y="10157"/>
                  </a:cubicBezTo>
                  <a:cubicBezTo>
                    <a:pt x="3680" y="10443"/>
                    <a:pt x="3561" y="10788"/>
                    <a:pt x="3275" y="10943"/>
                  </a:cubicBezTo>
                  <a:cubicBezTo>
                    <a:pt x="3189" y="10985"/>
                    <a:pt x="3099" y="11006"/>
                    <a:pt x="3010" y="11006"/>
                  </a:cubicBezTo>
                  <a:cubicBezTo>
                    <a:pt x="2800" y="11006"/>
                    <a:pt x="2598" y="10893"/>
                    <a:pt x="2489" y="10693"/>
                  </a:cubicBezTo>
                  <a:cubicBezTo>
                    <a:pt x="2037" y="9824"/>
                    <a:pt x="1048" y="9264"/>
                    <a:pt x="60" y="9228"/>
                  </a:cubicBezTo>
                  <a:lnTo>
                    <a:pt x="60" y="9228"/>
                  </a:lnTo>
                  <a:lnTo>
                    <a:pt x="72" y="11014"/>
                  </a:lnTo>
                  <a:cubicBezTo>
                    <a:pt x="262" y="11157"/>
                    <a:pt x="358" y="11395"/>
                    <a:pt x="286" y="11633"/>
                  </a:cubicBezTo>
                  <a:cubicBezTo>
                    <a:pt x="251" y="11764"/>
                    <a:pt x="179" y="11860"/>
                    <a:pt x="84" y="11943"/>
                  </a:cubicBezTo>
                  <a:lnTo>
                    <a:pt x="96" y="13407"/>
                  </a:lnTo>
                  <a:cubicBezTo>
                    <a:pt x="1513" y="13443"/>
                    <a:pt x="2906" y="14241"/>
                    <a:pt x="3561" y="15515"/>
                  </a:cubicBezTo>
                  <a:cubicBezTo>
                    <a:pt x="3715" y="15801"/>
                    <a:pt x="3608" y="16146"/>
                    <a:pt x="3310" y="16301"/>
                  </a:cubicBezTo>
                  <a:cubicBezTo>
                    <a:pt x="3225" y="16343"/>
                    <a:pt x="3135" y="16364"/>
                    <a:pt x="3045" y="16364"/>
                  </a:cubicBezTo>
                  <a:cubicBezTo>
                    <a:pt x="2836" y="16364"/>
                    <a:pt x="2633" y="16251"/>
                    <a:pt x="2525" y="16051"/>
                  </a:cubicBezTo>
                  <a:cubicBezTo>
                    <a:pt x="2072" y="15181"/>
                    <a:pt x="1084" y="14622"/>
                    <a:pt x="108" y="14586"/>
                  </a:cubicBezTo>
                  <a:lnTo>
                    <a:pt x="108" y="14586"/>
                  </a:lnTo>
                  <a:lnTo>
                    <a:pt x="120" y="16372"/>
                  </a:lnTo>
                  <a:cubicBezTo>
                    <a:pt x="298" y="16515"/>
                    <a:pt x="393" y="16753"/>
                    <a:pt x="322" y="16991"/>
                  </a:cubicBezTo>
                  <a:cubicBezTo>
                    <a:pt x="298" y="17122"/>
                    <a:pt x="215" y="17217"/>
                    <a:pt x="120" y="17301"/>
                  </a:cubicBezTo>
                  <a:lnTo>
                    <a:pt x="132" y="18765"/>
                  </a:lnTo>
                  <a:cubicBezTo>
                    <a:pt x="1548" y="18801"/>
                    <a:pt x="2941" y="19599"/>
                    <a:pt x="3608" y="20873"/>
                  </a:cubicBezTo>
                  <a:cubicBezTo>
                    <a:pt x="3751" y="21158"/>
                    <a:pt x="3644" y="21504"/>
                    <a:pt x="3358" y="21658"/>
                  </a:cubicBezTo>
                  <a:cubicBezTo>
                    <a:pt x="3273" y="21701"/>
                    <a:pt x="3181" y="21721"/>
                    <a:pt x="3090" y="21721"/>
                  </a:cubicBezTo>
                  <a:cubicBezTo>
                    <a:pt x="2877" y="21721"/>
                    <a:pt x="2669" y="21609"/>
                    <a:pt x="2560" y="21408"/>
                  </a:cubicBezTo>
                  <a:cubicBezTo>
                    <a:pt x="2120" y="20539"/>
                    <a:pt x="1120" y="19980"/>
                    <a:pt x="143" y="19944"/>
                  </a:cubicBezTo>
                  <a:lnTo>
                    <a:pt x="143" y="19944"/>
                  </a:lnTo>
                  <a:lnTo>
                    <a:pt x="155" y="21730"/>
                  </a:lnTo>
                  <a:cubicBezTo>
                    <a:pt x="346" y="21873"/>
                    <a:pt x="429" y="22111"/>
                    <a:pt x="358" y="22349"/>
                  </a:cubicBezTo>
                  <a:cubicBezTo>
                    <a:pt x="334" y="22480"/>
                    <a:pt x="251" y="22575"/>
                    <a:pt x="155" y="22659"/>
                  </a:cubicBezTo>
                  <a:lnTo>
                    <a:pt x="167" y="24123"/>
                  </a:lnTo>
                  <a:cubicBezTo>
                    <a:pt x="1584" y="24159"/>
                    <a:pt x="2989" y="24956"/>
                    <a:pt x="3644" y="26218"/>
                  </a:cubicBezTo>
                  <a:cubicBezTo>
                    <a:pt x="3787" y="26516"/>
                    <a:pt x="3680" y="26861"/>
                    <a:pt x="3394" y="27016"/>
                  </a:cubicBezTo>
                  <a:cubicBezTo>
                    <a:pt x="3309" y="27059"/>
                    <a:pt x="3217" y="27079"/>
                    <a:pt x="3126" y="27079"/>
                  </a:cubicBezTo>
                  <a:cubicBezTo>
                    <a:pt x="2914" y="27079"/>
                    <a:pt x="2708" y="26967"/>
                    <a:pt x="2608" y="26766"/>
                  </a:cubicBezTo>
                  <a:cubicBezTo>
                    <a:pt x="2156" y="25897"/>
                    <a:pt x="1167" y="25326"/>
                    <a:pt x="179" y="25302"/>
                  </a:cubicBezTo>
                  <a:lnTo>
                    <a:pt x="179" y="25302"/>
                  </a:lnTo>
                  <a:lnTo>
                    <a:pt x="191" y="27088"/>
                  </a:lnTo>
                  <a:cubicBezTo>
                    <a:pt x="382" y="27231"/>
                    <a:pt x="465" y="27469"/>
                    <a:pt x="405" y="27707"/>
                  </a:cubicBezTo>
                  <a:cubicBezTo>
                    <a:pt x="370" y="27838"/>
                    <a:pt x="298" y="27933"/>
                    <a:pt x="203" y="28004"/>
                  </a:cubicBezTo>
                  <a:lnTo>
                    <a:pt x="215" y="29481"/>
                  </a:lnTo>
                  <a:cubicBezTo>
                    <a:pt x="1620" y="29517"/>
                    <a:pt x="3025" y="30314"/>
                    <a:pt x="3680" y="31576"/>
                  </a:cubicBezTo>
                  <a:cubicBezTo>
                    <a:pt x="3822" y="31874"/>
                    <a:pt x="3715" y="32219"/>
                    <a:pt x="3430" y="32374"/>
                  </a:cubicBezTo>
                  <a:cubicBezTo>
                    <a:pt x="3344" y="32417"/>
                    <a:pt x="3253" y="32437"/>
                    <a:pt x="3162" y="32437"/>
                  </a:cubicBezTo>
                  <a:cubicBezTo>
                    <a:pt x="2950" y="32437"/>
                    <a:pt x="2744" y="32324"/>
                    <a:pt x="2644" y="32124"/>
                  </a:cubicBezTo>
                  <a:cubicBezTo>
                    <a:pt x="2191" y="31255"/>
                    <a:pt x="1203" y="30683"/>
                    <a:pt x="215" y="30660"/>
                  </a:cubicBezTo>
                  <a:lnTo>
                    <a:pt x="215" y="30660"/>
                  </a:lnTo>
                  <a:lnTo>
                    <a:pt x="227" y="32445"/>
                  </a:lnTo>
                  <a:cubicBezTo>
                    <a:pt x="417" y="32576"/>
                    <a:pt x="501" y="32826"/>
                    <a:pt x="441" y="33065"/>
                  </a:cubicBezTo>
                  <a:cubicBezTo>
                    <a:pt x="405" y="33184"/>
                    <a:pt x="334" y="33291"/>
                    <a:pt x="239" y="33362"/>
                  </a:cubicBezTo>
                  <a:lnTo>
                    <a:pt x="251" y="34839"/>
                  </a:lnTo>
                  <a:cubicBezTo>
                    <a:pt x="1656" y="34874"/>
                    <a:pt x="3060" y="35672"/>
                    <a:pt x="3715" y="36934"/>
                  </a:cubicBezTo>
                  <a:cubicBezTo>
                    <a:pt x="3870" y="37220"/>
                    <a:pt x="3751" y="37577"/>
                    <a:pt x="3465" y="37720"/>
                  </a:cubicBezTo>
                  <a:cubicBezTo>
                    <a:pt x="3379" y="37766"/>
                    <a:pt x="3287" y="37788"/>
                    <a:pt x="3196" y="37788"/>
                  </a:cubicBezTo>
                  <a:cubicBezTo>
                    <a:pt x="2984" y="37788"/>
                    <a:pt x="2779" y="37670"/>
                    <a:pt x="2679" y="37470"/>
                  </a:cubicBezTo>
                  <a:cubicBezTo>
                    <a:pt x="2227" y="36613"/>
                    <a:pt x="1239" y="36041"/>
                    <a:pt x="251" y="36005"/>
                  </a:cubicBezTo>
                  <a:lnTo>
                    <a:pt x="251" y="36005"/>
                  </a:lnTo>
                  <a:lnTo>
                    <a:pt x="262" y="37791"/>
                  </a:lnTo>
                  <a:cubicBezTo>
                    <a:pt x="453" y="37934"/>
                    <a:pt x="548" y="38184"/>
                    <a:pt x="477" y="38422"/>
                  </a:cubicBezTo>
                  <a:cubicBezTo>
                    <a:pt x="441" y="38541"/>
                    <a:pt x="370" y="38649"/>
                    <a:pt x="274" y="38720"/>
                  </a:cubicBezTo>
                  <a:lnTo>
                    <a:pt x="286" y="40196"/>
                  </a:lnTo>
                  <a:cubicBezTo>
                    <a:pt x="1703" y="40220"/>
                    <a:pt x="3096" y="41030"/>
                    <a:pt x="3751" y="42292"/>
                  </a:cubicBezTo>
                  <a:cubicBezTo>
                    <a:pt x="3906" y="42578"/>
                    <a:pt x="3787" y="42935"/>
                    <a:pt x="3501" y="43078"/>
                  </a:cubicBezTo>
                  <a:cubicBezTo>
                    <a:pt x="3415" y="43124"/>
                    <a:pt x="3324" y="43146"/>
                    <a:pt x="3234" y="43146"/>
                  </a:cubicBezTo>
                  <a:cubicBezTo>
                    <a:pt x="3025" y="43146"/>
                    <a:pt x="2823" y="43028"/>
                    <a:pt x="2715" y="42828"/>
                  </a:cubicBezTo>
                  <a:cubicBezTo>
                    <a:pt x="2263" y="41970"/>
                    <a:pt x="1275" y="41399"/>
                    <a:pt x="286" y="41363"/>
                  </a:cubicBezTo>
                  <a:lnTo>
                    <a:pt x="286" y="41363"/>
                  </a:lnTo>
                  <a:lnTo>
                    <a:pt x="298" y="43149"/>
                  </a:lnTo>
                  <a:cubicBezTo>
                    <a:pt x="489" y="43292"/>
                    <a:pt x="584" y="43542"/>
                    <a:pt x="513" y="43780"/>
                  </a:cubicBezTo>
                  <a:cubicBezTo>
                    <a:pt x="477" y="43899"/>
                    <a:pt x="405" y="44006"/>
                    <a:pt x="310" y="44078"/>
                  </a:cubicBezTo>
                  <a:lnTo>
                    <a:pt x="322" y="45554"/>
                  </a:lnTo>
                  <a:cubicBezTo>
                    <a:pt x="1739" y="45578"/>
                    <a:pt x="3132" y="46388"/>
                    <a:pt x="3787" y="47650"/>
                  </a:cubicBezTo>
                  <a:cubicBezTo>
                    <a:pt x="3942" y="47935"/>
                    <a:pt x="3834" y="48293"/>
                    <a:pt x="3537" y="48436"/>
                  </a:cubicBezTo>
                  <a:cubicBezTo>
                    <a:pt x="3451" y="48482"/>
                    <a:pt x="3360" y="48504"/>
                    <a:pt x="3270" y="48504"/>
                  </a:cubicBezTo>
                  <a:cubicBezTo>
                    <a:pt x="3061" y="48504"/>
                    <a:pt x="2859" y="48385"/>
                    <a:pt x="2751" y="48185"/>
                  </a:cubicBezTo>
                  <a:cubicBezTo>
                    <a:pt x="2298" y="47328"/>
                    <a:pt x="1310" y="46757"/>
                    <a:pt x="334" y="46721"/>
                  </a:cubicBezTo>
                  <a:lnTo>
                    <a:pt x="334" y="46721"/>
                  </a:lnTo>
                  <a:lnTo>
                    <a:pt x="346" y="48507"/>
                  </a:lnTo>
                  <a:cubicBezTo>
                    <a:pt x="524" y="48650"/>
                    <a:pt x="620" y="48900"/>
                    <a:pt x="548" y="49138"/>
                  </a:cubicBezTo>
                  <a:cubicBezTo>
                    <a:pt x="513" y="49257"/>
                    <a:pt x="441" y="49364"/>
                    <a:pt x="346" y="49436"/>
                  </a:cubicBezTo>
                  <a:lnTo>
                    <a:pt x="358" y="51067"/>
                  </a:lnTo>
                  <a:cubicBezTo>
                    <a:pt x="465" y="51900"/>
                    <a:pt x="1179" y="52543"/>
                    <a:pt x="2037" y="52543"/>
                  </a:cubicBezTo>
                  <a:lnTo>
                    <a:pt x="30195" y="52353"/>
                  </a:lnTo>
                  <a:lnTo>
                    <a:pt x="32850" y="52329"/>
                  </a:lnTo>
                  <a:cubicBezTo>
                    <a:pt x="35517" y="52317"/>
                    <a:pt x="37672" y="50126"/>
                    <a:pt x="37660" y="47459"/>
                  </a:cubicBezTo>
                  <a:lnTo>
                    <a:pt x="37362" y="4811"/>
                  </a:lnTo>
                  <a:lnTo>
                    <a:pt x="37362" y="4799"/>
                  </a:lnTo>
                  <a:cubicBezTo>
                    <a:pt x="37339" y="2147"/>
                    <a:pt x="35172" y="1"/>
                    <a:pt x="32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7"/>
            <p:cNvSpPr/>
            <p:nvPr/>
          </p:nvSpPr>
          <p:spPr>
            <a:xfrm rot="-1669840">
              <a:off x="954124" y="1395616"/>
              <a:ext cx="667396" cy="868515"/>
            </a:xfrm>
            <a:custGeom>
              <a:rect b="b" l="l" r="r" t="t"/>
              <a:pathLst>
                <a:path extrusionOk="0" h="55889" w="42947">
                  <a:moveTo>
                    <a:pt x="2060" y="4799"/>
                  </a:moveTo>
                  <a:lnTo>
                    <a:pt x="2060" y="6061"/>
                  </a:lnTo>
                  <a:cubicBezTo>
                    <a:pt x="1906" y="6002"/>
                    <a:pt x="1775" y="5930"/>
                    <a:pt x="1679" y="5859"/>
                  </a:cubicBezTo>
                  <a:cubicBezTo>
                    <a:pt x="1477" y="5716"/>
                    <a:pt x="1358" y="5490"/>
                    <a:pt x="1370" y="5335"/>
                  </a:cubicBezTo>
                  <a:cubicBezTo>
                    <a:pt x="1406" y="5109"/>
                    <a:pt x="1739" y="4894"/>
                    <a:pt x="2060" y="4799"/>
                  </a:cubicBezTo>
                  <a:close/>
                  <a:moveTo>
                    <a:pt x="2096" y="10145"/>
                  </a:moveTo>
                  <a:lnTo>
                    <a:pt x="2108" y="11419"/>
                  </a:lnTo>
                  <a:lnTo>
                    <a:pt x="2096" y="11419"/>
                  </a:lnTo>
                  <a:cubicBezTo>
                    <a:pt x="1941" y="11360"/>
                    <a:pt x="1810" y="11288"/>
                    <a:pt x="1715" y="11217"/>
                  </a:cubicBezTo>
                  <a:cubicBezTo>
                    <a:pt x="1513" y="11074"/>
                    <a:pt x="1394" y="10848"/>
                    <a:pt x="1406" y="10693"/>
                  </a:cubicBezTo>
                  <a:cubicBezTo>
                    <a:pt x="1441" y="10467"/>
                    <a:pt x="1775" y="10252"/>
                    <a:pt x="2096" y="10145"/>
                  </a:cubicBezTo>
                  <a:close/>
                  <a:moveTo>
                    <a:pt x="2132" y="15503"/>
                  </a:moveTo>
                  <a:lnTo>
                    <a:pt x="2132" y="16777"/>
                  </a:lnTo>
                  <a:cubicBezTo>
                    <a:pt x="1977" y="16717"/>
                    <a:pt x="1846" y="16646"/>
                    <a:pt x="1751" y="16574"/>
                  </a:cubicBezTo>
                  <a:cubicBezTo>
                    <a:pt x="1548" y="16420"/>
                    <a:pt x="1429" y="16205"/>
                    <a:pt x="1441" y="16051"/>
                  </a:cubicBezTo>
                  <a:cubicBezTo>
                    <a:pt x="1477" y="15812"/>
                    <a:pt x="1810" y="15598"/>
                    <a:pt x="2132" y="15503"/>
                  </a:cubicBezTo>
                  <a:close/>
                  <a:moveTo>
                    <a:pt x="2168" y="20861"/>
                  </a:moveTo>
                  <a:lnTo>
                    <a:pt x="2179" y="22135"/>
                  </a:lnTo>
                  <a:cubicBezTo>
                    <a:pt x="2013" y="22075"/>
                    <a:pt x="1894" y="22004"/>
                    <a:pt x="1787" y="21932"/>
                  </a:cubicBezTo>
                  <a:cubicBezTo>
                    <a:pt x="1584" y="21777"/>
                    <a:pt x="1465" y="21563"/>
                    <a:pt x="1489" y="21408"/>
                  </a:cubicBezTo>
                  <a:cubicBezTo>
                    <a:pt x="1513" y="21170"/>
                    <a:pt x="1846" y="20956"/>
                    <a:pt x="2168" y="20861"/>
                  </a:cubicBezTo>
                  <a:close/>
                  <a:moveTo>
                    <a:pt x="2203" y="26218"/>
                  </a:moveTo>
                  <a:lnTo>
                    <a:pt x="2215" y="27492"/>
                  </a:lnTo>
                  <a:cubicBezTo>
                    <a:pt x="2048" y="27433"/>
                    <a:pt x="1929" y="27361"/>
                    <a:pt x="1822" y="27278"/>
                  </a:cubicBezTo>
                  <a:cubicBezTo>
                    <a:pt x="1620" y="27135"/>
                    <a:pt x="1501" y="26921"/>
                    <a:pt x="1525" y="26754"/>
                  </a:cubicBezTo>
                  <a:cubicBezTo>
                    <a:pt x="1548" y="26528"/>
                    <a:pt x="1882" y="26314"/>
                    <a:pt x="2203" y="26218"/>
                  </a:cubicBezTo>
                  <a:close/>
                  <a:moveTo>
                    <a:pt x="2239" y="31576"/>
                  </a:moveTo>
                  <a:lnTo>
                    <a:pt x="2251" y="32850"/>
                  </a:lnTo>
                  <a:cubicBezTo>
                    <a:pt x="2084" y="32779"/>
                    <a:pt x="1953" y="32719"/>
                    <a:pt x="1858" y="32636"/>
                  </a:cubicBezTo>
                  <a:cubicBezTo>
                    <a:pt x="1656" y="32493"/>
                    <a:pt x="1536" y="32279"/>
                    <a:pt x="1560" y="32112"/>
                  </a:cubicBezTo>
                  <a:cubicBezTo>
                    <a:pt x="1584" y="31886"/>
                    <a:pt x="1917" y="31672"/>
                    <a:pt x="2239" y="31576"/>
                  </a:cubicBezTo>
                  <a:close/>
                  <a:moveTo>
                    <a:pt x="2275" y="36934"/>
                  </a:moveTo>
                  <a:lnTo>
                    <a:pt x="2287" y="38208"/>
                  </a:lnTo>
                  <a:cubicBezTo>
                    <a:pt x="2120" y="38137"/>
                    <a:pt x="2001" y="38077"/>
                    <a:pt x="1894" y="37994"/>
                  </a:cubicBezTo>
                  <a:cubicBezTo>
                    <a:pt x="1703" y="37851"/>
                    <a:pt x="1572" y="37637"/>
                    <a:pt x="1596" y="37470"/>
                  </a:cubicBezTo>
                  <a:cubicBezTo>
                    <a:pt x="1620" y="37244"/>
                    <a:pt x="1953" y="37029"/>
                    <a:pt x="2275" y="36934"/>
                  </a:cubicBezTo>
                  <a:close/>
                  <a:moveTo>
                    <a:pt x="2310" y="42292"/>
                  </a:moveTo>
                  <a:lnTo>
                    <a:pt x="2322" y="43566"/>
                  </a:lnTo>
                  <a:cubicBezTo>
                    <a:pt x="2156" y="43494"/>
                    <a:pt x="2037" y="43435"/>
                    <a:pt x="1929" y="43352"/>
                  </a:cubicBezTo>
                  <a:cubicBezTo>
                    <a:pt x="1739" y="43209"/>
                    <a:pt x="1608" y="42982"/>
                    <a:pt x="1632" y="42828"/>
                  </a:cubicBezTo>
                  <a:cubicBezTo>
                    <a:pt x="1656" y="42625"/>
                    <a:pt x="1929" y="42435"/>
                    <a:pt x="2215" y="42328"/>
                  </a:cubicBezTo>
                  <a:cubicBezTo>
                    <a:pt x="2251" y="42316"/>
                    <a:pt x="2275" y="42304"/>
                    <a:pt x="2310" y="42292"/>
                  </a:cubicBezTo>
                  <a:close/>
                  <a:moveTo>
                    <a:pt x="2346" y="47638"/>
                  </a:moveTo>
                  <a:lnTo>
                    <a:pt x="2358" y="48912"/>
                  </a:lnTo>
                  <a:cubicBezTo>
                    <a:pt x="2191" y="48852"/>
                    <a:pt x="2072" y="48781"/>
                    <a:pt x="1965" y="48709"/>
                  </a:cubicBezTo>
                  <a:cubicBezTo>
                    <a:pt x="1775" y="48566"/>
                    <a:pt x="1644" y="48340"/>
                    <a:pt x="1667" y="48185"/>
                  </a:cubicBezTo>
                  <a:cubicBezTo>
                    <a:pt x="1691" y="47983"/>
                    <a:pt x="1965" y="47781"/>
                    <a:pt x="2263" y="47674"/>
                  </a:cubicBezTo>
                  <a:cubicBezTo>
                    <a:pt x="2287" y="47662"/>
                    <a:pt x="2322" y="47650"/>
                    <a:pt x="2346" y="47638"/>
                  </a:cubicBezTo>
                  <a:close/>
                  <a:moveTo>
                    <a:pt x="35335" y="822"/>
                  </a:moveTo>
                  <a:cubicBezTo>
                    <a:pt x="37958" y="822"/>
                    <a:pt x="40089" y="2944"/>
                    <a:pt x="40101" y="5561"/>
                  </a:cubicBezTo>
                  <a:lnTo>
                    <a:pt x="40398" y="48209"/>
                  </a:lnTo>
                  <a:cubicBezTo>
                    <a:pt x="40398" y="49483"/>
                    <a:pt x="39910" y="50686"/>
                    <a:pt x="39017" y="51591"/>
                  </a:cubicBezTo>
                  <a:cubicBezTo>
                    <a:pt x="38124" y="52507"/>
                    <a:pt x="36922" y="53008"/>
                    <a:pt x="35648" y="53019"/>
                  </a:cubicBezTo>
                  <a:lnTo>
                    <a:pt x="4846" y="53234"/>
                  </a:lnTo>
                  <a:cubicBezTo>
                    <a:pt x="4025" y="53234"/>
                    <a:pt x="3334" y="52627"/>
                    <a:pt x="3227" y="51817"/>
                  </a:cubicBezTo>
                  <a:lnTo>
                    <a:pt x="3215" y="50221"/>
                  </a:lnTo>
                  <a:cubicBezTo>
                    <a:pt x="3311" y="50138"/>
                    <a:pt x="3382" y="50019"/>
                    <a:pt x="3418" y="49900"/>
                  </a:cubicBezTo>
                  <a:cubicBezTo>
                    <a:pt x="3489" y="49650"/>
                    <a:pt x="3406" y="49400"/>
                    <a:pt x="3203" y="49233"/>
                  </a:cubicBezTo>
                  <a:lnTo>
                    <a:pt x="3191" y="47543"/>
                  </a:lnTo>
                  <a:lnTo>
                    <a:pt x="3191" y="47543"/>
                  </a:lnTo>
                  <a:cubicBezTo>
                    <a:pt x="4156" y="47602"/>
                    <a:pt x="5085" y="48162"/>
                    <a:pt x="5501" y="48971"/>
                  </a:cubicBezTo>
                  <a:lnTo>
                    <a:pt x="5489" y="48983"/>
                  </a:lnTo>
                  <a:cubicBezTo>
                    <a:pt x="5605" y="49207"/>
                    <a:pt x="5830" y="49332"/>
                    <a:pt x="6065" y="49332"/>
                  </a:cubicBezTo>
                  <a:cubicBezTo>
                    <a:pt x="6167" y="49332"/>
                    <a:pt x="6272" y="49308"/>
                    <a:pt x="6370" y="49257"/>
                  </a:cubicBezTo>
                  <a:cubicBezTo>
                    <a:pt x="6525" y="49174"/>
                    <a:pt x="6632" y="49043"/>
                    <a:pt x="6692" y="48876"/>
                  </a:cubicBezTo>
                  <a:cubicBezTo>
                    <a:pt x="6740" y="48709"/>
                    <a:pt x="6728" y="48543"/>
                    <a:pt x="6644" y="48388"/>
                  </a:cubicBezTo>
                  <a:cubicBezTo>
                    <a:pt x="6001" y="47138"/>
                    <a:pt x="4644" y="46304"/>
                    <a:pt x="3180" y="46257"/>
                  </a:cubicBezTo>
                  <a:lnTo>
                    <a:pt x="3168" y="44876"/>
                  </a:lnTo>
                  <a:cubicBezTo>
                    <a:pt x="3275" y="44792"/>
                    <a:pt x="3334" y="44673"/>
                    <a:pt x="3370" y="44554"/>
                  </a:cubicBezTo>
                  <a:cubicBezTo>
                    <a:pt x="3441" y="44304"/>
                    <a:pt x="3358" y="44054"/>
                    <a:pt x="3168" y="43887"/>
                  </a:cubicBezTo>
                  <a:lnTo>
                    <a:pt x="3156" y="42197"/>
                  </a:lnTo>
                  <a:lnTo>
                    <a:pt x="3156" y="42197"/>
                  </a:lnTo>
                  <a:cubicBezTo>
                    <a:pt x="4120" y="42256"/>
                    <a:pt x="5037" y="42816"/>
                    <a:pt x="5454" y="43625"/>
                  </a:cubicBezTo>
                  <a:cubicBezTo>
                    <a:pt x="5537" y="43780"/>
                    <a:pt x="5668" y="43887"/>
                    <a:pt x="5835" y="43947"/>
                  </a:cubicBezTo>
                  <a:cubicBezTo>
                    <a:pt x="5899" y="43965"/>
                    <a:pt x="5965" y="43975"/>
                    <a:pt x="6030" y="43975"/>
                  </a:cubicBezTo>
                  <a:cubicBezTo>
                    <a:pt x="6135" y="43975"/>
                    <a:pt x="6240" y="43950"/>
                    <a:pt x="6335" y="43899"/>
                  </a:cubicBezTo>
                  <a:cubicBezTo>
                    <a:pt x="6644" y="43733"/>
                    <a:pt x="6775" y="43340"/>
                    <a:pt x="6609" y="43030"/>
                  </a:cubicBezTo>
                  <a:cubicBezTo>
                    <a:pt x="5966" y="41780"/>
                    <a:pt x="4608" y="40946"/>
                    <a:pt x="3144" y="40899"/>
                  </a:cubicBezTo>
                  <a:lnTo>
                    <a:pt x="3132" y="39518"/>
                  </a:lnTo>
                  <a:cubicBezTo>
                    <a:pt x="3239" y="39434"/>
                    <a:pt x="3311" y="39315"/>
                    <a:pt x="3334" y="39196"/>
                  </a:cubicBezTo>
                  <a:cubicBezTo>
                    <a:pt x="3406" y="38946"/>
                    <a:pt x="3322" y="38696"/>
                    <a:pt x="3132" y="38530"/>
                  </a:cubicBezTo>
                  <a:lnTo>
                    <a:pt x="3120" y="36839"/>
                  </a:lnTo>
                  <a:lnTo>
                    <a:pt x="3120" y="36839"/>
                  </a:lnTo>
                  <a:cubicBezTo>
                    <a:pt x="4084" y="36898"/>
                    <a:pt x="5001" y="37458"/>
                    <a:pt x="5418" y="38268"/>
                  </a:cubicBezTo>
                  <a:cubicBezTo>
                    <a:pt x="5501" y="38422"/>
                    <a:pt x="5632" y="38530"/>
                    <a:pt x="5799" y="38589"/>
                  </a:cubicBezTo>
                  <a:cubicBezTo>
                    <a:pt x="5863" y="38607"/>
                    <a:pt x="5929" y="38617"/>
                    <a:pt x="5995" y="38617"/>
                  </a:cubicBezTo>
                  <a:cubicBezTo>
                    <a:pt x="6100" y="38617"/>
                    <a:pt x="6204" y="38593"/>
                    <a:pt x="6299" y="38541"/>
                  </a:cubicBezTo>
                  <a:cubicBezTo>
                    <a:pt x="6609" y="38375"/>
                    <a:pt x="6740" y="37982"/>
                    <a:pt x="6573" y="37672"/>
                  </a:cubicBezTo>
                  <a:cubicBezTo>
                    <a:pt x="5930" y="36422"/>
                    <a:pt x="4573" y="35589"/>
                    <a:pt x="3108" y="35541"/>
                  </a:cubicBezTo>
                  <a:lnTo>
                    <a:pt x="3096" y="34160"/>
                  </a:lnTo>
                  <a:cubicBezTo>
                    <a:pt x="3203" y="34077"/>
                    <a:pt x="3275" y="33969"/>
                    <a:pt x="3299" y="33838"/>
                  </a:cubicBezTo>
                  <a:cubicBezTo>
                    <a:pt x="3370" y="33588"/>
                    <a:pt x="3287" y="33338"/>
                    <a:pt x="3096" y="33172"/>
                  </a:cubicBezTo>
                  <a:lnTo>
                    <a:pt x="3084" y="31481"/>
                  </a:lnTo>
                  <a:lnTo>
                    <a:pt x="3084" y="31481"/>
                  </a:lnTo>
                  <a:cubicBezTo>
                    <a:pt x="4049" y="31541"/>
                    <a:pt x="4965" y="32100"/>
                    <a:pt x="5382" y="32910"/>
                  </a:cubicBezTo>
                  <a:cubicBezTo>
                    <a:pt x="5466" y="33065"/>
                    <a:pt x="5597" y="33172"/>
                    <a:pt x="5763" y="33231"/>
                  </a:cubicBezTo>
                  <a:cubicBezTo>
                    <a:pt x="5827" y="33250"/>
                    <a:pt x="5893" y="33259"/>
                    <a:pt x="5959" y="33259"/>
                  </a:cubicBezTo>
                  <a:cubicBezTo>
                    <a:pt x="6064" y="33259"/>
                    <a:pt x="6168" y="33235"/>
                    <a:pt x="6263" y="33184"/>
                  </a:cubicBezTo>
                  <a:cubicBezTo>
                    <a:pt x="6573" y="33017"/>
                    <a:pt x="6704" y="32624"/>
                    <a:pt x="6537" y="32314"/>
                  </a:cubicBezTo>
                  <a:cubicBezTo>
                    <a:pt x="5894" y="31064"/>
                    <a:pt x="4537" y="30231"/>
                    <a:pt x="3072" y="30183"/>
                  </a:cubicBezTo>
                  <a:lnTo>
                    <a:pt x="3060" y="28802"/>
                  </a:lnTo>
                  <a:cubicBezTo>
                    <a:pt x="3168" y="28719"/>
                    <a:pt x="3239" y="28612"/>
                    <a:pt x="3263" y="28481"/>
                  </a:cubicBezTo>
                  <a:cubicBezTo>
                    <a:pt x="3334" y="28243"/>
                    <a:pt x="3251" y="27981"/>
                    <a:pt x="3060" y="27814"/>
                  </a:cubicBezTo>
                  <a:lnTo>
                    <a:pt x="3049" y="26123"/>
                  </a:lnTo>
                  <a:lnTo>
                    <a:pt x="3049" y="26123"/>
                  </a:lnTo>
                  <a:cubicBezTo>
                    <a:pt x="4013" y="26183"/>
                    <a:pt x="4930" y="26742"/>
                    <a:pt x="5346" y="27552"/>
                  </a:cubicBezTo>
                  <a:cubicBezTo>
                    <a:pt x="5462" y="27775"/>
                    <a:pt x="5687" y="27901"/>
                    <a:pt x="5922" y="27901"/>
                  </a:cubicBezTo>
                  <a:cubicBezTo>
                    <a:pt x="6025" y="27901"/>
                    <a:pt x="6129" y="27877"/>
                    <a:pt x="6228" y="27826"/>
                  </a:cubicBezTo>
                  <a:cubicBezTo>
                    <a:pt x="6382" y="27754"/>
                    <a:pt x="6489" y="27612"/>
                    <a:pt x="6549" y="27445"/>
                  </a:cubicBezTo>
                  <a:cubicBezTo>
                    <a:pt x="6597" y="27290"/>
                    <a:pt x="6585" y="27111"/>
                    <a:pt x="6501" y="26957"/>
                  </a:cubicBezTo>
                  <a:cubicBezTo>
                    <a:pt x="5858" y="25707"/>
                    <a:pt x="4501" y="24873"/>
                    <a:pt x="3037" y="24825"/>
                  </a:cubicBezTo>
                  <a:lnTo>
                    <a:pt x="3025" y="23444"/>
                  </a:lnTo>
                  <a:cubicBezTo>
                    <a:pt x="3132" y="23361"/>
                    <a:pt x="3203" y="23254"/>
                    <a:pt x="3227" y="23123"/>
                  </a:cubicBezTo>
                  <a:cubicBezTo>
                    <a:pt x="3299" y="22885"/>
                    <a:pt x="3215" y="22623"/>
                    <a:pt x="3025" y="22456"/>
                  </a:cubicBezTo>
                  <a:lnTo>
                    <a:pt x="3013" y="20765"/>
                  </a:lnTo>
                  <a:lnTo>
                    <a:pt x="3013" y="20765"/>
                  </a:lnTo>
                  <a:cubicBezTo>
                    <a:pt x="3977" y="20825"/>
                    <a:pt x="4894" y="21396"/>
                    <a:pt x="5311" y="22194"/>
                  </a:cubicBezTo>
                  <a:cubicBezTo>
                    <a:pt x="5394" y="22349"/>
                    <a:pt x="5525" y="22468"/>
                    <a:pt x="5692" y="22516"/>
                  </a:cubicBezTo>
                  <a:cubicBezTo>
                    <a:pt x="5756" y="22534"/>
                    <a:pt x="5822" y="22544"/>
                    <a:pt x="5888" y="22544"/>
                  </a:cubicBezTo>
                  <a:cubicBezTo>
                    <a:pt x="5992" y="22544"/>
                    <a:pt x="6097" y="22519"/>
                    <a:pt x="6192" y="22468"/>
                  </a:cubicBezTo>
                  <a:cubicBezTo>
                    <a:pt x="6347" y="22397"/>
                    <a:pt x="6454" y="22254"/>
                    <a:pt x="6513" y="22087"/>
                  </a:cubicBezTo>
                  <a:cubicBezTo>
                    <a:pt x="6561" y="21932"/>
                    <a:pt x="6549" y="21754"/>
                    <a:pt x="6466" y="21599"/>
                  </a:cubicBezTo>
                  <a:cubicBezTo>
                    <a:pt x="5823" y="20349"/>
                    <a:pt x="4465" y="19515"/>
                    <a:pt x="3001" y="19468"/>
                  </a:cubicBezTo>
                  <a:lnTo>
                    <a:pt x="2989" y="18087"/>
                  </a:lnTo>
                  <a:cubicBezTo>
                    <a:pt x="3096" y="18003"/>
                    <a:pt x="3156" y="17896"/>
                    <a:pt x="3191" y="17765"/>
                  </a:cubicBezTo>
                  <a:cubicBezTo>
                    <a:pt x="3263" y="17527"/>
                    <a:pt x="3180" y="17265"/>
                    <a:pt x="2989" y="17098"/>
                  </a:cubicBezTo>
                  <a:lnTo>
                    <a:pt x="2977" y="15408"/>
                  </a:lnTo>
                  <a:lnTo>
                    <a:pt x="2977" y="15408"/>
                  </a:lnTo>
                  <a:cubicBezTo>
                    <a:pt x="3942" y="15467"/>
                    <a:pt x="4858" y="16039"/>
                    <a:pt x="5275" y="16836"/>
                  </a:cubicBezTo>
                  <a:cubicBezTo>
                    <a:pt x="5358" y="16991"/>
                    <a:pt x="5489" y="17110"/>
                    <a:pt x="5656" y="17158"/>
                  </a:cubicBezTo>
                  <a:cubicBezTo>
                    <a:pt x="5720" y="17176"/>
                    <a:pt x="5786" y="17186"/>
                    <a:pt x="5852" y="17186"/>
                  </a:cubicBezTo>
                  <a:cubicBezTo>
                    <a:pt x="5957" y="17186"/>
                    <a:pt x="6061" y="17161"/>
                    <a:pt x="6156" y="17110"/>
                  </a:cubicBezTo>
                  <a:cubicBezTo>
                    <a:pt x="6311" y="17039"/>
                    <a:pt x="6418" y="16896"/>
                    <a:pt x="6478" y="16729"/>
                  </a:cubicBezTo>
                  <a:cubicBezTo>
                    <a:pt x="6525" y="16574"/>
                    <a:pt x="6513" y="16396"/>
                    <a:pt x="6430" y="16241"/>
                  </a:cubicBezTo>
                  <a:cubicBezTo>
                    <a:pt x="5787" y="14991"/>
                    <a:pt x="4430" y="14157"/>
                    <a:pt x="2965" y="14110"/>
                  </a:cubicBezTo>
                  <a:lnTo>
                    <a:pt x="2953" y="12729"/>
                  </a:lnTo>
                  <a:cubicBezTo>
                    <a:pt x="3060" y="12645"/>
                    <a:pt x="3120" y="12538"/>
                    <a:pt x="3156" y="12407"/>
                  </a:cubicBezTo>
                  <a:cubicBezTo>
                    <a:pt x="3227" y="12169"/>
                    <a:pt x="3144" y="11907"/>
                    <a:pt x="2953" y="11741"/>
                  </a:cubicBezTo>
                  <a:lnTo>
                    <a:pt x="2941" y="10050"/>
                  </a:lnTo>
                  <a:lnTo>
                    <a:pt x="2941" y="10050"/>
                  </a:lnTo>
                  <a:cubicBezTo>
                    <a:pt x="3906" y="10109"/>
                    <a:pt x="4823" y="10681"/>
                    <a:pt x="5239" y="11479"/>
                  </a:cubicBezTo>
                  <a:cubicBezTo>
                    <a:pt x="5355" y="11702"/>
                    <a:pt x="5580" y="11828"/>
                    <a:pt x="5814" y="11828"/>
                  </a:cubicBezTo>
                  <a:cubicBezTo>
                    <a:pt x="5917" y="11828"/>
                    <a:pt x="6022" y="11803"/>
                    <a:pt x="6120" y="11752"/>
                  </a:cubicBezTo>
                  <a:cubicBezTo>
                    <a:pt x="6430" y="11586"/>
                    <a:pt x="6561" y="11193"/>
                    <a:pt x="6394" y="10883"/>
                  </a:cubicBezTo>
                  <a:cubicBezTo>
                    <a:pt x="5751" y="9633"/>
                    <a:pt x="4394" y="8800"/>
                    <a:pt x="2930" y="8752"/>
                  </a:cubicBezTo>
                  <a:lnTo>
                    <a:pt x="2918" y="7371"/>
                  </a:lnTo>
                  <a:cubicBezTo>
                    <a:pt x="3025" y="7288"/>
                    <a:pt x="3084" y="7180"/>
                    <a:pt x="3120" y="7049"/>
                  </a:cubicBezTo>
                  <a:cubicBezTo>
                    <a:pt x="3191" y="6811"/>
                    <a:pt x="3108" y="6549"/>
                    <a:pt x="2918" y="6383"/>
                  </a:cubicBezTo>
                  <a:lnTo>
                    <a:pt x="2906" y="4692"/>
                  </a:lnTo>
                  <a:lnTo>
                    <a:pt x="2906" y="4692"/>
                  </a:lnTo>
                  <a:cubicBezTo>
                    <a:pt x="3870" y="4752"/>
                    <a:pt x="4787" y="5323"/>
                    <a:pt x="5204" y="6121"/>
                  </a:cubicBezTo>
                  <a:cubicBezTo>
                    <a:pt x="5287" y="6276"/>
                    <a:pt x="5418" y="6395"/>
                    <a:pt x="5585" y="6442"/>
                  </a:cubicBezTo>
                  <a:cubicBezTo>
                    <a:pt x="5649" y="6461"/>
                    <a:pt x="5715" y="6470"/>
                    <a:pt x="5780" y="6470"/>
                  </a:cubicBezTo>
                  <a:cubicBezTo>
                    <a:pt x="5885" y="6470"/>
                    <a:pt x="5989" y="6446"/>
                    <a:pt x="6085" y="6395"/>
                  </a:cubicBezTo>
                  <a:cubicBezTo>
                    <a:pt x="6394" y="6228"/>
                    <a:pt x="6525" y="5835"/>
                    <a:pt x="6359" y="5525"/>
                  </a:cubicBezTo>
                  <a:cubicBezTo>
                    <a:pt x="5716" y="4287"/>
                    <a:pt x="4323" y="3442"/>
                    <a:pt x="2882" y="3394"/>
                  </a:cubicBezTo>
                  <a:lnTo>
                    <a:pt x="2882" y="2656"/>
                  </a:lnTo>
                  <a:cubicBezTo>
                    <a:pt x="2882" y="2227"/>
                    <a:pt x="3049" y="1823"/>
                    <a:pt x="3346" y="1513"/>
                  </a:cubicBezTo>
                  <a:cubicBezTo>
                    <a:pt x="3656" y="1204"/>
                    <a:pt x="4061" y="1025"/>
                    <a:pt x="4489" y="1025"/>
                  </a:cubicBezTo>
                  <a:lnTo>
                    <a:pt x="35291" y="823"/>
                  </a:lnTo>
                  <a:cubicBezTo>
                    <a:pt x="35305" y="822"/>
                    <a:pt x="35320" y="822"/>
                    <a:pt x="35335" y="822"/>
                  </a:cubicBezTo>
                  <a:close/>
                  <a:moveTo>
                    <a:pt x="40839" y="4597"/>
                  </a:moveTo>
                  <a:lnTo>
                    <a:pt x="40839" y="4597"/>
                  </a:lnTo>
                  <a:cubicBezTo>
                    <a:pt x="41458" y="5430"/>
                    <a:pt x="41792" y="6442"/>
                    <a:pt x="41803" y="7490"/>
                  </a:cubicBezTo>
                  <a:lnTo>
                    <a:pt x="42089" y="49912"/>
                  </a:lnTo>
                  <a:cubicBezTo>
                    <a:pt x="42101" y="51210"/>
                    <a:pt x="41601" y="52436"/>
                    <a:pt x="40684" y="53365"/>
                  </a:cubicBezTo>
                  <a:cubicBezTo>
                    <a:pt x="39767" y="54293"/>
                    <a:pt x="38541" y="54817"/>
                    <a:pt x="37243" y="54817"/>
                  </a:cubicBezTo>
                  <a:lnTo>
                    <a:pt x="4906" y="55043"/>
                  </a:lnTo>
                  <a:cubicBezTo>
                    <a:pt x="4017" y="55043"/>
                    <a:pt x="3293" y="54359"/>
                    <a:pt x="3240" y="53483"/>
                  </a:cubicBezTo>
                  <a:lnTo>
                    <a:pt x="3240" y="53483"/>
                  </a:lnTo>
                  <a:cubicBezTo>
                    <a:pt x="3690" y="53868"/>
                    <a:pt x="4257" y="54067"/>
                    <a:pt x="4846" y="54067"/>
                  </a:cubicBezTo>
                  <a:lnTo>
                    <a:pt x="35648" y="53853"/>
                  </a:lnTo>
                  <a:cubicBezTo>
                    <a:pt x="36327" y="53853"/>
                    <a:pt x="36958" y="53734"/>
                    <a:pt x="37553" y="53508"/>
                  </a:cubicBezTo>
                  <a:cubicBezTo>
                    <a:pt x="39708" y="52710"/>
                    <a:pt x="41232" y="50638"/>
                    <a:pt x="41220" y="48221"/>
                  </a:cubicBezTo>
                  <a:lnTo>
                    <a:pt x="40922" y="5561"/>
                  </a:lnTo>
                  <a:cubicBezTo>
                    <a:pt x="40922" y="5240"/>
                    <a:pt x="40899" y="4918"/>
                    <a:pt x="40839" y="4597"/>
                  </a:cubicBezTo>
                  <a:close/>
                  <a:moveTo>
                    <a:pt x="35323" y="1"/>
                  </a:moveTo>
                  <a:cubicBezTo>
                    <a:pt x="35312" y="1"/>
                    <a:pt x="35301" y="1"/>
                    <a:pt x="35291" y="1"/>
                  </a:cubicBezTo>
                  <a:lnTo>
                    <a:pt x="4477" y="215"/>
                  </a:lnTo>
                  <a:cubicBezTo>
                    <a:pt x="3822" y="215"/>
                    <a:pt x="3215" y="477"/>
                    <a:pt x="2751" y="942"/>
                  </a:cubicBezTo>
                  <a:cubicBezTo>
                    <a:pt x="2298" y="1406"/>
                    <a:pt x="2037" y="2025"/>
                    <a:pt x="2048" y="2680"/>
                  </a:cubicBezTo>
                  <a:lnTo>
                    <a:pt x="2048" y="3466"/>
                  </a:lnTo>
                  <a:cubicBezTo>
                    <a:pt x="1941" y="3478"/>
                    <a:pt x="1834" y="3501"/>
                    <a:pt x="1739" y="3537"/>
                  </a:cubicBezTo>
                  <a:cubicBezTo>
                    <a:pt x="1013" y="3740"/>
                    <a:pt x="203" y="4275"/>
                    <a:pt x="84" y="5168"/>
                  </a:cubicBezTo>
                  <a:cubicBezTo>
                    <a:pt x="1" y="5799"/>
                    <a:pt x="310" y="6466"/>
                    <a:pt x="894" y="6895"/>
                  </a:cubicBezTo>
                  <a:cubicBezTo>
                    <a:pt x="1275" y="7180"/>
                    <a:pt x="1715" y="7335"/>
                    <a:pt x="2072" y="7442"/>
                  </a:cubicBezTo>
                  <a:lnTo>
                    <a:pt x="2084" y="8824"/>
                  </a:lnTo>
                  <a:cubicBezTo>
                    <a:pt x="1977" y="8835"/>
                    <a:pt x="1870" y="8859"/>
                    <a:pt x="1775" y="8895"/>
                  </a:cubicBezTo>
                  <a:cubicBezTo>
                    <a:pt x="1048" y="9097"/>
                    <a:pt x="239" y="9633"/>
                    <a:pt x="120" y="10514"/>
                  </a:cubicBezTo>
                  <a:cubicBezTo>
                    <a:pt x="36" y="11157"/>
                    <a:pt x="346" y="11824"/>
                    <a:pt x="929" y="12252"/>
                  </a:cubicBezTo>
                  <a:cubicBezTo>
                    <a:pt x="1310" y="12538"/>
                    <a:pt x="1751" y="12693"/>
                    <a:pt x="2108" y="12800"/>
                  </a:cubicBezTo>
                  <a:lnTo>
                    <a:pt x="2120" y="14181"/>
                  </a:lnTo>
                  <a:cubicBezTo>
                    <a:pt x="2025" y="14193"/>
                    <a:pt x="1917" y="14217"/>
                    <a:pt x="1810" y="14253"/>
                  </a:cubicBezTo>
                  <a:cubicBezTo>
                    <a:pt x="1084" y="14455"/>
                    <a:pt x="274" y="14979"/>
                    <a:pt x="155" y="15872"/>
                  </a:cubicBezTo>
                  <a:cubicBezTo>
                    <a:pt x="72" y="16503"/>
                    <a:pt x="382" y="17170"/>
                    <a:pt x="965" y="17610"/>
                  </a:cubicBezTo>
                  <a:cubicBezTo>
                    <a:pt x="1346" y="17896"/>
                    <a:pt x="1787" y="18051"/>
                    <a:pt x="2144" y="18158"/>
                  </a:cubicBezTo>
                  <a:lnTo>
                    <a:pt x="2156" y="19527"/>
                  </a:lnTo>
                  <a:cubicBezTo>
                    <a:pt x="2037" y="19551"/>
                    <a:pt x="1941" y="19575"/>
                    <a:pt x="1846" y="19599"/>
                  </a:cubicBezTo>
                  <a:cubicBezTo>
                    <a:pt x="1120" y="19801"/>
                    <a:pt x="310" y="20337"/>
                    <a:pt x="191" y="21230"/>
                  </a:cubicBezTo>
                  <a:cubicBezTo>
                    <a:pt x="108" y="21861"/>
                    <a:pt x="417" y="22528"/>
                    <a:pt x="1001" y="22968"/>
                  </a:cubicBezTo>
                  <a:cubicBezTo>
                    <a:pt x="1370" y="23242"/>
                    <a:pt x="1810" y="23397"/>
                    <a:pt x="2179" y="23516"/>
                  </a:cubicBezTo>
                  <a:lnTo>
                    <a:pt x="2191" y="24885"/>
                  </a:lnTo>
                  <a:cubicBezTo>
                    <a:pt x="2084" y="24909"/>
                    <a:pt x="1977" y="24933"/>
                    <a:pt x="1882" y="24956"/>
                  </a:cubicBezTo>
                  <a:cubicBezTo>
                    <a:pt x="1155" y="25159"/>
                    <a:pt x="346" y="25695"/>
                    <a:pt x="227" y="26588"/>
                  </a:cubicBezTo>
                  <a:cubicBezTo>
                    <a:pt x="143" y="27219"/>
                    <a:pt x="453" y="27885"/>
                    <a:pt x="1036" y="28326"/>
                  </a:cubicBezTo>
                  <a:cubicBezTo>
                    <a:pt x="1406" y="28600"/>
                    <a:pt x="1846" y="28755"/>
                    <a:pt x="2215" y="28874"/>
                  </a:cubicBezTo>
                  <a:lnTo>
                    <a:pt x="2227" y="30243"/>
                  </a:lnTo>
                  <a:cubicBezTo>
                    <a:pt x="2120" y="30267"/>
                    <a:pt x="2013" y="30290"/>
                    <a:pt x="1917" y="30314"/>
                  </a:cubicBezTo>
                  <a:cubicBezTo>
                    <a:pt x="1191" y="30517"/>
                    <a:pt x="382" y="31052"/>
                    <a:pt x="263" y="31945"/>
                  </a:cubicBezTo>
                  <a:cubicBezTo>
                    <a:pt x="179" y="32576"/>
                    <a:pt x="489" y="33243"/>
                    <a:pt x="1072" y="33684"/>
                  </a:cubicBezTo>
                  <a:cubicBezTo>
                    <a:pt x="1441" y="33958"/>
                    <a:pt x="1882" y="34112"/>
                    <a:pt x="2251" y="34231"/>
                  </a:cubicBezTo>
                  <a:lnTo>
                    <a:pt x="2263" y="35601"/>
                  </a:lnTo>
                  <a:cubicBezTo>
                    <a:pt x="2144" y="35624"/>
                    <a:pt x="2048" y="35648"/>
                    <a:pt x="1953" y="35672"/>
                  </a:cubicBezTo>
                  <a:cubicBezTo>
                    <a:pt x="1227" y="35874"/>
                    <a:pt x="417" y="36410"/>
                    <a:pt x="298" y="37303"/>
                  </a:cubicBezTo>
                  <a:cubicBezTo>
                    <a:pt x="215" y="37934"/>
                    <a:pt x="524" y="38601"/>
                    <a:pt x="1108" y="39042"/>
                  </a:cubicBezTo>
                  <a:cubicBezTo>
                    <a:pt x="1477" y="39315"/>
                    <a:pt x="1917" y="39470"/>
                    <a:pt x="2287" y="39589"/>
                  </a:cubicBezTo>
                  <a:lnTo>
                    <a:pt x="2298" y="40958"/>
                  </a:lnTo>
                  <a:cubicBezTo>
                    <a:pt x="2179" y="40982"/>
                    <a:pt x="2084" y="41006"/>
                    <a:pt x="1989" y="41030"/>
                  </a:cubicBezTo>
                  <a:cubicBezTo>
                    <a:pt x="1263" y="41232"/>
                    <a:pt x="453" y="41768"/>
                    <a:pt x="334" y="42661"/>
                  </a:cubicBezTo>
                  <a:cubicBezTo>
                    <a:pt x="251" y="43292"/>
                    <a:pt x="560" y="43959"/>
                    <a:pt x="1144" y="44399"/>
                  </a:cubicBezTo>
                  <a:cubicBezTo>
                    <a:pt x="1525" y="44673"/>
                    <a:pt x="1965" y="44828"/>
                    <a:pt x="2322" y="44935"/>
                  </a:cubicBezTo>
                  <a:lnTo>
                    <a:pt x="2334" y="46316"/>
                  </a:lnTo>
                  <a:cubicBezTo>
                    <a:pt x="2227" y="46340"/>
                    <a:pt x="2120" y="46364"/>
                    <a:pt x="2025" y="46388"/>
                  </a:cubicBezTo>
                  <a:cubicBezTo>
                    <a:pt x="1298" y="46590"/>
                    <a:pt x="489" y="47126"/>
                    <a:pt x="370" y="48019"/>
                  </a:cubicBezTo>
                  <a:cubicBezTo>
                    <a:pt x="286" y="48650"/>
                    <a:pt x="596" y="49317"/>
                    <a:pt x="1179" y="49745"/>
                  </a:cubicBezTo>
                  <a:cubicBezTo>
                    <a:pt x="1560" y="50031"/>
                    <a:pt x="1989" y="50186"/>
                    <a:pt x="2358" y="50293"/>
                  </a:cubicBezTo>
                  <a:lnTo>
                    <a:pt x="2382" y="53400"/>
                  </a:lnTo>
                  <a:cubicBezTo>
                    <a:pt x="2394" y="54774"/>
                    <a:pt x="3513" y="55889"/>
                    <a:pt x="4884" y="55889"/>
                  </a:cubicBezTo>
                  <a:cubicBezTo>
                    <a:pt x="4891" y="55889"/>
                    <a:pt x="4899" y="55889"/>
                    <a:pt x="4906" y="55889"/>
                  </a:cubicBezTo>
                  <a:lnTo>
                    <a:pt x="37243" y="55663"/>
                  </a:lnTo>
                  <a:cubicBezTo>
                    <a:pt x="37922" y="55663"/>
                    <a:pt x="38577" y="55544"/>
                    <a:pt x="39184" y="55317"/>
                  </a:cubicBezTo>
                  <a:cubicBezTo>
                    <a:pt x="41387" y="54496"/>
                    <a:pt x="42946" y="52376"/>
                    <a:pt x="42923" y="49900"/>
                  </a:cubicBezTo>
                  <a:lnTo>
                    <a:pt x="42637" y="7478"/>
                  </a:lnTo>
                  <a:cubicBezTo>
                    <a:pt x="42625" y="5740"/>
                    <a:pt x="41839" y="4121"/>
                    <a:pt x="40470" y="3037"/>
                  </a:cubicBezTo>
                  <a:lnTo>
                    <a:pt x="40482" y="3037"/>
                  </a:lnTo>
                  <a:cubicBezTo>
                    <a:pt x="40410" y="2989"/>
                    <a:pt x="40339" y="2954"/>
                    <a:pt x="40256" y="2942"/>
                  </a:cubicBezTo>
                  <a:cubicBezTo>
                    <a:pt x="39273" y="1130"/>
                    <a:pt x="37382" y="1"/>
                    <a:pt x="35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7"/>
            <p:cNvSpPr/>
            <p:nvPr/>
          </p:nvSpPr>
          <p:spPr>
            <a:xfrm rot="-1669840">
              <a:off x="1014145" y="1451262"/>
              <a:ext cx="606153" cy="788950"/>
            </a:xfrm>
            <a:custGeom>
              <a:rect b="b" l="l" r="r" t="t"/>
              <a:pathLst>
                <a:path extrusionOk="0" h="50769" w="39006">
                  <a:moveTo>
                    <a:pt x="37553" y="1"/>
                  </a:moveTo>
                  <a:cubicBezTo>
                    <a:pt x="37636" y="394"/>
                    <a:pt x="37696" y="798"/>
                    <a:pt x="37696" y="1215"/>
                  </a:cubicBezTo>
                  <a:lnTo>
                    <a:pt x="37982" y="43875"/>
                  </a:lnTo>
                  <a:cubicBezTo>
                    <a:pt x="38005" y="46923"/>
                    <a:pt x="35541" y="49424"/>
                    <a:pt x="32481" y="49447"/>
                  </a:cubicBezTo>
                  <a:lnTo>
                    <a:pt x="1679" y="49662"/>
                  </a:lnTo>
                  <a:cubicBezTo>
                    <a:pt x="1025" y="49662"/>
                    <a:pt x="429" y="49400"/>
                    <a:pt x="1" y="48983"/>
                  </a:cubicBezTo>
                  <a:lnTo>
                    <a:pt x="1" y="49054"/>
                  </a:lnTo>
                  <a:cubicBezTo>
                    <a:pt x="1" y="50007"/>
                    <a:pt x="786" y="50769"/>
                    <a:pt x="1739" y="50769"/>
                  </a:cubicBezTo>
                  <a:lnTo>
                    <a:pt x="34076" y="50543"/>
                  </a:lnTo>
                  <a:cubicBezTo>
                    <a:pt x="36803" y="50531"/>
                    <a:pt x="39006" y="48292"/>
                    <a:pt x="38982" y="45566"/>
                  </a:cubicBezTo>
                  <a:lnTo>
                    <a:pt x="38696" y="3144"/>
                  </a:lnTo>
                  <a:cubicBezTo>
                    <a:pt x="38684" y="1977"/>
                    <a:pt x="38279" y="882"/>
                    <a:pt x="37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7"/>
            <p:cNvSpPr/>
            <p:nvPr/>
          </p:nvSpPr>
          <p:spPr>
            <a:xfrm rot="-1669840">
              <a:off x="985863" y="1525718"/>
              <a:ext cx="366728" cy="99176"/>
            </a:xfrm>
            <a:custGeom>
              <a:rect b="b" l="l" r="r" t="t"/>
              <a:pathLst>
                <a:path extrusionOk="0" h="6382" w="23599">
                  <a:moveTo>
                    <a:pt x="23551" y="0"/>
                  </a:moveTo>
                  <a:lnTo>
                    <a:pt x="0" y="155"/>
                  </a:lnTo>
                  <a:lnTo>
                    <a:pt x="48" y="6382"/>
                  </a:lnTo>
                  <a:lnTo>
                    <a:pt x="23599" y="6215"/>
                  </a:lnTo>
                  <a:lnTo>
                    <a:pt x="235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8" name="Shape 1508"/>
        <p:cNvGrpSpPr/>
        <p:nvPr/>
      </p:nvGrpSpPr>
      <p:grpSpPr>
        <a:xfrm>
          <a:off x="0" y="0"/>
          <a:ext cx="0" cy="0"/>
          <a:chOff x="0" y="0"/>
          <a:chExt cx="0" cy="0"/>
        </a:xfrm>
      </p:grpSpPr>
      <p:sp>
        <p:nvSpPr>
          <p:cNvPr id="1509" name="Google Shape;1509;p58"/>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WHERE TEACHER SPEND MORE TIME IN THE </a:t>
            </a:r>
            <a:r>
              <a:rPr lang="en">
                <a:highlight>
                  <a:schemeClr val="lt2"/>
                </a:highlight>
              </a:rPr>
              <a:t>CLASSROOM</a:t>
            </a:r>
            <a:endParaRPr>
              <a:highlight>
                <a:schemeClr val="lt2"/>
              </a:highlight>
            </a:endParaRPr>
          </a:p>
        </p:txBody>
      </p:sp>
      <p:sp>
        <p:nvSpPr>
          <p:cNvPr id="1510" name="Google Shape;1510;p58"/>
          <p:cNvSpPr txBox="1"/>
          <p:nvPr/>
        </p:nvSpPr>
        <p:spPr>
          <a:xfrm>
            <a:off x="720000" y="4150525"/>
            <a:ext cx="7704000" cy="45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Actor"/>
                <a:ea typeface="Actor"/>
                <a:cs typeface="Actor"/>
                <a:sym typeface="Actor"/>
              </a:rPr>
              <a:t>Follow the link in the graph to modify its data and then paste the new one here. </a:t>
            </a:r>
            <a:r>
              <a:rPr lang="en" sz="1100">
                <a:solidFill>
                  <a:schemeClr val="dk1"/>
                </a:solidFill>
                <a:uFill>
                  <a:noFill/>
                </a:uFill>
                <a:latin typeface="Actor"/>
                <a:ea typeface="Actor"/>
                <a:cs typeface="Actor"/>
                <a:sym typeface="Actor"/>
                <a:hlinkClick r:id="rId3">
                  <a:extLst>
                    <a:ext uri="{A12FA001-AC4F-418D-AE19-62706E023703}">
                      <ahyp:hlinkClr val="tx"/>
                    </a:ext>
                  </a:extLst>
                </a:hlinkClick>
              </a:rPr>
              <a:t>For more info,</a:t>
            </a:r>
            <a:r>
              <a:rPr b="1" lang="en" sz="1100">
                <a:solidFill>
                  <a:schemeClr val="dk1"/>
                </a:solidFill>
                <a:uFill>
                  <a:noFill/>
                </a:uFill>
                <a:latin typeface="Actor"/>
                <a:ea typeface="Actor"/>
                <a:cs typeface="Actor"/>
                <a:sym typeface="Actor"/>
                <a:hlinkClick r:id="rId4">
                  <a:extLst>
                    <a:ext uri="{A12FA001-AC4F-418D-AE19-62706E023703}">
                      <ahyp:hlinkClr val="tx"/>
                    </a:ext>
                  </a:extLst>
                </a:hlinkClick>
              </a:rPr>
              <a:t> click here</a:t>
            </a:r>
            <a:endParaRPr b="1" sz="1100">
              <a:solidFill>
                <a:schemeClr val="dk1"/>
              </a:solidFill>
              <a:latin typeface="Actor"/>
              <a:ea typeface="Actor"/>
              <a:cs typeface="Actor"/>
              <a:sym typeface="Actor"/>
            </a:endParaRPr>
          </a:p>
        </p:txBody>
      </p:sp>
      <p:sp>
        <p:nvSpPr>
          <p:cNvPr id="1511" name="Google Shape;1511;p58"/>
          <p:cNvSpPr txBox="1"/>
          <p:nvPr>
            <p:ph idx="4294967295" type="subTitle"/>
          </p:nvPr>
        </p:nvSpPr>
        <p:spPr>
          <a:xfrm>
            <a:off x="4572025" y="1507188"/>
            <a:ext cx="3529500" cy="6396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600"/>
              <a:t>Saturn is the second-largest planet in the Solar System</a:t>
            </a:r>
            <a:endParaRPr sz="1600"/>
          </a:p>
        </p:txBody>
      </p:sp>
      <p:sp>
        <p:nvSpPr>
          <p:cNvPr id="1512" name="Google Shape;1512;p58"/>
          <p:cNvSpPr txBox="1"/>
          <p:nvPr>
            <p:ph idx="4294967295" type="subTitle"/>
          </p:nvPr>
        </p:nvSpPr>
        <p:spPr>
          <a:xfrm>
            <a:off x="4572025" y="2144563"/>
            <a:ext cx="3529500" cy="1821300"/>
          </a:xfrm>
          <a:prstGeom prst="rect">
            <a:avLst/>
          </a:prstGeom>
          <a:ln>
            <a:noFill/>
          </a:ln>
        </p:spPr>
        <p:txBody>
          <a:bodyPr anchorCtr="0" anchor="t" bIns="91425" lIns="91425" spcFirstLastPara="1" rIns="91425" wrap="square" tIns="91425">
            <a:noAutofit/>
          </a:bodyPr>
          <a:lstStyle/>
          <a:p>
            <a:pPr indent="-330200" lvl="0" marL="457200" rtl="0" algn="l">
              <a:spcBef>
                <a:spcPts val="0"/>
              </a:spcBef>
              <a:spcAft>
                <a:spcPts val="0"/>
              </a:spcAft>
              <a:buClr>
                <a:schemeClr val="dk2"/>
              </a:buClr>
              <a:buSzPts val="1600"/>
              <a:buChar char="●"/>
            </a:pPr>
            <a:r>
              <a:rPr lang="en" sz="1600"/>
              <a:t>Mercury is very small</a:t>
            </a:r>
            <a:endParaRPr sz="1600"/>
          </a:p>
          <a:p>
            <a:pPr indent="-330200" lvl="0" marL="457200" rtl="0" algn="l">
              <a:spcBef>
                <a:spcPts val="0"/>
              </a:spcBef>
              <a:spcAft>
                <a:spcPts val="0"/>
              </a:spcAft>
              <a:buClr>
                <a:schemeClr val="lt2"/>
              </a:buClr>
              <a:buSzPts val="1600"/>
              <a:buChar char="●"/>
            </a:pPr>
            <a:r>
              <a:rPr lang="en" sz="1600"/>
              <a:t>Venus is a hot planet</a:t>
            </a:r>
            <a:endParaRPr sz="1600"/>
          </a:p>
          <a:p>
            <a:pPr indent="-330200" lvl="0" marL="457200" rtl="0" algn="l">
              <a:spcBef>
                <a:spcPts val="0"/>
              </a:spcBef>
              <a:spcAft>
                <a:spcPts val="0"/>
              </a:spcAft>
              <a:buClr>
                <a:schemeClr val="accent1"/>
              </a:buClr>
              <a:buSzPts val="1600"/>
              <a:buChar char="●"/>
            </a:pPr>
            <a:r>
              <a:rPr lang="en" sz="1600"/>
              <a:t>We all live on Earth</a:t>
            </a:r>
            <a:endParaRPr sz="1600"/>
          </a:p>
          <a:p>
            <a:pPr indent="-330200" lvl="0" marL="457200" rtl="0" algn="l">
              <a:spcBef>
                <a:spcPts val="0"/>
              </a:spcBef>
              <a:spcAft>
                <a:spcPts val="0"/>
              </a:spcAft>
              <a:buClr>
                <a:schemeClr val="accent2"/>
              </a:buClr>
              <a:buSzPts val="1600"/>
              <a:buChar char="●"/>
            </a:pPr>
            <a:r>
              <a:rPr lang="en" sz="1600"/>
              <a:t>Mars is made of basalt</a:t>
            </a:r>
            <a:endParaRPr sz="1600"/>
          </a:p>
          <a:p>
            <a:pPr indent="-330200" lvl="0" marL="457200" rtl="0" algn="l">
              <a:spcBef>
                <a:spcPts val="0"/>
              </a:spcBef>
              <a:spcAft>
                <a:spcPts val="0"/>
              </a:spcAft>
              <a:buClr>
                <a:schemeClr val="accent3"/>
              </a:buClr>
              <a:buSzPts val="1600"/>
              <a:buChar char="●"/>
            </a:pPr>
            <a:r>
              <a:rPr lang="en" sz="1600"/>
              <a:t>Jupiter is a gas giant</a:t>
            </a:r>
            <a:endParaRPr sz="1600"/>
          </a:p>
          <a:p>
            <a:pPr indent="-330200" lvl="0" marL="457200" rtl="0" algn="l">
              <a:spcBef>
                <a:spcPts val="0"/>
              </a:spcBef>
              <a:spcAft>
                <a:spcPts val="0"/>
              </a:spcAft>
              <a:buClr>
                <a:schemeClr val="accent5"/>
              </a:buClr>
              <a:buSzPts val="1600"/>
              <a:buChar char="●"/>
            </a:pPr>
            <a:r>
              <a:rPr lang="en" sz="1600"/>
              <a:t>Neptune is far away from us</a:t>
            </a:r>
            <a:endParaRPr sz="1600"/>
          </a:p>
        </p:txBody>
      </p:sp>
      <p:pic>
        <p:nvPicPr>
          <p:cNvPr id="1513" name="Google Shape;1513;p58" title="Chart">
            <a:hlinkClick r:id="rId5"/>
          </p:cNvPr>
          <p:cNvPicPr preferRelativeResize="0"/>
          <p:nvPr/>
        </p:nvPicPr>
        <p:blipFill>
          <a:blip r:embed="rId6">
            <a:alphaModFix/>
          </a:blip>
          <a:stretch>
            <a:fillRect/>
          </a:stretch>
        </p:blipFill>
        <p:spPr>
          <a:xfrm>
            <a:off x="1103700" y="1322525"/>
            <a:ext cx="2949018" cy="2828000"/>
          </a:xfrm>
          <a:prstGeom prst="rect">
            <a:avLst/>
          </a:prstGeom>
          <a:noFill/>
          <a:ln>
            <a:noFill/>
          </a:ln>
        </p:spPr>
      </p:pic>
      <p:sp>
        <p:nvSpPr>
          <p:cNvPr id="1514" name="Google Shape;1514;p58"/>
          <p:cNvSpPr/>
          <p:nvPr/>
        </p:nvSpPr>
        <p:spPr>
          <a:xfrm>
            <a:off x="8101537" y="1169363"/>
            <a:ext cx="424281" cy="453029"/>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8"/>
          <p:cNvSpPr/>
          <p:nvPr/>
        </p:nvSpPr>
        <p:spPr>
          <a:xfrm>
            <a:off x="729187" y="3932213"/>
            <a:ext cx="424281" cy="453029"/>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9" name="Shape 1519"/>
        <p:cNvGrpSpPr/>
        <p:nvPr/>
      </p:nvGrpSpPr>
      <p:grpSpPr>
        <a:xfrm>
          <a:off x="0" y="0"/>
          <a:ext cx="0" cy="0"/>
          <a:chOff x="0" y="0"/>
          <a:chExt cx="0" cy="0"/>
        </a:xfrm>
      </p:grpSpPr>
      <p:sp>
        <p:nvSpPr>
          <p:cNvPr id="1520" name="Google Shape;1520;p59"/>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Professional Organizations </a:t>
            </a:r>
            <a:r>
              <a:rPr lang="en">
                <a:highlight>
                  <a:schemeClr val="lt2"/>
                </a:highlight>
              </a:rPr>
              <a:t>for Teachers</a:t>
            </a:r>
            <a:endParaRPr>
              <a:highlight>
                <a:schemeClr val="lt2"/>
              </a:highlight>
            </a:endParaRPr>
          </a:p>
        </p:txBody>
      </p:sp>
      <p:sp>
        <p:nvSpPr>
          <p:cNvPr id="1521" name="Google Shape;1521;p59"/>
          <p:cNvSpPr/>
          <p:nvPr/>
        </p:nvSpPr>
        <p:spPr>
          <a:xfrm>
            <a:off x="5569636" y="2837609"/>
            <a:ext cx="2032200" cy="406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ngers"/>
                <a:ea typeface="Bangers"/>
                <a:cs typeface="Bangers"/>
                <a:sym typeface="Bangers"/>
              </a:rPr>
              <a:t>NEPTUNE</a:t>
            </a:r>
            <a:endParaRPr sz="2400">
              <a:solidFill>
                <a:schemeClr val="dk1"/>
              </a:solidFill>
              <a:latin typeface="Bangers"/>
              <a:ea typeface="Bangers"/>
              <a:cs typeface="Bangers"/>
              <a:sym typeface="Bangers"/>
            </a:endParaRPr>
          </a:p>
        </p:txBody>
      </p:sp>
      <p:sp>
        <p:nvSpPr>
          <p:cNvPr id="1522" name="Google Shape;1522;p59"/>
          <p:cNvSpPr/>
          <p:nvPr/>
        </p:nvSpPr>
        <p:spPr>
          <a:xfrm>
            <a:off x="1542133" y="2837609"/>
            <a:ext cx="2032200" cy="4065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Bangers"/>
                <a:ea typeface="Bangers"/>
                <a:cs typeface="Bangers"/>
                <a:sym typeface="Bangers"/>
              </a:rPr>
              <a:t>MERCURY</a:t>
            </a:r>
            <a:endParaRPr sz="2400">
              <a:solidFill>
                <a:schemeClr val="dk1"/>
              </a:solidFill>
              <a:latin typeface="Bangers"/>
              <a:ea typeface="Bangers"/>
              <a:cs typeface="Bangers"/>
              <a:sym typeface="Bangers"/>
            </a:endParaRPr>
          </a:p>
        </p:txBody>
      </p:sp>
      <p:sp>
        <p:nvSpPr>
          <p:cNvPr id="1523" name="Google Shape;1523;p59"/>
          <p:cNvSpPr/>
          <p:nvPr/>
        </p:nvSpPr>
        <p:spPr>
          <a:xfrm>
            <a:off x="722241" y="3953209"/>
            <a:ext cx="1731900" cy="614400"/>
          </a:xfrm>
          <a:prstGeom prst="roundRect">
            <a:avLst>
              <a:gd fmla="val 0" name="adj"/>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Actor"/>
                <a:ea typeface="Actor"/>
                <a:cs typeface="Actor"/>
                <a:sym typeface="Actor"/>
              </a:rPr>
              <a:t>Mars is full of iron oxide dust</a:t>
            </a:r>
            <a:endParaRPr sz="1600">
              <a:solidFill>
                <a:schemeClr val="dk1"/>
              </a:solidFill>
              <a:latin typeface="Actor"/>
              <a:ea typeface="Actor"/>
              <a:cs typeface="Actor"/>
              <a:sym typeface="Actor"/>
            </a:endParaRPr>
          </a:p>
        </p:txBody>
      </p:sp>
      <p:sp>
        <p:nvSpPr>
          <p:cNvPr id="1524" name="Google Shape;1524;p59"/>
          <p:cNvSpPr/>
          <p:nvPr/>
        </p:nvSpPr>
        <p:spPr>
          <a:xfrm>
            <a:off x="2669267" y="3953209"/>
            <a:ext cx="1700400" cy="614400"/>
          </a:xfrm>
          <a:prstGeom prst="roundRect">
            <a:avLst>
              <a:gd fmla="val 0" name="adj"/>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Actor"/>
                <a:ea typeface="Actor"/>
                <a:cs typeface="Actor"/>
                <a:sym typeface="Actor"/>
              </a:rPr>
              <a:t>Jupiter is a very big planet</a:t>
            </a:r>
            <a:endParaRPr sz="1600">
              <a:solidFill>
                <a:schemeClr val="dk1"/>
              </a:solidFill>
              <a:latin typeface="Actor"/>
              <a:ea typeface="Actor"/>
              <a:cs typeface="Actor"/>
              <a:sym typeface="Actor"/>
            </a:endParaRPr>
          </a:p>
        </p:txBody>
      </p:sp>
      <p:sp>
        <p:nvSpPr>
          <p:cNvPr id="1525" name="Google Shape;1525;p59"/>
          <p:cNvSpPr/>
          <p:nvPr/>
        </p:nvSpPr>
        <p:spPr>
          <a:xfrm>
            <a:off x="4744142" y="3953234"/>
            <a:ext cx="1731900" cy="614400"/>
          </a:xfrm>
          <a:prstGeom prst="roundRect">
            <a:avLst>
              <a:gd fmla="val 0" name="adj"/>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Actor"/>
                <a:ea typeface="Actor"/>
                <a:cs typeface="Actor"/>
                <a:sym typeface="Actor"/>
              </a:rPr>
              <a:t>Earth is a planet that has life</a:t>
            </a:r>
            <a:endParaRPr sz="1600">
              <a:solidFill>
                <a:schemeClr val="dk1"/>
              </a:solidFill>
              <a:latin typeface="Actor"/>
              <a:ea typeface="Actor"/>
              <a:cs typeface="Actor"/>
              <a:sym typeface="Actor"/>
            </a:endParaRPr>
          </a:p>
        </p:txBody>
      </p:sp>
      <p:sp>
        <p:nvSpPr>
          <p:cNvPr id="1526" name="Google Shape;1526;p59"/>
          <p:cNvSpPr/>
          <p:nvPr/>
        </p:nvSpPr>
        <p:spPr>
          <a:xfrm>
            <a:off x="6668366" y="3953234"/>
            <a:ext cx="1731900" cy="614400"/>
          </a:xfrm>
          <a:prstGeom prst="roundRect">
            <a:avLst>
              <a:gd fmla="val 0" name="adj"/>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Actor"/>
                <a:ea typeface="Actor"/>
                <a:cs typeface="Actor"/>
                <a:sym typeface="Actor"/>
              </a:rPr>
              <a:t>Saturn is the ringed planet</a:t>
            </a:r>
            <a:endParaRPr sz="1800">
              <a:solidFill>
                <a:schemeClr val="dk1"/>
              </a:solidFill>
              <a:latin typeface="Actor"/>
              <a:ea typeface="Actor"/>
              <a:cs typeface="Actor"/>
              <a:sym typeface="Actor"/>
            </a:endParaRPr>
          </a:p>
        </p:txBody>
      </p:sp>
      <p:cxnSp>
        <p:nvCxnSpPr>
          <p:cNvPr id="1527" name="Google Shape;1527;p59"/>
          <p:cNvCxnSpPr>
            <a:stCxn id="1522" idx="2"/>
            <a:endCxn id="1523" idx="0"/>
          </p:cNvCxnSpPr>
          <p:nvPr/>
        </p:nvCxnSpPr>
        <p:spPr>
          <a:xfrm rot="5400000">
            <a:off x="1718683" y="3113759"/>
            <a:ext cx="709200" cy="969900"/>
          </a:xfrm>
          <a:prstGeom prst="bentConnector3">
            <a:avLst>
              <a:gd fmla="val 49992" name="adj1"/>
            </a:avLst>
          </a:prstGeom>
          <a:noFill/>
          <a:ln cap="flat" cmpd="sng" w="9525">
            <a:solidFill>
              <a:schemeClr val="dk1"/>
            </a:solidFill>
            <a:prstDash val="solid"/>
            <a:round/>
            <a:headEnd len="med" w="med" type="none"/>
            <a:tailEnd len="med" w="med" type="none"/>
          </a:ln>
        </p:spPr>
      </p:cxnSp>
      <p:cxnSp>
        <p:nvCxnSpPr>
          <p:cNvPr id="1528" name="Google Shape;1528;p59"/>
          <p:cNvCxnSpPr>
            <a:stCxn id="1522" idx="2"/>
            <a:endCxn id="1524" idx="0"/>
          </p:cNvCxnSpPr>
          <p:nvPr/>
        </p:nvCxnSpPr>
        <p:spPr>
          <a:xfrm flipH="1" rot="-5400000">
            <a:off x="2684233" y="3118109"/>
            <a:ext cx="709200" cy="961200"/>
          </a:xfrm>
          <a:prstGeom prst="bentConnector3">
            <a:avLst>
              <a:gd fmla="val 49992" name="adj1"/>
            </a:avLst>
          </a:prstGeom>
          <a:noFill/>
          <a:ln cap="flat" cmpd="sng" w="9525">
            <a:solidFill>
              <a:schemeClr val="dk1"/>
            </a:solidFill>
            <a:prstDash val="solid"/>
            <a:round/>
            <a:headEnd len="med" w="med" type="none"/>
            <a:tailEnd len="med" w="med" type="none"/>
          </a:ln>
        </p:spPr>
      </p:cxnSp>
      <p:cxnSp>
        <p:nvCxnSpPr>
          <p:cNvPr id="1529" name="Google Shape;1529;p59"/>
          <p:cNvCxnSpPr>
            <a:stCxn id="1521" idx="2"/>
            <a:endCxn id="1525" idx="0"/>
          </p:cNvCxnSpPr>
          <p:nvPr/>
        </p:nvCxnSpPr>
        <p:spPr>
          <a:xfrm rot="5400000">
            <a:off x="5743336" y="3110909"/>
            <a:ext cx="709200" cy="975600"/>
          </a:xfrm>
          <a:prstGeom prst="bentConnector3">
            <a:avLst>
              <a:gd fmla="val 49994" name="adj1"/>
            </a:avLst>
          </a:prstGeom>
          <a:noFill/>
          <a:ln cap="flat" cmpd="sng" w="9525">
            <a:solidFill>
              <a:schemeClr val="dk1"/>
            </a:solidFill>
            <a:prstDash val="solid"/>
            <a:round/>
            <a:headEnd len="med" w="med" type="none"/>
            <a:tailEnd len="med" w="med" type="none"/>
          </a:ln>
        </p:spPr>
      </p:cxnSp>
      <p:cxnSp>
        <p:nvCxnSpPr>
          <p:cNvPr id="1530" name="Google Shape;1530;p59"/>
          <p:cNvCxnSpPr>
            <a:stCxn id="1521" idx="2"/>
            <a:endCxn id="1526" idx="0"/>
          </p:cNvCxnSpPr>
          <p:nvPr/>
        </p:nvCxnSpPr>
        <p:spPr>
          <a:xfrm flipH="1" rot="-5400000">
            <a:off x="6705436" y="3124409"/>
            <a:ext cx="709200" cy="948600"/>
          </a:xfrm>
          <a:prstGeom prst="bentConnector3">
            <a:avLst>
              <a:gd fmla="val 49994" name="adj1"/>
            </a:avLst>
          </a:prstGeom>
          <a:noFill/>
          <a:ln cap="flat" cmpd="sng" w="9525">
            <a:solidFill>
              <a:schemeClr val="dk1"/>
            </a:solidFill>
            <a:prstDash val="solid"/>
            <a:round/>
            <a:headEnd len="med" w="med" type="none"/>
            <a:tailEnd len="med" w="med" type="none"/>
          </a:ln>
        </p:spPr>
      </p:cxnSp>
      <p:cxnSp>
        <p:nvCxnSpPr>
          <p:cNvPr id="1531" name="Google Shape;1531;p59"/>
          <p:cNvCxnSpPr/>
          <p:nvPr/>
        </p:nvCxnSpPr>
        <p:spPr>
          <a:xfrm>
            <a:off x="8991450" y="4488625"/>
            <a:ext cx="151800" cy="0"/>
          </a:xfrm>
          <a:prstGeom prst="straightConnector1">
            <a:avLst/>
          </a:prstGeom>
          <a:noFill/>
          <a:ln cap="rnd" cmpd="sng" w="19050">
            <a:solidFill>
              <a:schemeClr val="accent2"/>
            </a:solidFill>
            <a:prstDash val="solid"/>
            <a:round/>
            <a:headEnd len="med" w="med" type="none"/>
            <a:tailEnd len="med" w="med" type="none"/>
          </a:ln>
        </p:spPr>
      </p:cxnSp>
      <p:sp>
        <p:nvSpPr>
          <p:cNvPr id="1532" name="Google Shape;1532;p59"/>
          <p:cNvSpPr/>
          <p:nvPr/>
        </p:nvSpPr>
        <p:spPr>
          <a:xfrm>
            <a:off x="685800" y="1121625"/>
            <a:ext cx="656375" cy="700850"/>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9"/>
          <p:cNvSpPr/>
          <p:nvPr/>
        </p:nvSpPr>
        <p:spPr>
          <a:xfrm rot="2255855">
            <a:off x="7795502" y="1441388"/>
            <a:ext cx="801584" cy="789085"/>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 name="Google Shape;1534;p59"/>
          <p:cNvGrpSpPr/>
          <p:nvPr/>
        </p:nvGrpSpPr>
        <p:grpSpPr>
          <a:xfrm>
            <a:off x="2558233" y="2080375"/>
            <a:ext cx="4027503" cy="757234"/>
            <a:chOff x="2558233" y="2080375"/>
            <a:chExt cx="4027503" cy="757234"/>
          </a:xfrm>
        </p:grpSpPr>
        <p:cxnSp>
          <p:nvCxnSpPr>
            <p:cNvPr id="1535" name="Google Shape;1535;p59"/>
            <p:cNvCxnSpPr>
              <a:stCxn id="1522" idx="0"/>
            </p:cNvCxnSpPr>
            <p:nvPr/>
          </p:nvCxnSpPr>
          <p:spPr>
            <a:xfrm rot="-5400000">
              <a:off x="3309733" y="1657709"/>
              <a:ext cx="428400" cy="1931400"/>
            </a:xfrm>
            <a:prstGeom prst="bentConnector2">
              <a:avLst/>
            </a:prstGeom>
            <a:noFill/>
            <a:ln cap="flat" cmpd="sng" w="9525">
              <a:solidFill>
                <a:schemeClr val="dk1"/>
              </a:solidFill>
              <a:prstDash val="solid"/>
              <a:round/>
              <a:headEnd len="med" w="med" type="none"/>
              <a:tailEnd len="med" w="med" type="none"/>
            </a:ln>
          </p:spPr>
        </p:cxnSp>
        <p:cxnSp>
          <p:nvCxnSpPr>
            <p:cNvPr id="1536" name="Google Shape;1536;p59"/>
            <p:cNvCxnSpPr>
              <a:stCxn id="1521" idx="0"/>
            </p:cNvCxnSpPr>
            <p:nvPr/>
          </p:nvCxnSpPr>
          <p:spPr>
            <a:xfrm flipH="1" rot="5400000">
              <a:off x="5327686" y="1579559"/>
              <a:ext cx="428400" cy="2087700"/>
            </a:xfrm>
            <a:prstGeom prst="bentConnector2">
              <a:avLst/>
            </a:prstGeom>
            <a:noFill/>
            <a:ln cap="flat" cmpd="sng" w="9525">
              <a:solidFill>
                <a:schemeClr val="dk1"/>
              </a:solidFill>
              <a:prstDash val="solid"/>
              <a:round/>
              <a:headEnd len="med" w="med" type="none"/>
              <a:tailEnd len="med" w="med" type="none"/>
            </a:ln>
          </p:spPr>
        </p:cxnSp>
        <p:cxnSp>
          <p:nvCxnSpPr>
            <p:cNvPr id="1537" name="Google Shape;1537;p59"/>
            <p:cNvCxnSpPr/>
            <p:nvPr/>
          </p:nvCxnSpPr>
          <p:spPr>
            <a:xfrm rot="10800000">
              <a:off x="4489781" y="2080375"/>
              <a:ext cx="0" cy="337200"/>
            </a:xfrm>
            <a:prstGeom prst="straightConnector1">
              <a:avLst/>
            </a:prstGeom>
            <a:noFill/>
            <a:ln cap="flat" cmpd="sng" w="9525">
              <a:solidFill>
                <a:schemeClr val="dk1"/>
              </a:solidFill>
              <a:prstDash val="solid"/>
              <a:round/>
              <a:headEnd len="med" w="med" type="none"/>
              <a:tailEnd len="med" w="med" type="none"/>
            </a:ln>
          </p:spPr>
        </p:cxnSp>
      </p:grpSp>
      <p:sp>
        <p:nvSpPr>
          <p:cNvPr id="1538" name="Google Shape;1538;p59"/>
          <p:cNvSpPr/>
          <p:nvPr/>
        </p:nvSpPr>
        <p:spPr>
          <a:xfrm>
            <a:off x="3949477" y="1121626"/>
            <a:ext cx="1081242" cy="1082848"/>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9" name="Google Shape;1539;p59"/>
          <p:cNvGrpSpPr/>
          <p:nvPr/>
        </p:nvGrpSpPr>
        <p:grpSpPr>
          <a:xfrm>
            <a:off x="4276411" y="1450403"/>
            <a:ext cx="427387" cy="425289"/>
            <a:chOff x="1529650" y="2212550"/>
            <a:chExt cx="234300" cy="233150"/>
          </a:xfrm>
        </p:grpSpPr>
        <p:sp>
          <p:nvSpPr>
            <p:cNvPr id="1540" name="Google Shape;1540;p59"/>
            <p:cNvSpPr/>
            <p:nvPr/>
          </p:nvSpPr>
          <p:spPr>
            <a:xfrm>
              <a:off x="1630000" y="2228775"/>
              <a:ext cx="33600" cy="33600"/>
            </a:xfrm>
            <a:custGeom>
              <a:rect b="b" l="l" r="r" t="t"/>
              <a:pathLst>
                <a:path extrusionOk="0" h="1344" w="1344">
                  <a:moveTo>
                    <a:pt x="672" y="274"/>
                  </a:moveTo>
                  <a:cubicBezTo>
                    <a:pt x="891" y="274"/>
                    <a:pt x="1070" y="452"/>
                    <a:pt x="1070" y="672"/>
                  </a:cubicBezTo>
                  <a:cubicBezTo>
                    <a:pt x="1070" y="891"/>
                    <a:pt x="891" y="1070"/>
                    <a:pt x="672" y="1070"/>
                  </a:cubicBezTo>
                  <a:cubicBezTo>
                    <a:pt x="453" y="1070"/>
                    <a:pt x="274" y="891"/>
                    <a:pt x="274" y="672"/>
                  </a:cubicBezTo>
                  <a:cubicBezTo>
                    <a:pt x="274" y="452"/>
                    <a:pt x="453" y="274"/>
                    <a:pt x="672" y="274"/>
                  </a:cubicBezTo>
                  <a:close/>
                  <a:moveTo>
                    <a:pt x="672" y="0"/>
                  </a:moveTo>
                  <a:cubicBezTo>
                    <a:pt x="302" y="0"/>
                    <a:pt x="1" y="302"/>
                    <a:pt x="1" y="672"/>
                  </a:cubicBezTo>
                  <a:cubicBezTo>
                    <a:pt x="1" y="1041"/>
                    <a:pt x="302" y="1343"/>
                    <a:pt x="672" y="1343"/>
                  </a:cubicBezTo>
                  <a:cubicBezTo>
                    <a:pt x="1042" y="1343"/>
                    <a:pt x="1343" y="1041"/>
                    <a:pt x="1343" y="672"/>
                  </a:cubicBezTo>
                  <a:cubicBezTo>
                    <a:pt x="1343" y="302"/>
                    <a:pt x="1042" y="0"/>
                    <a:pt x="6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9"/>
            <p:cNvSpPr/>
            <p:nvPr/>
          </p:nvSpPr>
          <p:spPr>
            <a:xfrm>
              <a:off x="1529650" y="2212550"/>
              <a:ext cx="234300" cy="233150"/>
            </a:xfrm>
            <a:custGeom>
              <a:rect b="b" l="l" r="r" t="t"/>
              <a:pathLst>
                <a:path extrusionOk="0" h="9326" w="9372">
                  <a:moveTo>
                    <a:pt x="4686" y="3158"/>
                  </a:moveTo>
                  <a:cubicBezTo>
                    <a:pt x="4937" y="3158"/>
                    <a:pt x="5142" y="3362"/>
                    <a:pt x="5142" y="3614"/>
                  </a:cubicBezTo>
                  <a:lnTo>
                    <a:pt x="5142" y="3785"/>
                  </a:lnTo>
                  <a:lnTo>
                    <a:pt x="5001" y="3676"/>
                  </a:lnTo>
                  <a:cubicBezTo>
                    <a:pt x="4909" y="3605"/>
                    <a:pt x="4797" y="3570"/>
                    <a:pt x="4686" y="3570"/>
                  </a:cubicBezTo>
                  <a:cubicBezTo>
                    <a:pt x="4575" y="3570"/>
                    <a:pt x="4464" y="3605"/>
                    <a:pt x="4371" y="3676"/>
                  </a:cubicBezTo>
                  <a:lnTo>
                    <a:pt x="4229" y="3785"/>
                  </a:lnTo>
                  <a:lnTo>
                    <a:pt x="4229" y="3614"/>
                  </a:lnTo>
                  <a:cubicBezTo>
                    <a:pt x="4229" y="3362"/>
                    <a:pt x="4434" y="3158"/>
                    <a:pt x="4686" y="3158"/>
                  </a:cubicBezTo>
                  <a:close/>
                  <a:moveTo>
                    <a:pt x="6029" y="2642"/>
                  </a:moveTo>
                  <a:lnTo>
                    <a:pt x="6029" y="4463"/>
                  </a:lnTo>
                  <a:lnTo>
                    <a:pt x="5416" y="3994"/>
                  </a:lnTo>
                  <a:lnTo>
                    <a:pt x="5416" y="3614"/>
                  </a:lnTo>
                  <a:cubicBezTo>
                    <a:pt x="5416" y="3211"/>
                    <a:pt x="5089" y="2885"/>
                    <a:pt x="4686" y="2885"/>
                  </a:cubicBezTo>
                  <a:cubicBezTo>
                    <a:pt x="4284" y="2885"/>
                    <a:pt x="3957" y="3211"/>
                    <a:pt x="3957" y="3614"/>
                  </a:cubicBezTo>
                  <a:lnTo>
                    <a:pt x="3957" y="3994"/>
                  </a:lnTo>
                  <a:lnTo>
                    <a:pt x="3344" y="4463"/>
                  </a:lnTo>
                  <a:lnTo>
                    <a:pt x="3344" y="2642"/>
                  </a:lnTo>
                  <a:close/>
                  <a:moveTo>
                    <a:pt x="2281" y="3371"/>
                  </a:moveTo>
                  <a:lnTo>
                    <a:pt x="2281" y="3860"/>
                  </a:lnTo>
                  <a:lnTo>
                    <a:pt x="967" y="4866"/>
                  </a:lnTo>
                  <a:cubicBezTo>
                    <a:pt x="910" y="4910"/>
                    <a:pt x="838" y="4934"/>
                    <a:pt x="765" y="4934"/>
                  </a:cubicBezTo>
                  <a:lnTo>
                    <a:pt x="331" y="4934"/>
                  </a:lnTo>
                  <a:cubicBezTo>
                    <a:pt x="326" y="4934"/>
                    <a:pt x="308" y="4934"/>
                    <a:pt x="301" y="4913"/>
                  </a:cubicBezTo>
                  <a:cubicBezTo>
                    <a:pt x="294" y="4891"/>
                    <a:pt x="307" y="4881"/>
                    <a:pt x="312" y="4878"/>
                  </a:cubicBezTo>
                  <a:lnTo>
                    <a:pt x="2281" y="3371"/>
                  </a:lnTo>
                  <a:close/>
                  <a:moveTo>
                    <a:pt x="7091" y="3371"/>
                  </a:moveTo>
                  <a:lnTo>
                    <a:pt x="9060" y="4878"/>
                  </a:lnTo>
                  <a:cubicBezTo>
                    <a:pt x="9065" y="4881"/>
                    <a:pt x="9078" y="4891"/>
                    <a:pt x="9071" y="4913"/>
                  </a:cubicBezTo>
                  <a:cubicBezTo>
                    <a:pt x="9064" y="4935"/>
                    <a:pt x="9047" y="4935"/>
                    <a:pt x="9041" y="4935"/>
                  </a:cubicBezTo>
                  <a:lnTo>
                    <a:pt x="8607" y="4935"/>
                  </a:lnTo>
                  <a:cubicBezTo>
                    <a:pt x="8535" y="4935"/>
                    <a:pt x="8463" y="4910"/>
                    <a:pt x="8405" y="4866"/>
                  </a:cubicBezTo>
                  <a:lnTo>
                    <a:pt x="7091" y="3860"/>
                  </a:lnTo>
                  <a:lnTo>
                    <a:pt x="7091" y="3371"/>
                  </a:lnTo>
                  <a:close/>
                  <a:moveTo>
                    <a:pt x="3071" y="2642"/>
                  </a:moveTo>
                  <a:lnTo>
                    <a:pt x="3071" y="4672"/>
                  </a:lnTo>
                  <a:lnTo>
                    <a:pt x="2554" y="5067"/>
                  </a:lnTo>
                  <a:lnTo>
                    <a:pt x="2554" y="2642"/>
                  </a:lnTo>
                  <a:close/>
                  <a:moveTo>
                    <a:pt x="6818" y="2642"/>
                  </a:moveTo>
                  <a:lnTo>
                    <a:pt x="6818" y="5067"/>
                  </a:lnTo>
                  <a:lnTo>
                    <a:pt x="6302" y="4672"/>
                  </a:lnTo>
                  <a:lnTo>
                    <a:pt x="6302" y="2642"/>
                  </a:lnTo>
                  <a:close/>
                  <a:moveTo>
                    <a:pt x="4686" y="3843"/>
                  </a:moveTo>
                  <a:cubicBezTo>
                    <a:pt x="4739" y="3843"/>
                    <a:pt x="4792" y="3860"/>
                    <a:pt x="4835" y="3894"/>
                  </a:cubicBezTo>
                  <a:lnTo>
                    <a:pt x="7409" y="5864"/>
                  </a:lnTo>
                  <a:cubicBezTo>
                    <a:pt x="7415" y="5867"/>
                    <a:pt x="7428" y="5878"/>
                    <a:pt x="7421" y="5899"/>
                  </a:cubicBezTo>
                  <a:cubicBezTo>
                    <a:pt x="7414" y="5921"/>
                    <a:pt x="7396" y="5921"/>
                    <a:pt x="7391" y="5921"/>
                  </a:cubicBezTo>
                  <a:lnTo>
                    <a:pt x="6954" y="5921"/>
                  </a:lnTo>
                  <a:cubicBezTo>
                    <a:pt x="6882" y="5921"/>
                    <a:pt x="6811" y="5896"/>
                    <a:pt x="6755" y="5853"/>
                  </a:cubicBezTo>
                  <a:lnTo>
                    <a:pt x="5001" y="4510"/>
                  </a:lnTo>
                  <a:cubicBezTo>
                    <a:pt x="4909" y="4439"/>
                    <a:pt x="4797" y="4403"/>
                    <a:pt x="4686" y="4403"/>
                  </a:cubicBezTo>
                  <a:cubicBezTo>
                    <a:pt x="4575" y="4403"/>
                    <a:pt x="4464" y="4439"/>
                    <a:pt x="4371" y="4510"/>
                  </a:cubicBezTo>
                  <a:lnTo>
                    <a:pt x="2618" y="5853"/>
                  </a:lnTo>
                  <a:cubicBezTo>
                    <a:pt x="2560" y="5896"/>
                    <a:pt x="2489" y="5920"/>
                    <a:pt x="2417" y="5921"/>
                  </a:cubicBezTo>
                  <a:lnTo>
                    <a:pt x="1981" y="5921"/>
                  </a:lnTo>
                  <a:cubicBezTo>
                    <a:pt x="1975" y="5921"/>
                    <a:pt x="1959" y="5921"/>
                    <a:pt x="1952" y="5899"/>
                  </a:cubicBezTo>
                  <a:cubicBezTo>
                    <a:pt x="1944" y="5878"/>
                    <a:pt x="1958" y="5867"/>
                    <a:pt x="1962" y="5864"/>
                  </a:cubicBezTo>
                  <a:lnTo>
                    <a:pt x="4537" y="3894"/>
                  </a:lnTo>
                  <a:cubicBezTo>
                    <a:pt x="4581" y="3860"/>
                    <a:pt x="4633" y="3843"/>
                    <a:pt x="4686" y="3843"/>
                  </a:cubicBezTo>
                  <a:close/>
                  <a:moveTo>
                    <a:pt x="2072" y="6576"/>
                  </a:moveTo>
                  <a:cubicBezTo>
                    <a:pt x="2187" y="6576"/>
                    <a:pt x="2281" y="6670"/>
                    <a:pt x="2281" y="6785"/>
                  </a:cubicBezTo>
                  <a:lnTo>
                    <a:pt x="2281" y="7269"/>
                  </a:lnTo>
                  <a:lnTo>
                    <a:pt x="1863" y="7269"/>
                  </a:lnTo>
                  <a:lnTo>
                    <a:pt x="1863" y="6785"/>
                  </a:lnTo>
                  <a:cubicBezTo>
                    <a:pt x="1863" y="6670"/>
                    <a:pt x="1957" y="6576"/>
                    <a:pt x="2072" y="6576"/>
                  </a:cubicBezTo>
                  <a:close/>
                  <a:moveTo>
                    <a:pt x="7300" y="6576"/>
                  </a:moveTo>
                  <a:cubicBezTo>
                    <a:pt x="7416" y="6576"/>
                    <a:pt x="7509" y="6670"/>
                    <a:pt x="7509" y="6785"/>
                  </a:cubicBezTo>
                  <a:lnTo>
                    <a:pt x="7509" y="7270"/>
                  </a:lnTo>
                  <a:lnTo>
                    <a:pt x="7091" y="7270"/>
                  </a:lnTo>
                  <a:lnTo>
                    <a:pt x="7091" y="6785"/>
                  </a:lnTo>
                  <a:cubicBezTo>
                    <a:pt x="7091" y="6670"/>
                    <a:pt x="7185" y="6576"/>
                    <a:pt x="7300" y="6576"/>
                  </a:cubicBezTo>
                  <a:close/>
                  <a:moveTo>
                    <a:pt x="2072" y="8000"/>
                  </a:moveTo>
                  <a:cubicBezTo>
                    <a:pt x="2187" y="8000"/>
                    <a:pt x="2281" y="8093"/>
                    <a:pt x="2281" y="8209"/>
                  </a:cubicBezTo>
                  <a:lnTo>
                    <a:pt x="2281" y="8694"/>
                  </a:lnTo>
                  <a:lnTo>
                    <a:pt x="1863" y="8694"/>
                  </a:lnTo>
                  <a:lnTo>
                    <a:pt x="1863" y="8209"/>
                  </a:lnTo>
                  <a:cubicBezTo>
                    <a:pt x="1863" y="8093"/>
                    <a:pt x="1957" y="8000"/>
                    <a:pt x="2072" y="8000"/>
                  </a:cubicBezTo>
                  <a:close/>
                  <a:moveTo>
                    <a:pt x="7300" y="8000"/>
                  </a:moveTo>
                  <a:cubicBezTo>
                    <a:pt x="7416" y="8000"/>
                    <a:pt x="7509" y="8093"/>
                    <a:pt x="7509" y="8209"/>
                  </a:cubicBezTo>
                  <a:lnTo>
                    <a:pt x="7509" y="8694"/>
                  </a:lnTo>
                  <a:lnTo>
                    <a:pt x="7091" y="8694"/>
                  </a:lnTo>
                  <a:lnTo>
                    <a:pt x="7091" y="8209"/>
                  </a:lnTo>
                  <a:cubicBezTo>
                    <a:pt x="7091" y="8093"/>
                    <a:pt x="7185" y="8000"/>
                    <a:pt x="7300" y="8000"/>
                  </a:cubicBezTo>
                  <a:close/>
                  <a:moveTo>
                    <a:pt x="4150" y="7360"/>
                  </a:moveTo>
                  <a:cubicBezTo>
                    <a:pt x="4370" y="7360"/>
                    <a:pt x="4549" y="7540"/>
                    <a:pt x="4549" y="7760"/>
                  </a:cubicBezTo>
                  <a:lnTo>
                    <a:pt x="4549" y="9047"/>
                  </a:lnTo>
                  <a:lnTo>
                    <a:pt x="3750" y="9047"/>
                  </a:lnTo>
                  <a:lnTo>
                    <a:pt x="3750" y="7760"/>
                  </a:lnTo>
                  <a:cubicBezTo>
                    <a:pt x="3750" y="7540"/>
                    <a:pt x="3929" y="7360"/>
                    <a:pt x="4150" y="7360"/>
                  </a:cubicBezTo>
                  <a:close/>
                  <a:moveTo>
                    <a:pt x="5222" y="7360"/>
                  </a:moveTo>
                  <a:cubicBezTo>
                    <a:pt x="5442" y="7360"/>
                    <a:pt x="5621" y="7540"/>
                    <a:pt x="5621" y="7760"/>
                  </a:cubicBezTo>
                  <a:lnTo>
                    <a:pt x="5621" y="9047"/>
                  </a:lnTo>
                  <a:lnTo>
                    <a:pt x="4822" y="9047"/>
                  </a:lnTo>
                  <a:lnTo>
                    <a:pt x="4822" y="7760"/>
                  </a:lnTo>
                  <a:cubicBezTo>
                    <a:pt x="4822" y="7540"/>
                    <a:pt x="5002" y="7360"/>
                    <a:pt x="5222" y="7360"/>
                  </a:cubicBezTo>
                  <a:close/>
                  <a:moveTo>
                    <a:pt x="4686" y="4676"/>
                  </a:moveTo>
                  <a:cubicBezTo>
                    <a:pt x="4739" y="4676"/>
                    <a:pt x="4792" y="4693"/>
                    <a:pt x="4835" y="4727"/>
                  </a:cubicBezTo>
                  <a:lnTo>
                    <a:pt x="6589" y="6069"/>
                  </a:lnTo>
                  <a:cubicBezTo>
                    <a:pt x="6657" y="6121"/>
                    <a:pt x="6735" y="6158"/>
                    <a:pt x="6818" y="6177"/>
                  </a:cubicBezTo>
                  <a:lnTo>
                    <a:pt x="6818" y="9047"/>
                  </a:lnTo>
                  <a:lnTo>
                    <a:pt x="5895" y="9047"/>
                  </a:lnTo>
                  <a:lnTo>
                    <a:pt x="5895" y="7760"/>
                  </a:lnTo>
                  <a:cubicBezTo>
                    <a:pt x="5895" y="7389"/>
                    <a:pt x="5593" y="7088"/>
                    <a:pt x="5223" y="7088"/>
                  </a:cubicBezTo>
                  <a:cubicBezTo>
                    <a:pt x="5003" y="7088"/>
                    <a:pt x="4809" y="7193"/>
                    <a:pt x="4686" y="7354"/>
                  </a:cubicBezTo>
                  <a:cubicBezTo>
                    <a:pt x="4564" y="7193"/>
                    <a:pt x="4369" y="7088"/>
                    <a:pt x="4150" y="7088"/>
                  </a:cubicBezTo>
                  <a:cubicBezTo>
                    <a:pt x="3779" y="7088"/>
                    <a:pt x="3477" y="7389"/>
                    <a:pt x="3477" y="7760"/>
                  </a:cubicBezTo>
                  <a:lnTo>
                    <a:pt x="3477" y="9047"/>
                  </a:lnTo>
                  <a:lnTo>
                    <a:pt x="2554" y="9047"/>
                  </a:lnTo>
                  <a:lnTo>
                    <a:pt x="2554" y="6177"/>
                  </a:lnTo>
                  <a:cubicBezTo>
                    <a:pt x="2636" y="6158"/>
                    <a:pt x="2716" y="6121"/>
                    <a:pt x="2783" y="6069"/>
                  </a:cubicBezTo>
                  <a:lnTo>
                    <a:pt x="4537" y="4727"/>
                  </a:lnTo>
                  <a:cubicBezTo>
                    <a:pt x="4581" y="4693"/>
                    <a:pt x="4633" y="4676"/>
                    <a:pt x="4686" y="4676"/>
                  </a:cubicBezTo>
                  <a:close/>
                  <a:moveTo>
                    <a:pt x="2281" y="4204"/>
                  </a:moveTo>
                  <a:lnTo>
                    <a:pt x="2281" y="5276"/>
                  </a:lnTo>
                  <a:lnTo>
                    <a:pt x="1796" y="5647"/>
                  </a:lnTo>
                  <a:cubicBezTo>
                    <a:pt x="1691" y="5728"/>
                    <a:pt x="1651" y="5861"/>
                    <a:pt x="1693" y="5987"/>
                  </a:cubicBezTo>
                  <a:cubicBezTo>
                    <a:pt x="1735" y="6113"/>
                    <a:pt x="1849" y="6194"/>
                    <a:pt x="1981" y="6194"/>
                  </a:cubicBezTo>
                  <a:lnTo>
                    <a:pt x="2281" y="6194"/>
                  </a:lnTo>
                  <a:lnTo>
                    <a:pt x="2281" y="6350"/>
                  </a:lnTo>
                  <a:cubicBezTo>
                    <a:pt x="2217" y="6319"/>
                    <a:pt x="2147" y="6302"/>
                    <a:pt x="2072" y="6302"/>
                  </a:cubicBezTo>
                  <a:cubicBezTo>
                    <a:pt x="1806" y="6302"/>
                    <a:pt x="1590" y="6518"/>
                    <a:pt x="1590" y="6784"/>
                  </a:cubicBezTo>
                  <a:lnTo>
                    <a:pt x="1590" y="7406"/>
                  </a:lnTo>
                  <a:cubicBezTo>
                    <a:pt x="1590" y="7481"/>
                    <a:pt x="1651" y="7542"/>
                    <a:pt x="1726" y="7542"/>
                  </a:cubicBezTo>
                  <a:lnTo>
                    <a:pt x="2281" y="7542"/>
                  </a:lnTo>
                  <a:lnTo>
                    <a:pt x="2281" y="7774"/>
                  </a:lnTo>
                  <a:cubicBezTo>
                    <a:pt x="2217" y="7744"/>
                    <a:pt x="2146" y="7727"/>
                    <a:pt x="2072" y="7727"/>
                  </a:cubicBezTo>
                  <a:cubicBezTo>
                    <a:pt x="1806" y="7727"/>
                    <a:pt x="1590" y="7943"/>
                    <a:pt x="1590" y="8209"/>
                  </a:cubicBezTo>
                  <a:lnTo>
                    <a:pt x="1590" y="8830"/>
                  </a:lnTo>
                  <a:cubicBezTo>
                    <a:pt x="1590" y="8906"/>
                    <a:pt x="1651" y="8967"/>
                    <a:pt x="1726" y="8967"/>
                  </a:cubicBezTo>
                  <a:lnTo>
                    <a:pt x="2281" y="8967"/>
                  </a:lnTo>
                  <a:lnTo>
                    <a:pt x="2281" y="9053"/>
                  </a:lnTo>
                  <a:lnTo>
                    <a:pt x="1187" y="9053"/>
                  </a:lnTo>
                  <a:lnTo>
                    <a:pt x="1187" y="5042"/>
                  </a:lnTo>
                  <a:lnTo>
                    <a:pt x="2281" y="4204"/>
                  </a:lnTo>
                  <a:close/>
                  <a:moveTo>
                    <a:pt x="4686" y="0"/>
                  </a:moveTo>
                  <a:cubicBezTo>
                    <a:pt x="4589" y="0"/>
                    <a:pt x="4492" y="31"/>
                    <a:pt x="4411" y="93"/>
                  </a:cubicBezTo>
                  <a:lnTo>
                    <a:pt x="2800" y="1327"/>
                  </a:lnTo>
                  <a:cubicBezTo>
                    <a:pt x="2740" y="1372"/>
                    <a:pt x="2729" y="1458"/>
                    <a:pt x="2775" y="1517"/>
                  </a:cubicBezTo>
                  <a:cubicBezTo>
                    <a:pt x="2802" y="1553"/>
                    <a:pt x="2843" y="1571"/>
                    <a:pt x="2884" y="1571"/>
                  </a:cubicBezTo>
                  <a:cubicBezTo>
                    <a:pt x="2913" y="1571"/>
                    <a:pt x="2942" y="1562"/>
                    <a:pt x="2967" y="1543"/>
                  </a:cubicBezTo>
                  <a:lnTo>
                    <a:pt x="4577" y="310"/>
                  </a:lnTo>
                  <a:cubicBezTo>
                    <a:pt x="4609" y="285"/>
                    <a:pt x="4648" y="273"/>
                    <a:pt x="4687" y="273"/>
                  </a:cubicBezTo>
                  <a:cubicBezTo>
                    <a:pt x="4725" y="273"/>
                    <a:pt x="4763" y="285"/>
                    <a:pt x="4795" y="310"/>
                  </a:cubicBezTo>
                  <a:lnTo>
                    <a:pt x="7064" y="2047"/>
                  </a:lnTo>
                  <a:cubicBezTo>
                    <a:pt x="7158" y="2120"/>
                    <a:pt x="7135" y="2219"/>
                    <a:pt x="7124" y="2246"/>
                  </a:cubicBezTo>
                  <a:cubicBezTo>
                    <a:pt x="7115" y="2275"/>
                    <a:pt x="7074" y="2368"/>
                    <a:pt x="6954" y="2368"/>
                  </a:cubicBezTo>
                  <a:lnTo>
                    <a:pt x="2417" y="2368"/>
                  </a:lnTo>
                  <a:cubicBezTo>
                    <a:pt x="2299" y="2368"/>
                    <a:pt x="2257" y="2275"/>
                    <a:pt x="2248" y="2246"/>
                  </a:cubicBezTo>
                  <a:cubicBezTo>
                    <a:pt x="2238" y="2219"/>
                    <a:pt x="2214" y="2120"/>
                    <a:pt x="2309" y="2047"/>
                  </a:cubicBezTo>
                  <a:lnTo>
                    <a:pt x="2532" y="1876"/>
                  </a:lnTo>
                  <a:cubicBezTo>
                    <a:pt x="2593" y="1829"/>
                    <a:pt x="2604" y="1744"/>
                    <a:pt x="2558" y="1684"/>
                  </a:cubicBezTo>
                  <a:cubicBezTo>
                    <a:pt x="2531" y="1649"/>
                    <a:pt x="2490" y="1630"/>
                    <a:pt x="2449" y="1630"/>
                  </a:cubicBezTo>
                  <a:cubicBezTo>
                    <a:pt x="2420" y="1630"/>
                    <a:pt x="2391" y="1639"/>
                    <a:pt x="2366" y="1658"/>
                  </a:cubicBezTo>
                  <a:lnTo>
                    <a:pt x="2143" y="1830"/>
                  </a:lnTo>
                  <a:cubicBezTo>
                    <a:pt x="1987" y="1950"/>
                    <a:pt x="1926" y="2148"/>
                    <a:pt x="1990" y="2334"/>
                  </a:cubicBezTo>
                  <a:cubicBezTo>
                    <a:pt x="2037" y="2476"/>
                    <a:pt x="2145" y="2579"/>
                    <a:pt x="2281" y="2621"/>
                  </a:cubicBezTo>
                  <a:lnTo>
                    <a:pt x="2281" y="3026"/>
                  </a:lnTo>
                  <a:lnTo>
                    <a:pt x="147" y="4661"/>
                  </a:lnTo>
                  <a:cubicBezTo>
                    <a:pt x="41" y="4741"/>
                    <a:pt x="0" y="4875"/>
                    <a:pt x="43" y="5001"/>
                  </a:cubicBezTo>
                  <a:cubicBezTo>
                    <a:pt x="85" y="5126"/>
                    <a:pt x="198" y="5206"/>
                    <a:pt x="331" y="5206"/>
                  </a:cubicBezTo>
                  <a:lnTo>
                    <a:pt x="765" y="5206"/>
                  </a:lnTo>
                  <a:cubicBezTo>
                    <a:pt x="816" y="5206"/>
                    <a:pt x="865" y="5200"/>
                    <a:pt x="914" y="5188"/>
                  </a:cubicBezTo>
                  <a:lnTo>
                    <a:pt x="914" y="9183"/>
                  </a:lnTo>
                  <a:cubicBezTo>
                    <a:pt x="914" y="9258"/>
                    <a:pt x="974" y="9326"/>
                    <a:pt x="1051" y="9326"/>
                  </a:cubicBezTo>
                  <a:lnTo>
                    <a:pt x="8323" y="9326"/>
                  </a:lnTo>
                  <a:cubicBezTo>
                    <a:pt x="8398" y="9326"/>
                    <a:pt x="8459" y="9265"/>
                    <a:pt x="8459" y="9190"/>
                  </a:cubicBezTo>
                  <a:lnTo>
                    <a:pt x="8459" y="8296"/>
                  </a:lnTo>
                  <a:cubicBezTo>
                    <a:pt x="8459" y="8221"/>
                    <a:pt x="8398" y="8159"/>
                    <a:pt x="8323" y="8159"/>
                  </a:cubicBezTo>
                  <a:cubicBezTo>
                    <a:pt x="8247" y="8159"/>
                    <a:pt x="8186" y="8221"/>
                    <a:pt x="8186" y="8296"/>
                  </a:cubicBezTo>
                  <a:lnTo>
                    <a:pt x="8186" y="9053"/>
                  </a:lnTo>
                  <a:lnTo>
                    <a:pt x="7091" y="9053"/>
                  </a:lnTo>
                  <a:lnTo>
                    <a:pt x="7091" y="8967"/>
                  </a:lnTo>
                  <a:lnTo>
                    <a:pt x="7646" y="8967"/>
                  </a:lnTo>
                  <a:cubicBezTo>
                    <a:pt x="7721" y="8967"/>
                    <a:pt x="7782" y="8905"/>
                    <a:pt x="7782" y="8830"/>
                  </a:cubicBezTo>
                  <a:lnTo>
                    <a:pt x="7782" y="8209"/>
                  </a:lnTo>
                  <a:cubicBezTo>
                    <a:pt x="7782" y="7943"/>
                    <a:pt x="7566" y="7727"/>
                    <a:pt x="7300" y="7727"/>
                  </a:cubicBezTo>
                  <a:cubicBezTo>
                    <a:pt x="7226" y="7727"/>
                    <a:pt x="7155" y="7743"/>
                    <a:pt x="7091" y="7774"/>
                  </a:cubicBezTo>
                  <a:lnTo>
                    <a:pt x="7091" y="7542"/>
                  </a:lnTo>
                  <a:lnTo>
                    <a:pt x="7646" y="7542"/>
                  </a:lnTo>
                  <a:cubicBezTo>
                    <a:pt x="7721" y="7542"/>
                    <a:pt x="7782" y="7481"/>
                    <a:pt x="7782" y="7406"/>
                  </a:cubicBezTo>
                  <a:lnTo>
                    <a:pt x="7782" y="6784"/>
                  </a:lnTo>
                  <a:cubicBezTo>
                    <a:pt x="7782" y="6518"/>
                    <a:pt x="7566" y="6302"/>
                    <a:pt x="7300" y="6302"/>
                  </a:cubicBezTo>
                  <a:cubicBezTo>
                    <a:pt x="7226" y="6302"/>
                    <a:pt x="7155" y="6319"/>
                    <a:pt x="7091" y="6349"/>
                  </a:cubicBezTo>
                  <a:lnTo>
                    <a:pt x="7091" y="6194"/>
                  </a:lnTo>
                  <a:lnTo>
                    <a:pt x="7391" y="6194"/>
                  </a:lnTo>
                  <a:cubicBezTo>
                    <a:pt x="7524" y="6194"/>
                    <a:pt x="7637" y="6113"/>
                    <a:pt x="7679" y="5987"/>
                  </a:cubicBezTo>
                  <a:cubicBezTo>
                    <a:pt x="7721" y="5861"/>
                    <a:pt x="7681" y="5727"/>
                    <a:pt x="7576" y="5647"/>
                  </a:cubicBezTo>
                  <a:lnTo>
                    <a:pt x="7091" y="5276"/>
                  </a:lnTo>
                  <a:lnTo>
                    <a:pt x="7091" y="4204"/>
                  </a:lnTo>
                  <a:lnTo>
                    <a:pt x="8186" y="5041"/>
                  </a:lnTo>
                  <a:lnTo>
                    <a:pt x="8186" y="7751"/>
                  </a:lnTo>
                  <a:cubicBezTo>
                    <a:pt x="8186" y="7826"/>
                    <a:pt x="8247" y="7887"/>
                    <a:pt x="8323" y="7887"/>
                  </a:cubicBezTo>
                  <a:cubicBezTo>
                    <a:pt x="8398" y="7887"/>
                    <a:pt x="8459" y="7826"/>
                    <a:pt x="8459" y="7751"/>
                  </a:cubicBezTo>
                  <a:lnTo>
                    <a:pt x="8459" y="5188"/>
                  </a:lnTo>
                  <a:cubicBezTo>
                    <a:pt x="8507" y="5200"/>
                    <a:pt x="8557" y="5206"/>
                    <a:pt x="8607" y="5206"/>
                  </a:cubicBezTo>
                  <a:lnTo>
                    <a:pt x="9041" y="5206"/>
                  </a:lnTo>
                  <a:cubicBezTo>
                    <a:pt x="9174" y="5206"/>
                    <a:pt x="9287" y="5126"/>
                    <a:pt x="9330" y="5001"/>
                  </a:cubicBezTo>
                  <a:cubicBezTo>
                    <a:pt x="9372" y="4875"/>
                    <a:pt x="9332" y="4741"/>
                    <a:pt x="9227" y="4661"/>
                  </a:cubicBezTo>
                  <a:lnTo>
                    <a:pt x="7091" y="3026"/>
                  </a:lnTo>
                  <a:lnTo>
                    <a:pt x="7091" y="2621"/>
                  </a:lnTo>
                  <a:cubicBezTo>
                    <a:pt x="7227" y="2579"/>
                    <a:pt x="7335" y="2476"/>
                    <a:pt x="7383" y="2334"/>
                  </a:cubicBezTo>
                  <a:cubicBezTo>
                    <a:pt x="7447" y="2148"/>
                    <a:pt x="7386" y="1950"/>
                    <a:pt x="7230" y="1830"/>
                  </a:cubicBezTo>
                  <a:lnTo>
                    <a:pt x="4961" y="93"/>
                  </a:lnTo>
                  <a:cubicBezTo>
                    <a:pt x="4880" y="31"/>
                    <a:pt x="4783" y="0"/>
                    <a:pt x="4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9"/>
            <p:cNvSpPr/>
            <p:nvPr/>
          </p:nvSpPr>
          <p:spPr>
            <a:xfrm>
              <a:off x="1616575" y="2350600"/>
              <a:ext cx="24150" cy="31025"/>
            </a:xfrm>
            <a:custGeom>
              <a:rect b="b" l="l" r="r" t="t"/>
              <a:pathLst>
                <a:path extrusionOk="0" h="1241" w="966">
                  <a:moveTo>
                    <a:pt x="482" y="273"/>
                  </a:moveTo>
                  <a:cubicBezTo>
                    <a:pt x="598" y="273"/>
                    <a:pt x="691" y="367"/>
                    <a:pt x="691" y="482"/>
                  </a:cubicBezTo>
                  <a:lnTo>
                    <a:pt x="691" y="967"/>
                  </a:lnTo>
                  <a:lnTo>
                    <a:pt x="274" y="967"/>
                  </a:lnTo>
                  <a:lnTo>
                    <a:pt x="274" y="482"/>
                  </a:lnTo>
                  <a:lnTo>
                    <a:pt x="273" y="482"/>
                  </a:lnTo>
                  <a:cubicBezTo>
                    <a:pt x="273" y="367"/>
                    <a:pt x="367" y="273"/>
                    <a:pt x="482" y="273"/>
                  </a:cubicBezTo>
                  <a:close/>
                  <a:moveTo>
                    <a:pt x="482" y="1"/>
                  </a:moveTo>
                  <a:cubicBezTo>
                    <a:pt x="217" y="1"/>
                    <a:pt x="0" y="217"/>
                    <a:pt x="0" y="482"/>
                  </a:cubicBezTo>
                  <a:lnTo>
                    <a:pt x="0" y="1104"/>
                  </a:lnTo>
                  <a:cubicBezTo>
                    <a:pt x="0" y="1179"/>
                    <a:pt x="62" y="1240"/>
                    <a:pt x="137" y="1240"/>
                  </a:cubicBezTo>
                  <a:lnTo>
                    <a:pt x="828" y="1240"/>
                  </a:lnTo>
                  <a:cubicBezTo>
                    <a:pt x="903" y="1240"/>
                    <a:pt x="965" y="1179"/>
                    <a:pt x="965" y="1104"/>
                  </a:cubicBezTo>
                  <a:lnTo>
                    <a:pt x="965" y="482"/>
                  </a:lnTo>
                  <a:cubicBezTo>
                    <a:pt x="965" y="217"/>
                    <a:pt x="749" y="1"/>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9"/>
            <p:cNvSpPr/>
            <p:nvPr/>
          </p:nvSpPr>
          <p:spPr>
            <a:xfrm>
              <a:off x="1652900" y="2350600"/>
              <a:ext cx="24125" cy="31025"/>
            </a:xfrm>
            <a:custGeom>
              <a:rect b="b" l="l" r="r" t="t"/>
              <a:pathLst>
                <a:path extrusionOk="0" h="1241" w="965">
                  <a:moveTo>
                    <a:pt x="483" y="273"/>
                  </a:moveTo>
                  <a:cubicBezTo>
                    <a:pt x="598" y="273"/>
                    <a:pt x="692" y="367"/>
                    <a:pt x="692" y="482"/>
                  </a:cubicBezTo>
                  <a:lnTo>
                    <a:pt x="692" y="967"/>
                  </a:lnTo>
                  <a:lnTo>
                    <a:pt x="274" y="967"/>
                  </a:lnTo>
                  <a:lnTo>
                    <a:pt x="274" y="482"/>
                  </a:lnTo>
                  <a:cubicBezTo>
                    <a:pt x="274" y="367"/>
                    <a:pt x="368" y="273"/>
                    <a:pt x="483" y="273"/>
                  </a:cubicBezTo>
                  <a:close/>
                  <a:moveTo>
                    <a:pt x="483" y="1"/>
                  </a:moveTo>
                  <a:cubicBezTo>
                    <a:pt x="216" y="1"/>
                    <a:pt x="0" y="217"/>
                    <a:pt x="0" y="482"/>
                  </a:cubicBezTo>
                  <a:lnTo>
                    <a:pt x="0" y="1104"/>
                  </a:lnTo>
                  <a:cubicBezTo>
                    <a:pt x="0" y="1179"/>
                    <a:pt x="62" y="1240"/>
                    <a:pt x="137" y="1240"/>
                  </a:cubicBezTo>
                  <a:lnTo>
                    <a:pt x="828" y="1240"/>
                  </a:lnTo>
                  <a:cubicBezTo>
                    <a:pt x="903" y="1240"/>
                    <a:pt x="965" y="1179"/>
                    <a:pt x="965" y="1104"/>
                  </a:cubicBezTo>
                  <a:lnTo>
                    <a:pt x="965" y="482"/>
                  </a:lnTo>
                  <a:cubicBezTo>
                    <a:pt x="965" y="217"/>
                    <a:pt x="749" y="1"/>
                    <a:pt x="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7" name="Shape 1547"/>
        <p:cNvGrpSpPr/>
        <p:nvPr/>
      </p:nvGrpSpPr>
      <p:grpSpPr>
        <a:xfrm>
          <a:off x="0" y="0"/>
          <a:ext cx="0" cy="0"/>
          <a:chOff x="0" y="0"/>
          <a:chExt cx="0" cy="0"/>
        </a:xfrm>
      </p:grpSpPr>
      <p:cxnSp>
        <p:nvCxnSpPr>
          <p:cNvPr id="1548" name="Google Shape;1548;p60"/>
          <p:cNvCxnSpPr/>
          <p:nvPr/>
        </p:nvCxnSpPr>
        <p:spPr>
          <a:xfrm>
            <a:off x="696875" y="3249900"/>
            <a:ext cx="7750200" cy="0"/>
          </a:xfrm>
          <a:prstGeom prst="straightConnector1">
            <a:avLst/>
          </a:prstGeom>
          <a:noFill/>
          <a:ln cap="flat" cmpd="sng" w="9525">
            <a:solidFill>
              <a:schemeClr val="dk1"/>
            </a:solidFill>
            <a:prstDash val="solid"/>
            <a:round/>
            <a:headEnd len="med" w="med" type="none"/>
            <a:tailEnd len="med" w="med" type="none"/>
          </a:ln>
        </p:spPr>
      </p:cxnSp>
      <p:sp>
        <p:nvSpPr>
          <p:cNvPr id="1549" name="Google Shape;1549;p60"/>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WAYS IN WHICH EDUCATION WILL </a:t>
            </a:r>
            <a:r>
              <a:rPr lang="en">
                <a:highlight>
                  <a:schemeClr val="lt2"/>
                </a:highlight>
              </a:rPr>
              <a:t>CHANGE</a:t>
            </a:r>
            <a:endParaRPr>
              <a:highlight>
                <a:schemeClr val="lt2"/>
              </a:highlight>
            </a:endParaRPr>
          </a:p>
        </p:txBody>
      </p:sp>
      <p:sp>
        <p:nvSpPr>
          <p:cNvPr id="1550" name="Google Shape;1550;p60"/>
          <p:cNvSpPr txBox="1"/>
          <p:nvPr>
            <p:ph idx="4294967295" type="subTitle"/>
          </p:nvPr>
        </p:nvSpPr>
        <p:spPr>
          <a:xfrm>
            <a:off x="729186" y="2501615"/>
            <a:ext cx="1634100" cy="46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200"/>
              </a:spcAft>
              <a:buNone/>
            </a:pPr>
            <a:r>
              <a:rPr lang="en" sz="2400">
                <a:latin typeface="Bangers"/>
                <a:ea typeface="Bangers"/>
                <a:cs typeface="Bangers"/>
                <a:sym typeface="Bangers"/>
              </a:rPr>
              <a:t>2018</a:t>
            </a:r>
            <a:endParaRPr sz="2400">
              <a:latin typeface="Bangers"/>
              <a:ea typeface="Bangers"/>
              <a:cs typeface="Bangers"/>
              <a:sym typeface="Bangers"/>
            </a:endParaRPr>
          </a:p>
        </p:txBody>
      </p:sp>
      <p:sp>
        <p:nvSpPr>
          <p:cNvPr id="1551" name="Google Shape;1551;p60"/>
          <p:cNvSpPr txBox="1"/>
          <p:nvPr>
            <p:ph idx="4294967295" type="subTitle"/>
          </p:nvPr>
        </p:nvSpPr>
        <p:spPr>
          <a:xfrm>
            <a:off x="729150" y="3876564"/>
            <a:ext cx="1634100" cy="605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t>Venus is a very hot planet</a:t>
            </a:r>
            <a:endParaRPr sz="1600"/>
          </a:p>
        </p:txBody>
      </p:sp>
      <p:sp>
        <p:nvSpPr>
          <p:cNvPr id="1552" name="Google Shape;1552;p60"/>
          <p:cNvSpPr/>
          <p:nvPr/>
        </p:nvSpPr>
        <p:spPr>
          <a:xfrm>
            <a:off x="1177479" y="1337155"/>
            <a:ext cx="878953" cy="880292"/>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0"/>
          <p:cNvSpPr txBox="1"/>
          <p:nvPr>
            <p:ph idx="4294967295" type="subTitle"/>
          </p:nvPr>
        </p:nvSpPr>
        <p:spPr>
          <a:xfrm>
            <a:off x="6780786" y="2501615"/>
            <a:ext cx="1634100" cy="46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200"/>
              </a:spcAft>
              <a:buNone/>
            </a:pPr>
            <a:r>
              <a:rPr lang="en" sz="2400">
                <a:latin typeface="Bangers"/>
                <a:ea typeface="Bangers"/>
                <a:cs typeface="Bangers"/>
                <a:sym typeface="Bangers"/>
              </a:rPr>
              <a:t>2028</a:t>
            </a:r>
            <a:endParaRPr sz="2400">
              <a:latin typeface="Bangers"/>
              <a:ea typeface="Bangers"/>
              <a:cs typeface="Bangers"/>
              <a:sym typeface="Bangers"/>
            </a:endParaRPr>
          </a:p>
        </p:txBody>
      </p:sp>
      <p:sp>
        <p:nvSpPr>
          <p:cNvPr id="1554" name="Google Shape;1554;p60"/>
          <p:cNvSpPr txBox="1"/>
          <p:nvPr>
            <p:ph idx="4294967295" type="subTitle"/>
          </p:nvPr>
        </p:nvSpPr>
        <p:spPr>
          <a:xfrm>
            <a:off x="6780750" y="3876564"/>
            <a:ext cx="1634100" cy="605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t>Saturn is the ringed planet</a:t>
            </a:r>
            <a:endParaRPr sz="1600"/>
          </a:p>
        </p:txBody>
      </p:sp>
      <p:sp>
        <p:nvSpPr>
          <p:cNvPr id="1555" name="Google Shape;1555;p60"/>
          <p:cNvSpPr txBox="1"/>
          <p:nvPr>
            <p:ph idx="4294967295" type="subTitle"/>
          </p:nvPr>
        </p:nvSpPr>
        <p:spPr>
          <a:xfrm>
            <a:off x="2746386" y="2501615"/>
            <a:ext cx="1634100" cy="46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200"/>
              </a:spcAft>
              <a:buNone/>
            </a:pPr>
            <a:r>
              <a:rPr lang="en" sz="2400">
                <a:latin typeface="Bangers"/>
                <a:ea typeface="Bangers"/>
                <a:cs typeface="Bangers"/>
                <a:sym typeface="Bangers"/>
              </a:rPr>
              <a:t>2020</a:t>
            </a:r>
            <a:endParaRPr sz="2400">
              <a:latin typeface="Bangers"/>
              <a:ea typeface="Bangers"/>
              <a:cs typeface="Bangers"/>
              <a:sym typeface="Bangers"/>
            </a:endParaRPr>
          </a:p>
        </p:txBody>
      </p:sp>
      <p:sp>
        <p:nvSpPr>
          <p:cNvPr id="1556" name="Google Shape;1556;p60"/>
          <p:cNvSpPr txBox="1"/>
          <p:nvPr>
            <p:ph idx="4294967295" type="subTitle"/>
          </p:nvPr>
        </p:nvSpPr>
        <p:spPr>
          <a:xfrm>
            <a:off x="2746350" y="3876564"/>
            <a:ext cx="1634100" cy="605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t>Neptune is far away from us</a:t>
            </a:r>
            <a:endParaRPr sz="1600"/>
          </a:p>
        </p:txBody>
      </p:sp>
      <p:sp>
        <p:nvSpPr>
          <p:cNvPr id="1557" name="Google Shape;1557;p60"/>
          <p:cNvSpPr txBox="1"/>
          <p:nvPr>
            <p:ph idx="4294967295" type="subTitle"/>
          </p:nvPr>
        </p:nvSpPr>
        <p:spPr>
          <a:xfrm>
            <a:off x="4763586" y="2501615"/>
            <a:ext cx="1634100" cy="464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200"/>
              </a:spcAft>
              <a:buNone/>
            </a:pPr>
            <a:r>
              <a:rPr lang="en" sz="2400">
                <a:latin typeface="Bangers"/>
                <a:ea typeface="Bangers"/>
                <a:cs typeface="Bangers"/>
                <a:sym typeface="Bangers"/>
              </a:rPr>
              <a:t>2024</a:t>
            </a:r>
            <a:endParaRPr sz="2400">
              <a:latin typeface="Bangers"/>
              <a:ea typeface="Bangers"/>
              <a:cs typeface="Bangers"/>
              <a:sym typeface="Bangers"/>
            </a:endParaRPr>
          </a:p>
        </p:txBody>
      </p:sp>
      <p:sp>
        <p:nvSpPr>
          <p:cNvPr id="1558" name="Google Shape;1558;p60"/>
          <p:cNvSpPr txBox="1"/>
          <p:nvPr>
            <p:ph idx="4294967295" type="subTitle"/>
          </p:nvPr>
        </p:nvSpPr>
        <p:spPr>
          <a:xfrm>
            <a:off x="4763550" y="3876564"/>
            <a:ext cx="1634100" cy="605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1200"/>
              </a:spcAft>
              <a:buNone/>
            </a:pPr>
            <a:r>
              <a:rPr lang="en" sz="1600"/>
              <a:t>Earth is the planet with life</a:t>
            </a:r>
            <a:endParaRPr sz="1600"/>
          </a:p>
        </p:txBody>
      </p:sp>
      <p:sp>
        <p:nvSpPr>
          <p:cNvPr id="1559" name="Google Shape;1559;p60"/>
          <p:cNvSpPr txBox="1"/>
          <p:nvPr>
            <p:ph idx="4294967295" type="subTitle"/>
          </p:nvPr>
        </p:nvSpPr>
        <p:spPr>
          <a:xfrm>
            <a:off x="729186" y="3512613"/>
            <a:ext cx="1634100" cy="464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1200"/>
              </a:spcAft>
              <a:buNone/>
            </a:pPr>
            <a:r>
              <a:rPr lang="en" sz="2400">
                <a:latin typeface="Bangers"/>
                <a:ea typeface="Bangers"/>
                <a:cs typeface="Bangers"/>
                <a:sym typeface="Bangers"/>
              </a:rPr>
              <a:t>VENUS</a:t>
            </a:r>
            <a:endParaRPr sz="2400">
              <a:latin typeface="Bangers"/>
              <a:ea typeface="Bangers"/>
              <a:cs typeface="Bangers"/>
              <a:sym typeface="Bangers"/>
            </a:endParaRPr>
          </a:p>
        </p:txBody>
      </p:sp>
      <p:sp>
        <p:nvSpPr>
          <p:cNvPr id="1560" name="Google Shape;1560;p60"/>
          <p:cNvSpPr txBox="1"/>
          <p:nvPr>
            <p:ph idx="4294967295" type="subTitle"/>
          </p:nvPr>
        </p:nvSpPr>
        <p:spPr>
          <a:xfrm>
            <a:off x="6780786" y="3512613"/>
            <a:ext cx="1634100" cy="464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1200"/>
              </a:spcAft>
              <a:buNone/>
            </a:pPr>
            <a:r>
              <a:rPr lang="en" sz="2400">
                <a:latin typeface="Bangers"/>
                <a:ea typeface="Bangers"/>
                <a:cs typeface="Bangers"/>
                <a:sym typeface="Bangers"/>
              </a:rPr>
              <a:t>SATURN</a:t>
            </a:r>
            <a:endParaRPr sz="2400">
              <a:latin typeface="Bangers"/>
              <a:ea typeface="Bangers"/>
              <a:cs typeface="Bangers"/>
              <a:sym typeface="Bangers"/>
            </a:endParaRPr>
          </a:p>
        </p:txBody>
      </p:sp>
      <p:sp>
        <p:nvSpPr>
          <p:cNvPr id="1561" name="Google Shape;1561;p60"/>
          <p:cNvSpPr txBox="1"/>
          <p:nvPr>
            <p:ph idx="4294967295" type="subTitle"/>
          </p:nvPr>
        </p:nvSpPr>
        <p:spPr>
          <a:xfrm>
            <a:off x="2746386" y="3512613"/>
            <a:ext cx="1634100" cy="464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1200"/>
              </a:spcAft>
              <a:buNone/>
            </a:pPr>
            <a:r>
              <a:rPr lang="en" sz="2400">
                <a:latin typeface="Bangers"/>
                <a:ea typeface="Bangers"/>
                <a:cs typeface="Bangers"/>
                <a:sym typeface="Bangers"/>
              </a:rPr>
              <a:t>NEPTUNE</a:t>
            </a:r>
            <a:endParaRPr sz="2400">
              <a:latin typeface="Bangers"/>
              <a:ea typeface="Bangers"/>
              <a:cs typeface="Bangers"/>
              <a:sym typeface="Bangers"/>
            </a:endParaRPr>
          </a:p>
        </p:txBody>
      </p:sp>
      <p:sp>
        <p:nvSpPr>
          <p:cNvPr id="1562" name="Google Shape;1562;p60"/>
          <p:cNvSpPr txBox="1"/>
          <p:nvPr>
            <p:ph idx="4294967295" type="subTitle"/>
          </p:nvPr>
        </p:nvSpPr>
        <p:spPr>
          <a:xfrm>
            <a:off x="4763586" y="3512613"/>
            <a:ext cx="1634100" cy="464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1200"/>
              </a:spcAft>
              <a:buNone/>
            </a:pPr>
            <a:r>
              <a:rPr lang="en" sz="2400">
                <a:latin typeface="Bangers"/>
                <a:ea typeface="Bangers"/>
                <a:cs typeface="Bangers"/>
                <a:sym typeface="Bangers"/>
              </a:rPr>
              <a:t>EARTH</a:t>
            </a:r>
            <a:endParaRPr sz="2400">
              <a:latin typeface="Bangers"/>
              <a:ea typeface="Bangers"/>
              <a:cs typeface="Bangers"/>
              <a:sym typeface="Bangers"/>
            </a:endParaRPr>
          </a:p>
        </p:txBody>
      </p:sp>
      <p:sp>
        <p:nvSpPr>
          <p:cNvPr id="1563" name="Google Shape;1563;p60"/>
          <p:cNvSpPr/>
          <p:nvPr/>
        </p:nvSpPr>
        <p:spPr>
          <a:xfrm>
            <a:off x="3123954" y="1337730"/>
            <a:ext cx="878953" cy="880292"/>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0"/>
          <p:cNvSpPr/>
          <p:nvPr/>
        </p:nvSpPr>
        <p:spPr>
          <a:xfrm>
            <a:off x="5141154" y="1337730"/>
            <a:ext cx="878953" cy="880292"/>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0"/>
          <p:cNvSpPr/>
          <p:nvPr/>
        </p:nvSpPr>
        <p:spPr>
          <a:xfrm>
            <a:off x="7158354" y="1337730"/>
            <a:ext cx="878953" cy="880292"/>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0"/>
          <p:cNvSpPr/>
          <p:nvPr/>
        </p:nvSpPr>
        <p:spPr>
          <a:xfrm>
            <a:off x="1409963" y="3102700"/>
            <a:ext cx="272526" cy="272954"/>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0"/>
          <p:cNvSpPr/>
          <p:nvPr/>
        </p:nvSpPr>
        <p:spPr>
          <a:xfrm>
            <a:off x="3427151" y="3102700"/>
            <a:ext cx="272526" cy="272954"/>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0"/>
          <p:cNvSpPr/>
          <p:nvPr/>
        </p:nvSpPr>
        <p:spPr>
          <a:xfrm>
            <a:off x="5444326" y="3102700"/>
            <a:ext cx="272526" cy="272954"/>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0"/>
          <p:cNvSpPr/>
          <p:nvPr/>
        </p:nvSpPr>
        <p:spPr>
          <a:xfrm>
            <a:off x="7461501" y="3102700"/>
            <a:ext cx="272526" cy="272954"/>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0"/>
          <p:cNvSpPr/>
          <p:nvPr/>
        </p:nvSpPr>
        <p:spPr>
          <a:xfrm>
            <a:off x="3329482" y="1567943"/>
            <a:ext cx="426338" cy="409510"/>
          </a:xfrm>
          <a:custGeom>
            <a:rect b="b" l="l" r="r" t="t"/>
            <a:pathLst>
              <a:path extrusionOk="0" h="8980" w="9349">
                <a:moveTo>
                  <a:pt x="8184" y="453"/>
                </a:moveTo>
                <a:cubicBezTo>
                  <a:pt x="8242" y="481"/>
                  <a:pt x="8307" y="525"/>
                  <a:pt x="8372" y="585"/>
                </a:cubicBezTo>
                <a:lnTo>
                  <a:pt x="8372" y="584"/>
                </a:lnTo>
                <a:cubicBezTo>
                  <a:pt x="8550" y="744"/>
                  <a:pt x="8719" y="990"/>
                  <a:pt x="8852" y="1276"/>
                </a:cubicBezTo>
                <a:cubicBezTo>
                  <a:pt x="8985" y="1564"/>
                  <a:pt x="9061" y="1853"/>
                  <a:pt x="9068" y="2092"/>
                </a:cubicBezTo>
                <a:cubicBezTo>
                  <a:pt x="9070" y="2180"/>
                  <a:pt x="9062" y="2258"/>
                  <a:pt x="9046" y="2319"/>
                </a:cubicBezTo>
                <a:lnTo>
                  <a:pt x="8184" y="453"/>
                </a:lnTo>
                <a:close/>
                <a:moveTo>
                  <a:pt x="6028" y="4146"/>
                </a:moveTo>
                <a:cubicBezTo>
                  <a:pt x="6049" y="4206"/>
                  <a:pt x="6059" y="4271"/>
                  <a:pt x="6059" y="4334"/>
                </a:cubicBezTo>
                <a:cubicBezTo>
                  <a:pt x="6059" y="4664"/>
                  <a:pt x="5792" y="4930"/>
                  <a:pt x="5464" y="4930"/>
                </a:cubicBezTo>
                <a:cubicBezTo>
                  <a:pt x="5231" y="4930"/>
                  <a:pt x="5024" y="4797"/>
                  <a:pt x="4927" y="4594"/>
                </a:cubicBezTo>
                <a:lnTo>
                  <a:pt x="6028" y="4146"/>
                </a:lnTo>
                <a:close/>
                <a:moveTo>
                  <a:pt x="2648" y="3402"/>
                </a:moveTo>
                <a:lnTo>
                  <a:pt x="3210" y="4620"/>
                </a:lnTo>
                <a:lnTo>
                  <a:pt x="1434" y="5343"/>
                </a:lnTo>
                <a:lnTo>
                  <a:pt x="1040" y="4489"/>
                </a:lnTo>
                <a:lnTo>
                  <a:pt x="945" y="4284"/>
                </a:lnTo>
                <a:lnTo>
                  <a:pt x="2648" y="3402"/>
                </a:lnTo>
                <a:close/>
                <a:moveTo>
                  <a:pt x="6650" y="3893"/>
                </a:moveTo>
                <a:cubicBezTo>
                  <a:pt x="6702" y="4034"/>
                  <a:pt x="6729" y="4182"/>
                  <a:pt x="6729" y="4334"/>
                </a:cubicBezTo>
                <a:cubicBezTo>
                  <a:pt x="6729" y="5032"/>
                  <a:pt x="6162" y="5601"/>
                  <a:pt x="5464" y="5601"/>
                </a:cubicBezTo>
                <a:cubicBezTo>
                  <a:pt x="4957" y="5601"/>
                  <a:pt x="4506" y="5302"/>
                  <a:pt x="4305" y="4847"/>
                </a:cubicBezTo>
                <a:lnTo>
                  <a:pt x="4674" y="4698"/>
                </a:lnTo>
                <a:cubicBezTo>
                  <a:pt x="4813" y="5002"/>
                  <a:pt x="5119" y="5203"/>
                  <a:pt x="5464" y="5203"/>
                </a:cubicBezTo>
                <a:cubicBezTo>
                  <a:pt x="5943" y="5203"/>
                  <a:pt x="6333" y="4814"/>
                  <a:pt x="6333" y="4334"/>
                </a:cubicBezTo>
                <a:cubicBezTo>
                  <a:pt x="6333" y="4234"/>
                  <a:pt x="6314" y="4136"/>
                  <a:pt x="6281" y="4043"/>
                </a:cubicBezTo>
                <a:lnTo>
                  <a:pt x="6650" y="3893"/>
                </a:lnTo>
                <a:close/>
                <a:moveTo>
                  <a:pt x="490" y="4226"/>
                </a:moveTo>
                <a:cubicBezTo>
                  <a:pt x="512" y="4226"/>
                  <a:pt x="536" y="4230"/>
                  <a:pt x="559" y="4239"/>
                </a:cubicBezTo>
                <a:cubicBezTo>
                  <a:pt x="609" y="4257"/>
                  <a:pt x="649" y="4294"/>
                  <a:pt x="671" y="4343"/>
                </a:cubicBezTo>
                <a:lnTo>
                  <a:pt x="1213" y="5514"/>
                </a:lnTo>
                <a:cubicBezTo>
                  <a:pt x="1258" y="5614"/>
                  <a:pt x="1214" y="5734"/>
                  <a:pt x="1114" y="5780"/>
                </a:cubicBezTo>
                <a:cubicBezTo>
                  <a:pt x="1087" y="5792"/>
                  <a:pt x="1059" y="5799"/>
                  <a:pt x="1030" y="5799"/>
                </a:cubicBezTo>
                <a:cubicBezTo>
                  <a:pt x="1007" y="5799"/>
                  <a:pt x="983" y="5794"/>
                  <a:pt x="960" y="5786"/>
                </a:cubicBezTo>
                <a:cubicBezTo>
                  <a:pt x="910" y="5768"/>
                  <a:pt x="871" y="5730"/>
                  <a:pt x="848" y="5682"/>
                </a:cubicBezTo>
                <a:lnTo>
                  <a:pt x="308" y="4510"/>
                </a:lnTo>
                <a:cubicBezTo>
                  <a:pt x="285" y="4462"/>
                  <a:pt x="283" y="4407"/>
                  <a:pt x="301" y="4358"/>
                </a:cubicBezTo>
                <a:cubicBezTo>
                  <a:pt x="320" y="4308"/>
                  <a:pt x="357" y="4267"/>
                  <a:pt x="405" y="4245"/>
                </a:cubicBezTo>
                <a:cubicBezTo>
                  <a:pt x="432" y="4232"/>
                  <a:pt x="461" y="4226"/>
                  <a:pt x="490" y="4226"/>
                </a:cubicBezTo>
                <a:close/>
                <a:moveTo>
                  <a:pt x="6311" y="5618"/>
                </a:moveTo>
                <a:lnTo>
                  <a:pt x="7269" y="8103"/>
                </a:lnTo>
                <a:lnTo>
                  <a:pt x="6748" y="8103"/>
                </a:lnTo>
                <a:lnTo>
                  <a:pt x="5867" y="5819"/>
                </a:lnTo>
                <a:cubicBezTo>
                  <a:pt x="6028" y="5776"/>
                  <a:pt x="6177" y="5707"/>
                  <a:pt x="6311" y="5618"/>
                </a:cubicBezTo>
                <a:close/>
                <a:moveTo>
                  <a:pt x="4137" y="8376"/>
                </a:moveTo>
                <a:cubicBezTo>
                  <a:pt x="4227" y="8377"/>
                  <a:pt x="4301" y="8450"/>
                  <a:pt x="4301" y="8541"/>
                </a:cubicBezTo>
                <a:cubicBezTo>
                  <a:pt x="4301" y="8633"/>
                  <a:pt x="4227" y="8707"/>
                  <a:pt x="4136" y="8707"/>
                </a:cubicBezTo>
                <a:lnTo>
                  <a:pt x="3432" y="8707"/>
                </a:lnTo>
                <a:cubicBezTo>
                  <a:pt x="3341" y="8707"/>
                  <a:pt x="3267" y="8633"/>
                  <a:pt x="3267" y="8541"/>
                </a:cubicBezTo>
                <a:cubicBezTo>
                  <a:pt x="3267" y="8450"/>
                  <a:pt x="3341" y="8376"/>
                  <a:pt x="3432" y="8376"/>
                </a:cubicBezTo>
                <a:close/>
                <a:moveTo>
                  <a:pt x="7456" y="8376"/>
                </a:moveTo>
                <a:cubicBezTo>
                  <a:pt x="7548" y="8377"/>
                  <a:pt x="7621" y="8451"/>
                  <a:pt x="7621" y="8541"/>
                </a:cubicBezTo>
                <a:cubicBezTo>
                  <a:pt x="7621" y="8633"/>
                  <a:pt x="7547" y="8707"/>
                  <a:pt x="7455" y="8707"/>
                </a:cubicBezTo>
                <a:lnTo>
                  <a:pt x="6752" y="8707"/>
                </a:lnTo>
                <a:cubicBezTo>
                  <a:pt x="6660" y="8707"/>
                  <a:pt x="6586" y="8633"/>
                  <a:pt x="6586" y="8541"/>
                </a:cubicBezTo>
                <a:cubicBezTo>
                  <a:pt x="6586" y="8450"/>
                  <a:pt x="6660" y="8377"/>
                  <a:pt x="6751" y="8376"/>
                </a:cubicBezTo>
                <a:close/>
                <a:moveTo>
                  <a:pt x="7888" y="0"/>
                </a:moveTo>
                <a:cubicBezTo>
                  <a:pt x="7867" y="0"/>
                  <a:pt x="7845" y="6"/>
                  <a:pt x="7825" y="16"/>
                </a:cubicBezTo>
                <a:lnTo>
                  <a:pt x="6885" y="503"/>
                </a:lnTo>
                <a:cubicBezTo>
                  <a:pt x="6818" y="538"/>
                  <a:pt x="6792" y="621"/>
                  <a:pt x="6827" y="687"/>
                </a:cubicBezTo>
                <a:cubicBezTo>
                  <a:pt x="6851" y="734"/>
                  <a:pt x="6899" y="761"/>
                  <a:pt x="6948" y="761"/>
                </a:cubicBezTo>
                <a:cubicBezTo>
                  <a:pt x="6969" y="761"/>
                  <a:pt x="6990" y="756"/>
                  <a:pt x="7010" y="746"/>
                </a:cubicBezTo>
                <a:lnTo>
                  <a:pt x="7824" y="324"/>
                </a:lnTo>
                <a:lnTo>
                  <a:pt x="8910" y="2678"/>
                </a:lnTo>
                <a:lnTo>
                  <a:pt x="3611" y="4836"/>
                </a:lnTo>
                <a:lnTo>
                  <a:pt x="2744" y="2958"/>
                </a:lnTo>
                <a:lnTo>
                  <a:pt x="6531" y="994"/>
                </a:lnTo>
                <a:cubicBezTo>
                  <a:pt x="6598" y="959"/>
                  <a:pt x="6625" y="877"/>
                  <a:pt x="6590" y="810"/>
                </a:cubicBezTo>
                <a:cubicBezTo>
                  <a:pt x="6566" y="763"/>
                  <a:pt x="6518" y="736"/>
                  <a:pt x="6468" y="736"/>
                </a:cubicBezTo>
                <a:cubicBezTo>
                  <a:pt x="6447" y="736"/>
                  <a:pt x="6426" y="741"/>
                  <a:pt x="6406" y="751"/>
                </a:cubicBezTo>
                <a:lnTo>
                  <a:pt x="2502" y="2775"/>
                </a:lnTo>
                <a:cubicBezTo>
                  <a:pt x="2437" y="2808"/>
                  <a:pt x="2410" y="2887"/>
                  <a:pt x="2441" y="2954"/>
                </a:cubicBezTo>
                <a:lnTo>
                  <a:pt x="2534" y="3153"/>
                </a:lnTo>
                <a:lnTo>
                  <a:pt x="786" y="4058"/>
                </a:lnTo>
                <a:cubicBezTo>
                  <a:pt x="747" y="4027"/>
                  <a:pt x="702" y="4001"/>
                  <a:pt x="653" y="3982"/>
                </a:cubicBezTo>
                <a:cubicBezTo>
                  <a:pt x="600" y="3962"/>
                  <a:pt x="544" y="3952"/>
                  <a:pt x="489" y="3952"/>
                </a:cubicBezTo>
                <a:cubicBezTo>
                  <a:pt x="421" y="3952"/>
                  <a:pt x="354" y="3967"/>
                  <a:pt x="291" y="3997"/>
                </a:cubicBezTo>
                <a:cubicBezTo>
                  <a:pt x="176" y="4049"/>
                  <a:pt x="88" y="4144"/>
                  <a:pt x="45" y="4263"/>
                </a:cubicBezTo>
                <a:cubicBezTo>
                  <a:pt x="1" y="4382"/>
                  <a:pt x="6" y="4510"/>
                  <a:pt x="59" y="4625"/>
                </a:cubicBezTo>
                <a:lnTo>
                  <a:pt x="600" y="5795"/>
                </a:lnTo>
                <a:cubicBezTo>
                  <a:pt x="679" y="5969"/>
                  <a:pt x="851" y="6071"/>
                  <a:pt x="1030" y="6071"/>
                </a:cubicBezTo>
                <a:cubicBezTo>
                  <a:pt x="1097" y="6071"/>
                  <a:pt x="1164" y="6057"/>
                  <a:pt x="1228" y="6027"/>
                </a:cubicBezTo>
                <a:cubicBezTo>
                  <a:pt x="1397" y="5950"/>
                  <a:pt x="1498" y="5784"/>
                  <a:pt x="1503" y="5610"/>
                </a:cubicBezTo>
                <a:lnTo>
                  <a:pt x="3324" y="4868"/>
                </a:lnTo>
                <a:lnTo>
                  <a:pt x="3417" y="5068"/>
                </a:lnTo>
                <a:cubicBezTo>
                  <a:pt x="3440" y="5118"/>
                  <a:pt x="3489" y="5148"/>
                  <a:pt x="3540" y="5148"/>
                </a:cubicBezTo>
                <a:cubicBezTo>
                  <a:pt x="3558" y="5148"/>
                  <a:pt x="3576" y="5145"/>
                  <a:pt x="3592" y="5137"/>
                </a:cubicBezTo>
                <a:lnTo>
                  <a:pt x="4053" y="4950"/>
                </a:lnTo>
                <a:cubicBezTo>
                  <a:pt x="4135" y="5136"/>
                  <a:pt x="4250" y="5302"/>
                  <a:pt x="4391" y="5439"/>
                </a:cubicBezTo>
                <a:lnTo>
                  <a:pt x="3782" y="7020"/>
                </a:lnTo>
                <a:cubicBezTo>
                  <a:pt x="3756" y="7091"/>
                  <a:pt x="3791" y="7169"/>
                  <a:pt x="3861" y="7197"/>
                </a:cubicBezTo>
                <a:cubicBezTo>
                  <a:pt x="3877" y="7203"/>
                  <a:pt x="3894" y="7206"/>
                  <a:pt x="3910" y="7206"/>
                </a:cubicBezTo>
                <a:cubicBezTo>
                  <a:pt x="3965" y="7206"/>
                  <a:pt x="4016" y="7172"/>
                  <a:pt x="4038" y="7118"/>
                </a:cubicBezTo>
                <a:lnTo>
                  <a:pt x="4615" y="5619"/>
                </a:lnTo>
                <a:cubicBezTo>
                  <a:pt x="4750" y="5709"/>
                  <a:pt x="4900" y="5776"/>
                  <a:pt x="5059" y="5819"/>
                </a:cubicBezTo>
                <a:lnTo>
                  <a:pt x="4180" y="8102"/>
                </a:lnTo>
                <a:lnTo>
                  <a:pt x="3659" y="8102"/>
                </a:lnTo>
                <a:lnTo>
                  <a:pt x="3842" y="7625"/>
                </a:lnTo>
                <a:cubicBezTo>
                  <a:pt x="3869" y="7555"/>
                  <a:pt x="3834" y="7476"/>
                  <a:pt x="3764" y="7449"/>
                </a:cubicBezTo>
                <a:cubicBezTo>
                  <a:pt x="3748" y="7442"/>
                  <a:pt x="3731" y="7439"/>
                  <a:pt x="3714" y="7439"/>
                </a:cubicBezTo>
                <a:cubicBezTo>
                  <a:pt x="3660" y="7439"/>
                  <a:pt x="3608" y="7473"/>
                  <a:pt x="3587" y="7527"/>
                </a:cubicBezTo>
                <a:lnTo>
                  <a:pt x="3363" y="8108"/>
                </a:lnTo>
                <a:cubicBezTo>
                  <a:pt x="3154" y="8141"/>
                  <a:pt x="2994" y="8322"/>
                  <a:pt x="2994" y="8541"/>
                </a:cubicBezTo>
                <a:cubicBezTo>
                  <a:pt x="2994" y="8783"/>
                  <a:pt x="3190" y="8980"/>
                  <a:pt x="3432" y="8980"/>
                </a:cubicBezTo>
                <a:lnTo>
                  <a:pt x="4136" y="8980"/>
                </a:lnTo>
                <a:cubicBezTo>
                  <a:pt x="4378" y="8980"/>
                  <a:pt x="4574" y="8783"/>
                  <a:pt x="4574" y="8541"/>
                </a:cubicBezTo>
                <a:cubicBezTo>
                  <a:pt x="4574" y="8412"/>
                  <a:pt x="4519" y="8295"/>
                  <a:pt x="4429" y="8215"/>
                </a:cubicBezTo>
                <a:lnTo>
                  <a:pt x="5333" y="5867"/>
                </a:lnTo>
                <a:cubicBezTo>
                  <a:pt x="5376" y="5872"/>
                  <a:pt x="5420" y="5874"/>
                  <a:pt x="5464" y="5874"/>
                </a:cubicBezTo>
                <a:cubicBezTo>
                  <a:pt x="5507" y="5874"/>
                  <a:pt x="5550" y="5871"/>
                  <a:pt x="5594" y="5867"/>
                </a:cubicBezTo>
                <a:lnTo>
                  <a:pt x="6488" y="8190"/>
                </a:lnTo>
                <a:cubicBezTo>
                  <a:pt x="6382" y="8271"/>
                  <a:pt x="6313" y="8397"/>
                  <a:pt x="6313" y="8541"/>
                </a:cubicBezTo>
                <a:cubicBezTo>
                  <a:pt x="6313" y="8783"/>
                  <a:pt x="6510" y="8980"/>
                  <a:pt x="6752" y="8980"/>
                </a:cubicBezTo>
                <a:lnTo>
                  <a:pt x="7455" y="8980"/>
                </a:lnTo>
                <a:cubicBezTo>
                  <a:pt x="7697" y="8980"/>
                  <a:pt x="7895" y="8783"/>
                  <a:pt x="7895" y="8541"/>
                </a:cubicBezTo>
                <a:cubicBezTo>
                  <a:pt x="7895" y="8337"/>
                  <a:pt x="7755" y="8166"/>
                  <a:pt x="7567" y="8116"/>
                </a:cubicBezTo>
                <a:lnTo>
                  <a:pt x="6535" y="5437"/>
                </a:lnTo>
                <a:cubicBezTo>
                  <a:pt x="6823" y="5158"/>
                  <a:pt x="7002" y="4767"/>
                  <a:pt x="7002" y="4334"/>
                </a:cubicBezTo>
                <a:cubicBezTo>
                  <a:pt x="7002" y="4145"/>
                  <a:pt x="6969" y="3963"/>
                  <a:pt x="6903" y="3789"/>
                </a:cubicBezTo>
                <a:lnTo>
                  <a:pt x="9146" y="2875"/>
                </a:lnTo>
                <a:cubicBezTo>
                  <a:pt x="9180" y="2862"/>
                  <a:pt x="9207" y="2834"/>
                  <a:pt x="9221" y="2799"/>
                </a:cubicBezTo>
                <a:cubicBezTo>
                  <a:pt x="9234" y="2765"/>
                  <a:pt x="9233" y="2726"/>
                  <a:pt x="9218" y="2692"/>
                </a:cubicBezTo>
                <a:lnTo>
                  <a:pt x="9185" y="2621"/>
                </a:lnTo>
                <a:cubicBezTo>
                  <a:pt x="9293" y="2510"/>
                  <a:pt x="9348" y="2325"/>
                  <a:pt x="9341" y="2084"/>
                </a:cubicBezTo>
                <a:cubicBezTo>
                  <a:pt x="9333" y="1809"/>
                  <a:pt x="9248" y="1481"/>
                  <a:pt x="9100" y="1162"/>
                </a:cubicBezTo>
                <a:cubicBezTo>
                  <a:pt x="8953" y="843"/>
                  <a:pt x="8760" y="565"/>
                  <a:pt x="8556" y="382"/>
                </a:cubicBezTo>
                <a:cubicBezTo>
                  <a:pt x="8386" y="228"/>
                  <a:pt x="8220" y="150"/>
                  <a:pt x="8072" y="150"/>
                </a:cubicBezTo>
                <a:cubicBezTo>
                  <a:pt x="8063" y="150"/>
                  <a:pt x="8054" y="150"/>
                  <a:pt x="8045" y="151"/>
                </a:cubicBezTo>
                <a:lnTo>
                  <a:pt x="8012" y="80"/>
                </a:lnTo>
                <a:cubicBezTo>
                  <a:pt x="7997" y="46"/>
                  <a:pt x="7968" y="20"/>
                  <a:pt x="7932" y="8"/>
                </a:cubicBezTo>
                <a:cubicBezTo>
                  <a:pt x="7918" y="3"/>
                  <a:pt x="7903" y="0"/>
                  <a:pt x="78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1" name="Google Shape;1571;p60"/>
          <p:cNvGrpSpPr/>
          <p:nvPr/>
        </p:nvGrpSpPr>
        <p:grpSpPr>
          <a:xfrm>
            <a:off x="7385099" y="1565228"/>
            <a:ext cx="425335" cy="425289"/>
            <a:chOff x="5913900" y="2212550"/>
            <a:chExt cx="233175" cy="233150"/>
          </a:xfrm>
        </p:grpSpPr>
        <p:sp>
          <p:nvSpPr>
            <p:cNvPr id="1572" name="Google Shape;1572;p60"/>
            <p:cNvSpPr/>
            <p:nvPr/>
          </p:nvSpPr>
          <p:spPr>
            <a:xfrm>
              <a:off x="5913900" y="2212550"/>
              <a:ext cx="233175" cy="233150"/>
            </a:xfrm>
            <a:custGeom>
              <a:rect b="b" l="l" r="r" t="t"/>
              <a:pathLst>
                <a:path extrusionOk="0" h="9326" w="9327">
                  <a:moveTo>
                    <a:pt x="8396" y="274"/>
                  </a:moveTo>
                  <a:cubicBezTo>
                    <a:pt x="8758" y="274"/>
                    <a:pt x="9053" y="568"/>
                    <a:pt x="9053" y="932"/>
                  </a:cubicBezTo>
                  <a:lnTo>
                    <a:pt x="9053" y="6554"/>
                  </a:lnTo>
                  <a:cubicBezTo>
                    <a:pt x="9053" y="6918"/>
                    <a:pt x="8758" y="7212"/>
                    <a:pt x="8396" y="7212"/>
                  </a:cubicBezTo>
                  <a:lnTo>
                    <a:pt x="931" y="7212"/>
                  </a:lnTo>
                  <a:cubicBezTo>
                    <a:pt x="568" y="7212"/>
                    <a:pt x="274" y="6918"/>
                    <a:pt x="274" y="6554"/>
                  </a:cubicBezTo>
                  <a:lnTo>
                    <a:pt x="274" y="932"/>
                  </a:lnTo>
                  <a:cubicBezTo>
                    <a:pt x="274" y="568"/>
                    <a:pt x="568" y="274"/>
                    <a:pt x="931" y="274"/>
                  </a:cubicBezTo>
                  <a:close/>
                  <a:moveTo>
                    <a:pt x="5341" y="7485"/>
                  </a:moveTo>
                  <a:lnTo>
                    <a:pt x="5739" y="8423"/>
                  </a:lnTo>
                  <a:lnTo>
                    <a:pt x="3635" y="8423"/>
                  </a:lnTo>
                  <a:lnTo>
                    <a:pt x="4034" y="7485"/>
                  </a:lnTo>
                  <a:close/>
                  <a:moveTo>
                    <a:pt x="931" y="1"/>
                  </a:moveTo>
                  <a:cubicBezTo>
                    <a:pt x="418" y="1"/>
                    <a:pt x="1" y="418"/>
                    <a:pt x="1" y="932"/>
                  </a:cubicBezTo>
                  <a:lnTo>
                    <a:pt x="1" y="6554"/>
                  </a:lnTo>
                  <a:cubicBezTo>
                    <a:pt x="1" y="7068"/>
                    <a:pt x="418" y="7485"/>
                    <a:pt x="931" y="7485"/>
                  </a:cubicBezTo>
                  <a:lnTo>
                    <a:pt x="3737" y="7485"/>
                  </a:lnTo>
                  <a:lnTo>
                    <a:pt x="3339" y="8423"/>
                  </a:lnTo>
                  <a:lnTo>
                    <a:pt x="2564" y="8423"/>
                  </a:lnTo>
                  <a:cubicBezTo>
                    <a:pt x="2141" y="8423"/>
                    <a:pt x="1797" y="8767"/>
                    <a:pt x="1797" y="9190"/>
                  </a:cubicBezTo>
                  <a:cubicBezTo>
                    <a:pt x="1797" y="9265"/>
                    <a:pt x="1858" y="9326"/>
                    <a:pt x="1933" y="9326"/>
                  </a:cubicBezTo>
                  <a:lnTo>
                    <a:pt x="6075" y="9326"/>
                  </a:lnTo>
                  <a:cubicBezTo>
                    <a:pt x="6151" y="9326"/>
                    <a:pt x="6211" y="9265"/>
                    <a:pt x="6211" y="9190"/>
                  </a:cubicBezTo>
                  <a:cubicBezTo>
                    <a:pt x="6211" y="9115"/>
                    <a:pt x="6151" y="9053"/>
                    <a:pt x="6075" y="9053"/>
                  </a:cubicBezTo>
                  <a:lnTo>
                    <a:pt x="2090" y="9053"/>
                  </a:lnTo>
                  <a:cubicBezTo>
                    <a:pt x="2148" y="8847"/>
                    <a:pt x="2339" y="8696"/>
                    <a:pt x="2564" y="8696"/>
                  </a:cubicBezTo>
                  <a:lnTo>
                    <a:pt x="6762" y="8696"/>
                  </a:lnTo>
                  <a:cubicBezTo>
                    <a:pt x="6894" y="8696"/>
                    <a:pt x="7018" y="8747"/>
                    <a:pt x="7112" y="8841"/>
                  </a:cubicBezTo>
                  <a:cubicBezTo>
                    <a:pt x="7172" y="8901"/>
                    <a:pt x="7214" y="8974"/>
                    <a:pt x="7238" y="9053"/>
                  </a:cubicBezTo>
                  <a:lnTo>
                    <a:pt x="6622" y="9053"/>
                  </a:lnTo>
                  <a:cubicBezTo>
                    <a:pt x="6546" y="9053"/>
                    <a:pt x="6485" y="9115"/>
                    <a:pt x="6485" y="9190"/>
                  </a:cubicBezTo>
                  <a:cubicBezTo>
                    <a:pt x="6485" y="9265"/>
                    <a:pt x="6546" y="9326"/>
                    <a:pt x="6622" y="9326"/>
                  </a:cubicBezTo>
                  <a:lnTo>
                    <a:pt x="7393" y="9326"/>
                  </a:lnTo>
                  <a:cubicBezTo>
                    <a:pt x="7468" y="9326"/>
                    <a:pt x="7529" y="9265"/>
                    <a:pt x="7529" y="9190"/>
                  </a:cubicBezTo>
                  <a:cubicBezTo>
                    <a:pt x="7529" y="8985"/>
                    <a:pt x="7450" y="8793"/>
                    <a:pt x="7305" y="8647"/>
                  </a:cubicBezTo>
                  <a:cubicBezTo>
                    <a:pt x="7160" y="8502"/>
                    <a:pt x="6967" y="8423"/>
                    <a:pt x="6762" y="8423"/>
                  </a:cubicBezTo>
                  <a:lnTo>
                    <a:pt x="6036" y="8423"/>
                  </a:lnTo>
                  <a:lnTo>
                    <a:pt x="5638" y="7485"/>
                  </a:lnTo>
                  <a:lnTo>
                    <a:pt x="8396" y="7485"/>
                  </a:lnTo>
                  <a:cubicBezTo>
                    <a:pt x="8909" y="7485"/>
                    <a:pt x="9327" y="7068"/>
                    <a:pt x="9327" y="6554"/>
                  </a:cubicBezTo>
                  <a:lnTo>
                    <a:pt x="9327" y="931"/>
                  </a:lnTo>
                  <a:cubicBezTo>
                    <a:pt x="9327" y="418"/>
                    <a:pt x="8909" y="1"/>
                    <a:pt x="8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0"/>
            <p:cNvSpPr/>
            <p:nvPr/>
          </p:nvSpPr>
          <p:spPr>
            <a:xfrm>
              <a:off x="5929850" y="2228500"/>
              <a:ext cx="201275" cy="155250"/>
            </a:xfrm>
            <a:custGeom>
              <a:rect b="b" l="l" r="r" t="t"/>
              <a:pathLst>
                <a:path extrusionOk="0" h="6210" w="8051">
                  <a:moveTo>
                    <a:pt x="7758" y="273"/>
                  </a:moveTo>
                  <a:cubicBezTo>
                    <a:pt x="7768" y="273"/>
                    <a:pt x="7778" y="282"/>
                    <a:pt x="7778" y="294"/>
                  </a:cubicBezTo>
                  <a:lnTo>
                    <a:pt x="7778" y="5916"/>
                  </a:lnTo>
                  <a:cubicBezTo>
                    <a:pt x="7778" y="5928"/>
                    <a:pt x="7768" y="5937"/>
                    <a:pt x="7758" y="5937"/>
                  </a:cubicBezTo>
                  <a:lnTo>
                    <a:pt x="293" y="5937"/>
                  </a:lnTo>
                  <a:cubicBezTo>
                    <a:pt x="282" y="5937"/>
                    <a:pt x="273" y="5928"/>
                    <a:pt x="273" y="5916"/>
                  </a:cubicBezTo>
                  <a:lnTo>
                    <a:pt x="273" y="294"/>
                  </a:lnTo>
                  <a:cubicBezTo>
                    <a:pt x="273" y="282"/>
                    <a:pt x="282" y="273"/>
                    <a:pt x="293" y="273"/>
                  </a:cubicBezTo>
                  <a:close/>
                  <a:moveTo>
                    <a:pt x="293" y="0"/>
                  </a:moveTo>
                  <a:cubicBezTo>
                    <a:pt x="132" y="0"/>
                    <a:pt x="0" y="132"/>
                    <a:pt x="0" y="294"/>
                  </a:cubicBezTo>
                  <a:lnTo>
                    <a:pt x="0" y="5916"/>
                  </a:lnTo>
                  <a:cubicBezTo>
                    <a:pt x="0" y="6078"/>
                    <a:pt x="131" y="6210"/>
                    <a:pt x="293" y="6210"/>
                  </a:cubicBezTo>
                  <a:lnTo>
                    <a:pt x="7758" y="6210"/>
                  </a:lnTo>
                  <a:cubicBezTo>
                    <a:pt x="7920" y="6210"/>
                    <a:pt x="8050" y="6078"/>
                    <a:pt x="8050" y="5916"/>
                  </a:cubicBezTo>
                  <a:lnTo>
                    <a:pt x="8050" y="294"/>
                  </a:lnTo>
                  <a:cubicBezTo>
                    <a:pt x="8050" y="132"/>
                    <a:pt x="7920" y="0"/>
                    <a:pt x="77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0"/>
            <p:cNvSpPr/>
            <p:nvPr/>
          </p:nvSpPr>
          <p:spPr>
            <a:xfrm>
              <a:off x="5968550" y="2244750"/>
              <a:ext cx="123200" cy="122750"/>
            </a:xfrm>
            <a:custGeom>
              <a:rect b="b" l="l" r="r" t="t"/>
              <a:pathLst>
                <a:path extrusionOk="0" h="4910" w="4928">
                  <a:moveTo>
                    <a:pt x="4008" y="275"/>
                  </a:moveTo>
                  <a:cubicBezTo>
                    <a:pt x="4171" y="275"/>
                    <a:pt x="4334" y="336"/>
                    <a:pt x="4457" y="457"/>
                  </a:cubicBezTo>
                  <a:lnTo>
                    <a:pt x="4467" y="467"/>
                  </a:lnTo>
                  <a:cubicBezTo>
                    <a:pt x="4709" y="710"/>
                    <a:pt x="4712" y="1113"/>
                    <a:pt x="4474" y="1364"/>
                  </a:cubicBezTo>
                  <a:cubicBezTo>
                    <a:pt x="4456" y="1384"/>
                    <a:pt x="4437" y="1403"/>
                    <a:pt x="4418" y="1423"/>
                  </a:cubicBezTo>
                  <a:cubicBezTo>
                    <a:pt x="4331" y="1220"/>
                    <a:pt x="4206" y="1035"/>
                    <a:pt x="4049" y="877"/>
                  </a:cubicBezTo>
                  <a:cubicBezTo>
                    <a:pt x="3890" y="721"/>
                    <a:pt x="3705" y="596"/>
                    <a:pt x="3502" y="509"/>
                  </a:cubicBezTo>
                  <a:lnTo>
                    <a:pt x="3561" y="453"/>
                  </a:lnTo>
                  <a:cubicBezTo>
                    <a:pt x="3685" y="334"/>
                    <a:pt x="3847" y="275"/>
                    <a:pt x="4008" y="275"/>
                  </a:cubicBezTo>
                  <a:close/>
                  <a:moveTo>
                    <a:pt x="388" y="3976"/>
                  </a:moveTo>
                  <a:cubicBezTo>
                    <a:pt x="533" y="3996"/>
                    <a:pt x="666" y="4062"/>
                    <a:pt x="772" y="4166"/>
                  </a:cubicBezTo>
                  <a:cubicBezTo>
                    <a:pt x="877" y="4271"/>
                    <a:pt x="943" y="4404"/>
                    <a:pt x="962" y="4549"/>
                  </a:cubicBezTo>
                  <a:cubicBezTo>
                    <a:pt x="911" y="4564"/>
                    <a:pt x="857" y="4577"/>
                    <a:pt x="804" y="4588"/>
                  </a:cubicBezTo>
                  <a:cubicBezTo>
                    <a:pt x="618" y="4626"/>
                    <a:pt x="500" y="4636"/>
                    <a:pt x="426" y="4636"/>
                  </a:cubicBezTo>
                  <a:cubicBezTo>
                    <a:pt x="358" y="4636"/>
                    <a:pt x="328" y="4627"/>
                    <a:pt x="317" y="4623"/>
                  </a:cubicBezTo>
                  <a:cubicBezTo>
                    <a:pt x="307" y="4600"/>
                    <a:pt x="279" y="4493"/>
                    <a:pt x="349" y="4135"/>
                  </a:cubicBezTo>
                  <a:cubicBezTo>
                    <a:pt x="360" y="4081"/>
                    <a:pt x="373" y="4029"/>
                    <a:pt x="388" y="3976"/>
                  </a:cubicBezTo>
                  <a:close/>
                  <a:moveTo>
                    <a:pt x="4009" y="1"/>
                  </a:moveTo>
                  <a:cubicBezTo>
                    <a:pt x="3770" y="1"/>
                    <a:pt x="3544" y="91"/>
                    <a:pt x="3371" y="255"/>
                  </a:cubicBezTo>
                  <a:lnTo>
                    <a:pt x="3311" y="314"/>
                  </a:lnTo>
                  <a:cubicBezTo>
                    <a:pt x="3261" y="361"/>
                    <a:pt x="3212" y="409"/>
                    <a:pt x="3162" y="457"/>
                  </a:cubicBezTo>
                  <a:lnTo>
                    <a:pt x="3161" y="457"/>
                  </a:lnTo>
                  <a:cubicBezTo>
                    <a:pt x="3048" y="566"/>
                    <a:pt x="2935" y="676"/>
                    <a:pt x="2824" y="784"/>
                  </a:cubicBezTo>
                  <a:cubicBezTo>
                    <a:pt x="2769" y="837"/>
                    <a:pt x="2768" y="923"/>
                    <a:pt x="2821" y="977"/>
                  </a:cubicBezTo>
                  <a:cubicBezTo>
                    <a:pt x="2847" y="1005"/>
                    <a:pt x="2883" y="1019"/>
                    <a:pt x="2919" y="1019"/>
                  </a:cubicBezTo>
                  <a:cubicBezTo>
                    <a:pt x="2953" y="1019"/>
                    <a:pt x="2987" y="1006"/>
                    <a:pt x="3014" y="980"/>
                  </a:cubicBezTo>
                  <a:cubicBezTo>
                    <a:pt x="3103" y="893"/>
                    <a:pt x="3193" y="806"/>
                    <a:pt x="3283" y="719"/>
                  </a:cubicBezTo>
                  <a:cubicBezTo>
                    <a:pt x="3497" y="789"/>
                    <a:pt x="3694" y="910"/>
                    <a:pt x="3855" y="1071"/>
                  </a:cubicBezTo>
                  <a:cubicBezTo>
                    <a:pt x="4017" y="1231"/>
                    <a:pt x="4137" y="1428"/>
                    <a:pt x="4209" y="1642"/>
                  </a:cubicBezTo>
                  <a:cubicBezTo>
                    <a:pt x="3411" y="2475"/>
                    <a:pt x="2584" y="3300"/>
                    <a:pt x="1749" y="4095"/>
                  </a:cubicBezTo>
                  <a:cubicBezTo>
                    <a:pt x="1593" y="4243"/>
                    <a:pt x="1415" y="4363"/>
                    <a:pt x="1223" y="4451"/>
                  </a:cubicBezTo>
                  <a:cubicBezTo>
                    <a:pt x="1186" y="4271"/>
                    <a:pt x="1097" y="4106"/>
                    <a:pt x="964" y="3972"/>
                  </a:cubicBezTo>
                  <a:cubicBezTo>
                    <a:pt x="830" y="3839"/>
                    <a:pt x="665" y="3752"/>
                    <a:pt x="484" y="3716"/>
                  </a:cubicBezTo>
                  <a:cubicBezTo>
                    <a:pt x="572" y="3522"/>
                    <a:pt x="691" y="3344"/>
                    <a:pt x="839" y="3187"/>
                  </a:cubicBezTo>
                  <a:cubicBezTo>
                    <a:pt x="1422" y="2571"/>
                    <a:pt x="2025" y="1955"/>
                    <a:pt x="2629" y="1358"/>
                  </a:cubicBezTo>
                  <a:cubicBezTo>
                    <a:pt x="2683" y="1305"/>
                    <a:pt x="2683" y="1219"/>
                    <a:pt x="2630" y="1165"/>
                  </a:cubicBezTo>
                  <a:cubicBezTo>
                    <a:pt x="2603" y="1138"/>
                    <a:pt x="2568" y="1125"/>
                    <a:pt x="2532" y="1125"/>
                  </a:cubicBezTo>
                  <a:cubicBezTo>
                    <a:pt x="2498" y="1125"/>
                    <a:pt x="2463" y="1138"/>
                    <a:pt x="2437" y="1164"/>
                  </a:cubicBezTo>
                  <a:cubicBezTo>
                    <a:pt x="1830" y="1762"/>
                    <a:pt x="1226" y="2380"/>
                    <a:pt x="641" y="3000"/>
                  </a:cubicBezTo>
                  <a:cubicBezTo>
                    <a:pt x="355" y="3302"/>
                    <a:pt x="161" y="3675"/>
                    <a:pt x="81" y="4082"/>
                  </a:cubicBezTo>
                  <a:cubicBezTo>
                    <a:pt x="1" y="4488"/>
                    <a:pt x="13" y="4708"/>
                    <a:pt x="122" y="4817"/>
                  </a:cubicBezTo>
                  <a:cubicBezTo>
                    <a:pt x="184" y="4879"/>
                    <a:pt x="282" y="4910"/>
                    <a:pt x="428" y="4910"/>
                  </a:cubicBezTo>
                  <a:cubicBezTo>
                    <a:pt x="540" y="4910"/>
                    <a:pt x="681" y="4891"/>
                    <a:pt x="858" y="4855"/>
                  </a:cubicBezTo>
                  <a:cubicBezTo>
                    <a:pt x="1263" y="4774"/>
                    <a:pt x="1637" y="4579"/>
                    <a:pt x="1937" y="4292"/>
                  </a:cubicBezTo>
                  <a:cubicBezTo>
                    <a:pt x="2795" y="3476"/>
                    <a:pt x="3644" y="2628"/>
                    <a:pt x="4463" y="1772"/>
                  </a:cubicBezTo>
                  <a:cubicBezTo>
                    <a:pt x="4533" y="1699"/>
                    <a:pt x="4603" y="1626"/>
                    <a:pt x="4673" y="1551"/>
                  </a:cubicBezTo>
                  <a:cubicBezTo>
                    <a:pt x="4838" y="1377"/>
                    <a:pt x="4927" y="1150"/>
                    <a:pt x="4925" y="910"/>
                  </a:cubicBezTo>
                  <a:cubicBezTo>
                    <a:pt x="4923" y="670"/>
                    <a:pt x="4829" y="444"/>
                    <a:pt x="4662" y="275"/>
                  </a:cubicBezTo>
                  <a:lnTo>
                    <a:pt x="4650" y="264"/>
                  </a:lnTo>
                  <a:lnTo>
                    <a:pt x="4649" y="263"/>
                  </a:lnTo>
                  <a:cubicBezTo>
                    <a:pt x="4479" y="95"/>
                    <a:pt x="4253" y="2"/>
                    <a:pt x="40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0"/>
            <p:cNvSpPr/>
            <p:nvPr/>
          </p:nvSpPr>
          <p:spPr>
            <a:xfrm>
              <a:off x="6062725" y="2325700"/>
              <a:ext cx="54850" cy="6850"/>
            </a:xfrm>
            <a:custGeom>
              <a:rect b="b" l="l" r="r" t="t"/>
              <a:pathLst>
                <a:path extrusionOk="0" h="274" w="2194">
                  <a:moveTo>
                    <a:pt x="137" y="1"/>
                  </a:moveTo>
                  <a:cubicBezTo>
                    <a:pt x="62" y="1"/>
                    <a:pt x="1" y="62"/>
                    <a:pt x="1" y="137"/>
                  </a:cubicBezTo>
                  <a:cubicBezTo>
                    <a:pt x="1" y="213"/>
                    <a:pt x="62" y="274"/>
                    <a:pt x="137" y="274"/>
                  </a:cubicBezTo>
                  <a:lnTo>
                    <a:pt x="2058" y="274"/>
                  </a:lnTo>
                  <a:cubicBezTo>
                    <a:pt x="2133" y="274"/>
                    <a:pt x="2194" y="213"/>
                    <a:pt x="2194" y="137"/>
                  </a:cubicBezTo>
                  <a:cubicBezTo>
                    <a:pt x="2194" y="62"/>
                    <a:pt x="2133" y="1"/>
                    <a:pt x="2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0"/>
            <p:cNvSpPr/>
            <p:nvPr/>
          </p:nvSpPr>
          <p:spPr>
            <a:xfrm>
              <a:off x="6062725" y="2354325"/>
              <a:ext cx="54850" cy="6875"/>
            </a:xfrm>
            <a:custGeom>
              <a:rect b="b" l="l" r="r" t="t"/>
              <a:pathLst>
                <a:path extrusionOk="0" h="275" w="2194">
                  <a:moveTo>
                    <a:pt x="137" y="1"/>
                  </a:moveTo>
                  <a:cubicBezTo>
                    <a:pt x="62" y="1"/>
                    <a:pt x="1" y="63"/>
                    <a:pt x="1" y="138"/>
                  </a:cubicBezTo>
                  <a:cubicBezTo>
                    <a:pt x="1" y="213"/>
                    <a:pt x="62" y="275"/>
                    <a:pt x="137" y="275"/>
                  </a:cubicBezTo>
                  <a:lnTo>
                    <a:pt x="2058" y="275"/>
                  </a:lnTo>
                  <a:cubicBezTo>
                    <a:pt x="2133" y="275"/>
                    <a:pt x="2194" y="213"/>
                    <a:pt x="2194" y="138"/>
                  </a:cubicBezTo>
                  <a:cubicBezTo>
                    <a:pt x="2194" y="63"/>
                    <a:pt x="2133" y="1"/>
                    <a:pt x="2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0"/>
            <p:cNvSpPr/>
            <p:nvPr/>
          </p:nvSpPr>
          <p:spPr>
            <a:xfrm>
              <a:off x="5945275" y="2244750"/>
              <a:ext cx="54850" cy="6850"/>
            </a:xfrm>
            <a:custGeom>
              <a:rect b="b" l="l" r="r" t="t"/>
              <a:pathLst>
                <a:path extrusionOk="0" h="274" w="2194">
                  <a:moveTo>
                    <a:pt x="137" y="1"/>
                  </a:moveTo>
                  <a:cubicBezTo>
                    <a:pt x="62" y="1"/>
                    <a:pt x="1" y="62"/>
                    <a:pt x="1" y="138"/>
                  </a:cubicBezTo>
                  <a:cubicBezTo>
                    <a:pt x="1" y="213"/>
                    <a:pt x="62" y="274"/>
                    <a:pt x="137" y="274"/>
                  </a:cubicBezTo>
                  <a:lnTo>
                    <a:pt x="2058" y="274"/>
                  </a:lnTo>
                  <a:cubicBezTo>
                    <a:pt x="2133" y="274"/>
                    <a:pt x="2194" y="213"/>
                    <a:pt x="2194" y="138"/>
                  </a:cubicBezTo>
                  <a:cubicBezTo>
                    <a:pt x="2194" y="62"/>
                    <a:pt x="2133" y="1"/>
                    <a:pt x="20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0"/>
            <p:cNvSpPr/>
            <p:nvPr/>
          </p:nvSpPr>
          <p:spPr>
            <a:xfrm>
              <a:off x="5945275" y="2260725"/>
              <a:ext cx="33950" cy="6875"/>
            </a:xfrm>
            <a:custGeom>
              <a:rect b="b" l="l" r="r" t="t"/>
              <a:pathLst>
                <a:path extrusionOk="0" h="275" w="1358">
                  <a:moveTo>
                    <a:pt x="137" y="0"/>
                  </a:moveTo>
                  <a:cubicBezTo>
                    <a:pt x="62" y="0"/>
                    <a:pt x="1" y="62"/>
                    <a:pt x="1" y="137"/>
                  </a:cubicBezTo>
                  <a:cubicBezTo>
                    <a:pt x="1" y="212"/>
                    <a:pt x="62" y="274"/>
                    <a:pt x="137" y="274"/>
                  </a:cubicBezTo>
                  <a:lnTo>
                    <a:pt x="1221" y="274"/>
                  </a:lnTo>
                  <a:cubicBezTo>
                    <a:pt x="1297" y="274"/>
                    <a:pt x="1358" y="212"/>
                    <a:pt x="1358" y="137"/>
                  </a:cubicBezTo>
                  <a:cubicBezTo>
                    <a:pt x="1358" y="62"/>
                    <a:pt x="1297" y="0"/>
                    <a:pt x="1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0"/>
            <p:cNvSpPr/>
            <p:nvPr/>
          </p:nvSpPr>
          <p:spPr>
            <a:xfrm>
              <a:off x="6046450" y="2340025"/>
              <a:ext cx="71125" cy="6850"/>
            </a:xfrm>
            <a:custGeom>
              <a:rect b="b" l="l" r="r" t="t"/>
              <a:pathLst>
                <a:path extrusionOk="0" h="274" w="2845">
                  <a:moveTo>
                    <a:pt x="137" y="0"/>
                  </a:moveTo>
                  <a:cubicBezTo>
                    <a:pt x="61" y="0"/>
                    <a:pt x="0" y="61"/>
                    <a:pt x="0" y="137"/>
                  </a:cubicBezTo>
                  <a:cubicBezTo>
                    <a:pt x="0" y="212"/>
                    <a:pt x="61" y="273"/>
                    <a:pt x="137" y="273"/>
                  </a:cubicBezTo>
                  <a:lnTo>
                    <a:pt x="2709" y="273"/>
                  </a:lnTo>
                  <a:cubicBezTo>
                    <a:pt x="2784" y="273"/>
                    <a:pt x="2845" y="212"/>
                    <a:pt x="2845" y="137"/>
                  </a:cubicBezTo>
                  <a:cubicBezTo>
                    <a:pt x="2845" y="61"/>
                    <a:pt x="2784" y="0"/>
                    <a:pt x="27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 name="Google Shape;1580;p60"/>
          <p:cNvGrpSpPr/>
          <p:nvPr/>
        </p:nvGrpSpPr>
        <p:grpSpPr>
          <a:xfrm>
            <a:off x="1343608" y="1565170"/>
            <a:ext cx="402964" cy="425404"/>
            <a:chOff x="2056450" y="2953075"/>
            <a:chExt cx="220875" cy="233175"/>
          </a:xfrm>
        </p:grpSpPr>
        <p:sp>
          <p:nvSpPr>
            <p:cNvPr id="1581" name="Google Shape;1581;p60"/>
            <p:cNvSpPr/>
            <p:nvPr/>
          </p:nvSpPr>
          <p:spPr>
            <a:xfrm>
              <a:off x="2188675" y="3083950"/>
              <a:ext cx="30200" cy="13925"/>
            </a:xfrm>
            <a:custGeom>
              <a:rect b="b" l="l" r="r" t="t"/>
              <a:pathLst>
                <a:path extrusionOk="0" h="557" w="1208">
                  <a:moveTo>
                    <a:pt x="156" y="0"/>
                  </a:moveTo>
                  <a:cubicBezTo>
                    <a:pt x="136" y="0"/>
                    <a:pt x="116" y="5"/>
                    <a:pt x="97" y="13"/>
                  </a:cubicBezTo>
                  <a:cubicBezTo>
                    <a:pt x="29" y="46"/>
                    <a:pt x="0" y="128"/>
                    <a:pt x="32" y="196"/>
                  </a:cubicBezTo>
                  <a:cubicBezTo>
                    <a:pt x="136" y="416"/>
                    <a:pt x="361" y="557"/>
                    <a:pt x="604" y="557"/>
                  </a:cubicBezTo>
                  <a:cubicBezTo>
                    <a:pt x="847" y="557"/>
                    <a:pt x="1071" y="416"/>
                    <a:pt x="1175" y="196"/>
                  </a:cubicBezTo>
                  <a:cubicBezTo>
                    <a:pt x="1207" y="128"/>
                    <a:pt x="1178" y="46"/>
                    <a:pt x="1110" y="13"/>
                  </a:cubicBezTo>
                  <a:cubicBezTo>
                    <a:pt x="1091" y="5"/>
                    <a:pt x="1071" y="0"/>
                    <a:pt x="1052" y="0"/>
                  </a:cubicBezTo>
                  <a:cubicBezTo>
                    <a:pt x="1000" y="0"/>
                    <a:pt x="951" y="29"/>
                    <a:pt x="927" y="78"/>
                  </a:cubicBezTo>
                  <a:cubicBezTo>
                    <a:pt x="868" y="203"/>
                    <a:pt x="742" y="283"/>
                    <a:pt x="604" y="283"/>
                  </a:cubicBezTo>
                  <a:cubicBezTo>
                    <a:pt x="466" y="283"/>
                    <a:pt x="339" y="203"/>
                    <a:pt x="279" y="78"/>
                  </a:cubicBezTo>
                  <a:cubicBezTo>
                    <a:pt x="256" y="29"/>
                    <a:pt x="207" y="0"/>
                    <a:pt x="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0"/>
            <p:cNvSpPr/>
            <p:nvPr/>
          </p:nvSpPr>
          <p:spPr>
            <a:xfrm>
              <a:off x="2173300" y="3059850"/>
              <a:ext cx="10000" cy="14825"/>
            </a:xfrm>
            <a:custGeom>
              <a:rect b="b" l="l" r="r" t="t"/>
              <a:pathLst>
                <a:path extrusionOk="0" h="593" w="400">
                  <a:moveTo>
                    <a:pt x="200" y="0"/>
                  </a:moveTo>
                  <a:cubicBezTo>
                    <a:pt x="90" y="0"/>
                    <a:pt x="1" y="133"/>
                    <a:pt x="1" y="297"/>
                  </a:cubicBezTo>
                  <a:cubicBezTo>
                    <a:pt x="1" y="459"/>
                    <a:pt x="90" y="592"/>
                    <a:pt x="200" y="592"/>
                  </a:cubicBezTo>
                  <a:cubicBezTo>
                    <a:pt x="310" y="592"/>
                    <a:pt x="399" y="459"/>
                    <a:pt x="399" y="297"/>
                  </a:cubicBezTo>
                  <a:cubicBezTo>
                    <a:pt x="399" y="133"/>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0"/>
            <p:cNvSpPr/>
            <p:nvPr/>
          </p:nvSpPr>
          <p:spPr>
            <a:xfrm>
              <a:off x="2224250" y="3059850"/>
              <a:ext cx="9950" cy="14825"/>
            </a:xfrm>
            <a:custGeom>
              <a:rect b="b" l="l" r="r" t="t"/>
              <a:pathLst>
                <a:path extrusionOk="0" h="593" w="398">
                  <a:moveTo>
                    <a:pt x="199" y="0"/>
                  </a:moveTo>
                  <a:cubicBezTo>
                    <a:pt x="89" y="0"/>
                    <a:pt x="0" y="133"/>
                    <a:pt x="0" y="297"/>
                  </a:cubicBezTo>
                  <a:cubicBezTo>
                    <a:pt x="0" y="459"/>
                    <a:pt x="89" y="592"/>
                    <a:pt x="199" y="592"/>
                  </a:cubicBezTo>
                  <a:cubicBezTo>
                    <a:pt x="309" y="592"/>
                    <a:pt x="398" y="459"/>
                    <a:pt x="398" y="297"/>
                  </a:cubicBezTo>
                  <a:cubicBezTo>
                    <a:pt x="398" y="133"/>
                    <a:pt x="309" y="0"/>
                    <a:pt x="1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0"/>
            <p:cNvSpPr/>
            <p:nvPr/>
          </p:nvSpPr>
          <p:spPr>
            <a:xfrm>
              <a:off x="2087700" y="2953075"/>
              <a:ext cx="189625" cy="233175"/>
            </a:xfrm>
            <a:custGeom>
              <a:rect b="b" l="l" r="r" t="t"/>
              <a:pathLst>
                <a:path extrusionOk="0" h="9327" w="7585">
                  <a:moveTo>
                    <a:pt x="2055" y="2729"/>
                  </a:moveTo>
                  <a:cubicBezTo>
                    <a:pt x="2175" y="2729"/>
                    <a:pt x="2272" y="2826"/>
                    <a:pt x="2272" y="2944"/>
                  </a:cubicBezTo>
                  <a:cubicBezTo>
                    <a:pt x="2272" y="3002"/>
                    <a:pt x="2249" y="3056"/>
                    <a:pt x="2209" y="3097"/>
                  </a:cubicBezTo>
                  <a:cubicBezTo>
                    <a:pt x="2168" y="3138"/>
                    <a:pt x="2113" y="3160"/>
                    <a:pt x="2055" y="3160"/>
                  </a:cubicBezTo>
                  <a:lnTo>
                    <a:pt x="910" y="3160"/>
                  </a:lnTo>
                  <a:cubicBezTo>
                    <a:pt x="791" y="3160"/>
                    <a:pt x="694" y="3064"/>
                    <a:pt x="694" y="2944"/>
                  </a:cubicBezTo>
                  <a:cubicBezTo>
                    <a:pt x="694" y="2886"/>
                    <a:pt x="717" y="2833"/>
                    <a:pt x="758" y="2792"/>
                  </a:cubicBezTo>
                  <a:cubicBezTo>
                    <a:pt x="798" y="2752"/>
                    <a:pt x="853" y="2729"/>
                    <a:pt x="910" y="2729"/>
                  </a:cubicBezTo>
                  <a:close/>
                  <a:moveTo>
                    <a:pt x="1810" y="3434"/>
                  </a:moveTo>
                  <a:cubicBezTo>
                    <a:pt x="1930" y="3434"/>
                    <a:pt x="2027" y="3531"/>
                    <a:pt x="2027" y="3650"/>
                  </a:cubicBezTo>
                  <a:cubicBezTo>
                    <a:pt x="2027" y="3708"/>
                    <a:pt x="2004" y="3762"/>
                    <a:pt x="1964" y="3803"/>
                  </a:cubicBezTo>
                  <a:cubicBezTo>
                    <a:pt x="1923" y="3843"/>
                    <a:pt x="1868" y="3866"/>
                    <a:pt x="1810" y="3866"/>
                  </a:cubicBezTo>
                  <a:lnTo>
                    <a:pt x="1155" y="3866"/>
                  </a:lnTo>
                  <a:cubicBezTo>
                    <a:pt x="1036" y="3866"/>
                    <a:pt x="939" y="3769"/>
                    <a:pt x="939" y="3650"/>
                  </a:cubicBezTo>
                  <a:cubicBezTo>
                    <a:pt x="939" y="3593"/>
                    <a:pt x="962" y="3538"/>
                    <a:pt x="1003" y="3497"/>
                  </a:cubicBezTo>
                  <a:cubicBezTo>
                    <a:pt x="1043" y="3457"/>
                    <a:pt x="1098" y="3434"/>
                    <a:pt x="1155" y="3434"/>
                  </a:cubicBezTo>
                  <a:close/>
                  <a:moveTo>
                    <a:pt x="6364" y="1526"/>
                  </a:moveTo>
                  <a:cubicBezTo>
                    <a:pt x="6448" y="1526"/>
                    <a:pt x="6465" y="1554"/>
                    <a:pt x="6471" y="1563"/>
                  </a:cubicBezTo>
                  <a:cubicBezTo>
                    <a:pt x="6535" y="1665"/>
                    <a:pt x="6448" y="1958"/>
                    <a:pt x="6368" y="2123"/>
                  </a:cubicBezTo>
                  <a:cubicBezTo>
                    <a:pt x="6337" y="2186"/>
                    <a:pt x="6360" y="2262"/>
                    <a:pt x="6420" y="2300"/>
                  </a:cubicBezTo>
                  <a:cubicBezTo>
                    <a:pt x="6442" y="2313"/>
                    <a:pt x="6467" y="2320"/>
                    <a:pt x="6491" y="2320"/>
                  </a:cubicBezTo>
                  <a:cubicBezTo>
                    <a:pt x="6532" y="2320"/>
                    <a:pt x="6573" y="2301"/>
                    <a:pt x="6600" y="2267"/>
                  </a:cubicBezTo>
                  <a:cubicBezTo>
                    <a:pt x="6601" y="2266"/>
                    <a:pt x="6698" y="2141"/>
                    <a:pt x="6830" y="2017"/>
                  </a:cubicBezTo>
                  <a:cubicBezTo>
                    <a:pt x="7048" y="1813"/>
                    <a:pt x="7163" y="1791"/>
                    <a:pt x="7203" y="1791"/>
                  </a:cubicBezTo>
                  <a:cubicBezTo>
                    <a:pt x="7228" y="1791"/>
                    <a:pt x="7249" y="1798"/>
                    <a:pt x="7273" y="1830"/>
                  </a:cubicBezTo>
                  <a:cubicBezTo>
                    <a:pt x="7296" y="1859"/>
                    <a:pt x="7295" y="1928"/>
                    <a:pt x="7270" y="2013"/>
                  </a:cubicBezTo>
                  <a:cubicBezTo>
                    <a:pt x="7134" y="2493"/>
                    <a:pt x="6359" y="3365"/>
                    <a:pt x="5752" y="3600"/>
                  </a:cubicBezTo>
                  <a:cubicBezTo>
                    <a:pt x="5482" y="3704"/>
                    <a:pt x="5181" y="3754"/>
                    <a:pt x="4881" y="3754"/>
                  </a:cubicBezTo>
                  <a:cubicBezTo>
                    <a:pt x="4301" y="3754"/>
                    <a:pt x="3726" y="3567"/>
                    <a:pt x="3390" y="3231"/>
                  </a:cubicBezTo>
                  <a:cubicBezTo>
                    <a:pt x="3364" y="3205"/>
                    <a:pt x="3328" y="3191"/>
                    <a:pt x="3292" y="3191"/>
                  </a:cubicBezTo>
                  <a:cubicBezTo>
                    <a:pt x="3278" y="3191"/>
                    <a:pt x="3264" y="3193"/>
                    <a:pt x="3250" y="3197"/>
                  </a:cubicBezTo>
                  <a:cubicBezTo>
                    <a:pt x="3201" y="3214"/>
                    <a:pt x="3165" y="3257"/>
                    <a:pt x="3158" y="3308"/>
                  </a:cubicBezTo>
                  <a:cubicBezTo>
                    <a:pt x="3157" y="3310"/>
                    <a:pt x="3126" y="3520"/>
                    <a:pt x="3016" y="3729"/>
                  </a:cubicBezTo>
                  <a:cubicBezTo>
                    <a:pt x="2879" y="3989"/>
                    <a:pt x="2690" y="4120"/>
                    <a:pt x="2453" y="4120"/>
                  </a:cubicBezTo>
                  <a:lnTo>
                    <a:pt x="2442" y="4120"/>
                  </a:lnTo>
                  <a:cubicBezTo>
                    <a:pt x="2370" y="4120"/>
                    <a:pt x="2301" y="4132"/>
                    <a:pt x="2237" y="4156"/>
                  </a:cubicBezTo>
                  <a:cubicBezTo>
                    <a:pt x="2220" y="4088"/>
                    <a:pt x="2206" y="4022"/>
                    <a:pt x="2192" y="3957"/>
                  </a:cubicBezTo>
                  <a:cubicBezTo>
                    <a:pt x="2262" y="3871"/>
                    <a:pt x="2300" y="3764"/>
                    <a:pt x="2300" y="3650"/>
                  </a:cubicBezTo>
                  <a:cubicBezTo>
                    <a:pt x="2300" y="3559"/>
                    <a:pt x="2276" y="3474"/>
                    <a:pt x="2232" y="3401"/>
                  </a:cubicBezTo>
                  <a:cubicBezTo>
                    <a:pt x="2295" y="3377"/>
                    <a:pt x="2353" y="3339"/>
                    <a:pt x="2402" y="3291"/>
                  </a:cubicBezTo>
                  <a:cubicBezTo>
                    <a:pt x="2494" y="3198"/>
                    <a:pt x="2545" y="3075"/>
                    <a:pt x="2545" y="2944"/>
                  </a:cubicBezTo>
                  <a:cubicBezTo>
                    <a:pt x="2545" y="2823"/>
                    <a:pt x="2500" y="2711"/>
                    <a:pt x="2427" y="2626"/>
                  </a:cubicBezTo>
                  <a:cubicBezTo>
                    <a:pt x="2612" y="2474"/>
                    <a:pt x="2755" y="2281"/>
                    <a:pt x="2847" y="2065"/>
                  </a:cubicBezTo>
                  <a:cubicBezTo>
                    <a:pt x="2946" y="2091"/>
                    <a:pt x="3014" y="2123"/>
                    <a:pt x="3015" y="2123"/>
                  </a:cubicBezTo>
                  <a:cubicBezTo>
                    <a:pt x="3034" y="2133"/>
                    <a:pt x="3055" y="2138"/>
                    <a:pt x="3075" y="2138"/>
                  </a:cubicBezTo>
                  <a:cubicBezTo>
                    <a:pt x="3125" y="2138"/>
                    <a:pt x="3172" y="2110"/>
                    <a:pt x="3197" y="2064"/>
                  </a:cubicBezTo>
                  <a:cubicBezTo>
                    <a:pt x="3324" y="1818"/>
                    <a:pt x="3504" y="1683"/>
                    <a:pt x="3749" y="1652"/>
                  </a:cubicBezTo>
                  <a:cubicBezTo>
                    <a:pt x="3768" y="1650"/>
                    <a:pt x="3786" y="1648"/>
                    <a:pt x="3806" y="1647"/>
                  </a:cubicBezTo>
                  <a:cubicBezTo>
                    <a:pt x="3808" y="1647"/>
                    <a:pt x="3811" y="1647"/>
                    <a:pt x="3814" y="1646"/>
                  </a:cubicBezTo>
                  <a:cubicBezTo>
                    <a:pt x="3828" y="1645"/>
                    <a:pt x="3843" y="1645"/>
                    <a:pt x="3858" y="1645"/>
                  </a:cubicBezTo>
                  <a:cubicBezTo>
                    <a:pt x="3985" y="1645"/>
                    <a:pt x="4127" y="1669"/>
                    <a:pt x="4277" y="1718"/>
                  </a:cubicBezTo>
                  <a:cubicBezTo>
                    <a:pt x="4327" y="1733"/>
                    <a:pt x="4376" y="1752"/>
                    <a:pt x="4427" y="1772"/>
                  </a:cubicBezTo>
                  <a:cubicBezTo>
                    <a:pt x="4518" y="1809"/>
                    <a:pt x="4597" y="1850"/>
                    <a:pt x="4659" y="1883"/>
                  </a:cubicBezTo>
                  <a:cubicBezTo>
                    <a:pt x="4514" y="2072"/>
                    <a:pt x="4365" y="2251"/>
                    <a:pt x="4209" y="2309"/>
                  </a:cubicBezTo>
                  <a:cubicBezTo>
                    <a:pt x="4138" y="2335"/>
                    <a:pt x="4101" y="2414"/>
                    <a:pt x="4128" y="2485"/>
                  </a:cubicBezTo>
                  <a:cubicBezTo>
                    <a:pt x="4148" y="2540"/>
                    <a:pt x="4200" y="2574"/>
                    <a:pt x="4256" y="2574"/>
                  </a:cubicBezTo>
                  <a:cubicBezTo>
                    <a:pt x="4272" y="2574"/>
                    <a:pt x="4288" y="2571"/>
                    <a:pt x="4304" y="2565"/>
                  </a:cubicBezTo>
                  <a:cubicBezTo>
                    <a:pt x="4558" y="2471"/>
                    <a:pt x="4753" y="2212"/>
                    <a:pt x="4942" y="1962"/>
                  </a:cubicBezTo>
                  <a:cubicBezTo>
                    <a:pt x="5097" y="1758"/>
                    <a:pt x="5271" y="1526"/>
                    <a:pt x="5402" y="1526"/>
                  </a:cubicBezTo>
                  <a:cubicBezTo>
                    <a:pt x="5439" y="1526"/>
                    <a:pt x="5451" y="1538"/>
                    <a:pt x="5459" y="1549"/>
                  </a:cubicBezTo>
                  <a:cubicBezTo>
                    <a:pt x="5527" y="1639"/>
                    <a:pt x="5494" y="1914"/>
                    <a:pt x="5451" y="2073"/>
                  </a:cubicBezTo>
                  <a:cubicBezTo>
                    <a:pt x="5431" y="2144"/>
                    <a:pt x="5471" y="2217"/>
                    <a:pt x="5541" y="2240"/>
                  </a:cubicBezTo>
                  <a:cubicBezTo>
                    <a:pt x="5555" y="2244"/>
                    <a:pt x="5569" y="2247"/>
                    <a:pt x="5583" y="2247"/>
                  </a:cubicBezTo>
                  <a:cubicBezTo>
                    <a:pt x="5638" y="2247"/>
                    <a:pt x="5691" y="2213"/>
                    <a:pt x="5711" y="2158"/>
                  </a:cubicBezTo>
                  <a:cubicBezTo>
                    <a:pt x="5714" y="2152"/>
                    <a:pt x="5962" y="1526"/>
                    <a:pt x="6364" y="1526"/>
                  </a:cubicBezTo>
                  <a:close/>
                  <a:moveTo>
                    <a:pt x="2310" y="4421"/>
                  </a:moveTo>
                  <a:lnTo>
                    <a:pt x="2310" y="4421"/>
                  </a:lnTo>
                  <a:cubicBezTo>
                    <a:pt x="2305" y="4630"/>
                    <a:pt x="2302" y="4839"/>
                    <a:pt x="2306" y="5048"/>
                  </a:cubicBezTo>
                  <a:cubicBezTo>
                    <a:pt x="2185" y="4995"/>
                    <a:pt x="2101" y="4875"/>
                    <a:pt x="2101" y="4736"/>
                  </a:cubicBezTo>
                  <a:cubicBezTo>
                    <a:pt x="2101" y="4595"/>
                    <a:pt x="2187" y="4472"/>
                    <a:pt x="2310" y="4421"/>
                  </a:cubicBezTo>
                  <a:close/>
                  <a:moveTo>
                    <a:pt x="6975" y="4421"/>
                  </a:moveTo>
                  <a:cubicBezTo>
                    <a:pt x="7097" y="4472"/>
                    <a:pt x="7184" y="4593"/>
                    <a:pt x="7184" y="4736"/>
                  </a:cubicBezTo>
                  <a:cubicBezTo>
                    <a:pt x="7184" y="4875"/>
                    <a:pt x="7100" y="4995"/>
                    <a:pt x="6980" y="5048"/>
                  </a:cubicBezTo>
                  <a:cubicBezTo>
                    <a:pt x="6982" y="4839"/>
                    <a:pt x="6981" y="4630"/>
                    <a:pt x="6975" y="4421"/>
                  </a:cubicBezTo>
                  <a:close/>
                  <a:moveTo>
                    <a:pt x="6630" y="3341"/>
                  </a:moveTo>
                  <a:cubicBezTo>
                    <a:pt x="6707" y="4091"/>
                    <a:pt x="6727" y="4848"/>
                    <a:pt x="6689" y="5596"/>
                  </a:cubicBezTo>
                  <a:cubicBezTo>
                    <a:pt x="6660" y="6157"/>
                    <a:pt x="6214" y="6600"/>
                    <a:pt x="5653" y="6627"/>
                  </a:cubicBezTo>
                  <a:cubicBezTo>
                    <a:pt x="5318" y="6643"/>
                    <a:pt x="4980" y="6651"/>
                    <a:pt x="4643" y="6651"/>
                  </a:cubicBezTo>
                  <a:cubicBezTo>
                    <a:pt x="4305" y="6651"/>
                    <a:pt x="3968" y="6643"/>
                    <a:pt x="3633" y="6627"/>
                  </a:cubicBezTo>
                  <a:cubicBezTo>
                    <a:pt x="3071" y="6600"/>
                    <a:pt x="2626" y="6157"/>
                    <a:pt x="2597" y="5596"/>
                  </a:cubicBezTo>
                  <a:cubicBezTo>
                    <a:pt x="2576" y="5195"/>
                    <a:pt x="2572" y="4787"/>
                    <a:pt x="2586" y="4384"/>
                  </a:cubicBezTo>
                  <a:cubicBezTo>
                    <a:pt x="2867" y="4341"/>
                    <a:pt x="3098" y="4161"/>
                    <a:pt x="3258" y="3856"/>
                  </a:cubicBezTo>
                  <a:cubicBezTo>
                    <a:pt x="3310" y="3757"/>
                    <a:pt x="3347" y="3660"/>
                    <a:pt x="3373" y="3576"/>
                  </a:cubicBezTo>
                  <a:cubicBezTo>
                    <a:pt x="3654" y="3786"/>
                    <a:pt x="4025" y="3932"/>
                    <a:pt x="4442" y="3993"/>
                  </a:cubicBezTo>
                  <a:cubicBezTo>
                    <a:pt x="4590" y="4015"/>
                    <a:pt x="4738" y="4026"/>
                    <a:pt x="4884" y="4026"/>
                  </a:cubicBezTo>
                  <a:cubicBezTo>
                    <a:pt x="5226" y="4026"/>
                    <a:pt x="5558" y="3968"/>
                    <a:pt x="5850" y="3855"/>
                  </a:cubicBezTo>
                  <a:cubicBezTo>
                    <a:pt x="6107" y="3755"/>
                    <a:pt x="6380" y="3567"/>
                    <a:pt x="6630" y="3341"/>
                  </a:cubicBezTo>
                  <a:close/>
                  <a:moveTo>
                    <a:pt x="4150" y="6919"/>
                  </a:moveTo>
                  <a:cubicBezTo>
                    <a:pt x="4313" y="6922"/>
                    <a:pt x="4478" y="6925"/>
                    <a:pt x="4643" y="6925"/>
                  </a:cubicBezTo>
                  <a:cubicBezTo>
                    <a:pt x="4807" y="6925"/>
                    <a:pt x="4971" y="6922"/>
                    <a:pt x="5136" y="6919"/>
                  </a:cubicBezTo>
                  <a:lnTo>
                    <a:pt x="5136" y="6919"/>
                  </a:lnTo>
                  <a:cubicBezTo>
                    <a:pt x="5059" y="7060"/>
                    <a:pt x="4864" y="7163"/>
                    <a:pt x="4643" y="7163"/>
                  </a:cubicBezTo>
                  <a:cubicBezTo>
                    <a:pt x="4421" y="7163"/>
                    <a:pt x="4227" y="7060"/>
                    <a:pt x="4150" y="6919"/>
                  </a:cubicBezTo>
                  <a:close/>
                  <a:moveTo>
                    <a:pt x="3931" y="7086"/>
                  </a:moveTo>
                  <a:cubicBezTo>
                    <a:pt x="4012" y="7212"/>
                    <a:pt x="4140" y="7313"/>
                    <a:pt x="4299" y="7374"/>
                  </a:cubicBezTo>
                  <a:cubicBezTo>
                    <a:pt x="4196" y="7431"/>
                    <a:pt x="4062" y="7491"/>
                    <a:pt x="3902" y="7535"/>
                  </a:cubicBezTo>
                  <a:cubicBezTo>
                    <a:pt x="3872" y="7434"/>
                    <a:pt x="3846" y="7266"/>
                    <a:pt x="3931" y="7086"/>
                  </a:cubicBezTo>
                  <a:close/>
                  <a:moveTo>
                    <a:pt x="5355" y="7085"/>
                  </a:moveTo>
                  <a:cubicBezTo>
                    <a:pt x="5399" y="7178"/>
                    <a:pt x="5418" y="7277"/>
                    <a:pt x="5411" y="7381"/>
                  </a:cubicBezTo>
                  <a:cubicBezTo>
                    <a:pt x="5407" y="7440"/>
                    <a:pt x="5395" y="7494"/>
                    <a:pt x="5383" y="7535"/>
                  </a:cubicBezTo>
                  <a:cubicBezTo>
                    <a:pt x="5222" y="7491"/>
                    <a:pt x="5090" y="7431"/>
                    <a:pt x="4987" y="7374"/>
                  </a:cubicBezTo>
                  <a:cubicBezTo>
                    <a:pt x="5145" y="7313"/>
                    <a:pt x="5275" y="7211"/>
                    <a:pt x="5355" y="7085"/>
                  </a:cubicBezTo>
                  <a:close/>
                  <a:moveTo>
                    <a:pt x="3287" y="6843"/>
                  </a:moveTo>
                  <a:cubicBezTo>
                    <a:pt x="3393" y="6875"/>
                    <a:pt x="3504" y="6896"/>
                    <a:pt x="3619" y="6901"/>
                  </a:cubicBezTo>
                  <a:cubicBezTo>
                    <a:pt x="3652" y="6902"/>
                    <a:pt x="3684" y="6903"/>
                    <a:pt x="3717" y="6905"/>
                  </a:cubicBezTo>
                  <a:cubicBezTo>
                    <a:pt x="3521" y="7247"/>
                    <a:pt x="3609" y="7600"/>
                    <a:pt x="3701" y="7763"/>
                  </a:cubicBezTo>
                  <a:cubicBezTo>
                    <a:pt x="3726" y="7806"/>
                    <a:pt x="3771" y="7831"/>
                    <a:pt x="3819" y="7831"/>
                  </a:cubicBezTo>
                  <a:cubicBezTo>
                    <a:pt x="3829" y="7831"/>
                    <a:pt x="3838" y="7831"/>
                    <a:pt x="3848" y="7829"/>
                  </a:cubicBezTo>
                  <a:cubicBezTo>
                    <a:pt x="4133" y="7771"/>
                    <a:pt x="4354" y="7664"/>
                    <a:pt x="4506" y="7571"/>
                  </a:cubicBezTo>
                  <a:lnTo>
                    <a:pt x="4506" y="8534"/>
                  </a:lnTo>
                  <a:cubicBezTo>
                    <a:pt x="4370" y="8414"/>
                    <a:pt x="4192" y="8342"/>
                    <a:pt x="3996" y="8342"/>
                  </a:cubicBezTo>
                  <a:lnTo>
                    <a:pt x="3457" y="8342"/>
                  </a:lnTo>
                  <a:lnTo>
                    <a:pt x="3457" y="7879"/>
                  </a:lnTo>
                  <a:cubicBezTo>
                    <a:pt x="3457" y="7804"/>
                    <a:pt x="3396" y="7742"/>
                    <a:pt x="3320" y="7742"/>
                  </a:cubicBezTo>
                  <a:cubicBezTo>
                    <a:pt x="3245" y="7742"/>
                    <a:pt x="3183" y="7804"/>
                    <a:pt x="3183" y="7879"/>
                  </a:cubicBezTo>
                  <a:lnTo>
                    <a:pt x="3183" y="7980"/>
                  </a:lnTo>
                  <a:lnTo>
                    <a:pt x="2584" y="7980"/>
                  </a:lnTo>
                  <a:lnTo>
                    <a:pt x="2584" y="7900"/>
                  </a:lnTo>
                  <a:cubicBezTo>
                    <a:pt x="2584" y="7439"/>
                    <a:pt x="2865" y="7020"/>
                    <a:pt x="3287" y="6843"/>
                  </a:cubicBezTo>
                  <a:close/>
                  <a:moveTo>
                    <a:pt x="3183" y="8254"/>
                  </a:moveTo>
                  <a:lnTo>
                    <a:pt x="3183" y="8479"/>
                  </a:lnTo>
                  <a:cubicBezTo>
                    <a:pt x="3183" y="8554"/>
                    <a:pt x="3245" y="8616"/>
                    <a:pt x="3320" y="8616"/>
                  </a:cubicBezTo>
                  <a:lnTo>
                    <a:pt x="3996" y="8616"/>
                  </a:lnTo>
                  <a:cubicBezTo>
                    <a:pt x="4251" y="8616"/>
                    <a:pt x="4462" y="8807"/>
                    <a:pt x="4493" y="9053"/>
                  </a:cubicBezTo>
                  <a:lnTo>
                    <a:pt x="2819" y="9053"/>
                  </a:lnTo>
                  <a:cubicBezTo>
                    <a:pt x="2690" y="9053"/>
                    <a:pt x="2584" y="8948"/>
                    <a:pt x="2584" y="8818"/>
                  </a:cubicBezTo>
                  <a:lnTo>
                    <a:pt x="2584" y="8254"/>
                  </a:lnTo>
                  <a:close/>
                  <a:moveTo>
                    <a:pt x="6701" y="8254"/>
                  </a:moveTo>
                  <a:lnTo>
                    <a:pt x="6701" y="8818"/>
                  </a:lnTo>
                  <a:cubicBezTo>
                    <a:pt x="6701" y="8948"/>
                    <a:pt x="6596" y="9053"/>
                    <a:pt x="6466" y="9053"/>
                  </a:cubicBezTo>
                  <a:lnTo>
                    <a:pt x="4792" y="9053"/>
                  </a:lnTo>
                  <a:cubicBezTo>
                    <a:pt x="4823" y="8807"/>
                    <a:pt x="5034" y="8616"/>
                    <a:pt x="5288" y="8616"/>
                  </a:cubicBezTo>
                  <a:lnTo>
                    <a:pt x="5965" y="8616"/>
                  </a:lnTo>
                  <a:cubicBezTo>
                    <a:pt x="6041" y="8616"/>
                    <a:pt x="6102" y="8554"/>
                    <a:pt x="6102" y="8479"/>
                  </a:cubicBezTo>
                  <a:lnTo>
                    <a:pt x="6102" y="8254"/>
                  </a:lnTo>
                  <a:close/>
                  <a:moveTo>
                    <a:pt x="1483" y="0"/>
                  </a:moveTo>
                  <a:cubicBezTo>
                    <a:pt x="1219" y="0"/>
                    <a:pt x="960" y="70"/>
                    <a:pt x="733" y="203"/>
                  </a:cubicBezTo>
                  <a:cubicBezTo>
                    <a:pt x="668" y="242"/>
                    <a:pt x="647" y="326"/>
                    <a:pt x="685" y="391"/>
                  </a:cubicBezTo>
                  <a:cubicBezTo>
                    <a:pt x="710" y="435"/>
                    <a:pt x="756" y="459"/>
                    <a:pt x="803" y="459"/>
                  </a:cubicBezTo>
                  <a:cubicBezTo>
                    <a:pt x="827" y="459"/>
                    <a:pt x="851" y="453"/>
                    <a:pt x="872" y="440"/>
                  </a:cubicBezTo>
                  <a:cubicBezTo>
                    <a:pt x="1057" y="332"/>
                    <a:pt x="1268" y="274"/>
                    <a:pt x="1483" y="274"/>
                  </a:cubicBezTo>
                  <a:cubicBezTo>
                    <a:pt x="1571" y="274"/>
                    <a:pt x="1659" y="284"/>
                    <a:pt x="1744" y="303"/>
                  </a:cubicBezTo>
                  <a:lnTo>
                    <a:pt x="1771" y="309"/>
                  </a:lnTo>
                  <a:cubicBezTo>
                    <a:pt x="2313" y="441"/>
                    <a:pt x="2692" y="924"/>
                    <a:pt x="2692" y="1483"/>
                  </a:cubicBezTo>
                  <a:cubicBezTo>
                    <a:pt x="2692" y="1879"/>
                    <a:pt x="2501" y="2244"/>
                    <a:pt x="2179" y="2470"/>
                  </a:cubicBezTo>
                  <a:cubicBezTo>
                    <a:pt x="2140" y="2460"/>
                    <a:pt x="2099" y="2455"/>
                    <a:pt x="2055" y="2455"/>
                  </a:cubicBezTo>
                  <a:lnTo>
                    <a:pt x="1620" y="2455"/>
                  </a:lnTo>
                  <a:lnTo>
                    <a:pt x="1620" y="2065"/>
                  </a:lnTo>
                  <a:cubicBezTo>
                    <a:pt x="1845" y="2005"/>
                    <a:pt x="2012" y="1798"/>
                    <a:pt x="2012" y="1554"/>
                  </a:cubicBezTo>
                  <a:cubicBezTo>
                    <a:pt x="2012" y="1479"/>
                    <a:pt x="1950" y="1417"/>
                    <a:pt x="1875" y="1417"/>
                  </a:cubicBezTo>
                  <a:cubicBezTo>
                    <a:pt x="1799" y="1417"/>
                    <a:pt x="1738" y="1479"/>
                    <a:pt x="1738" y="1554"/>
                  </a:cubicBezTo>
                  <a:cubicBezTo>
                    <a:pt x="1738" y="1695"/>
                    <a:pt x="1624" y="1809"/>
                    <a:pt x="1483" y="1809"/>
                  </a:cubicBezTo>
                  <a:cubicBezTo>
                    <a:pt x="1342" y="1809"/>
                    <a:pt x="1228" y="1695"/>
                    <a:pt x="1228" y="1554"/>
                  </a:cubicBezTo>
                  <a:cubicBezTo>
                    <a:pt x="1228" y="1479"/>
                    <a:pt x="1167" y="1417"/>
                    <a:pt x="1091" y="1417"/>
                  </a:cubicBezTo>
                  <a:cubicBezTo>
                    <a:pt x="1015" y="1417"/>
                    <a:pt x="954" y="1479"/>
                    <a:pt x="954" y="1554"/>
                  </a:cubicBezTo>
                  <a:cubicBezTo>
                    <a:pt x="954" y="1798"/>
                    <a:pt x="1120" y="2005"/>
                    <a:pt x="1346" y="2065"/>
                  </a:cubicBezTo>
                  <a:lnTo>
                    <a:pt x="1346" y="2455"/>
                  </a:lnTo>
                  <a:lnTo>
                    <a:pt x="910" y="2455"/>
                  </a:lnTo>
                  <a:cubicBezTo>
                    <a:pt x="868" y="2455"/>
                    <a:pt x="826" y="2460"/>
                    <a:pt x="787" y="2470"/>
                  </a:cubicBezTo>
                  <a:cubicBezTo>
                    <a:pt x="465" y="2244"/>
                    <a:pt x="274" y="1879"/>
                    <a:pt x="274" y="1483"/>
                  </a:cubicBezTo>
                  <a:cubicBezTo>
                    <a:pt x="274" y="1218"/>
                    <a:pt x="359" y="967"/>
                    <a:pt x="517" y="756"/>
                  </a:cubicBezTo>
                  <a:cubicBezTo>
                    <a:pt x="563" y="695"/>
                    <a:pt x="551" y="610"/>
                    <a:pt x="490" y="565"/>
                  </a:cubicBezTo>
                  <a:cubicBezTo>
                    <a:pt x="466" y="546"/>
                    <a:pt x="437" y="537"/>
                    <a:pt x="408" y="537"/>
                  </a:cubicBezTo>
                  <a:cubicBezTo>
                    <a:pt x="367" y="537"/>
                    <a:pt x="326" y="556"/>
                    <a:pt x="299" y="591"/>
                  </a:cubicBezTo>
                  <a:cubicBezTo>
                    <a:pt x="104" y="850"/>
                    <a:pt x="0" y="1158"/>
                    <a:pt x="0" y="1483"/>
                  </a:cubicBezTo>
                  <a:cubicBezTo>
                    <a:pt x="0" y="1931"/>
                    <a:pt x="199" y="2346"/>
                    <a:pt x="539" y="2626"/>
                  </a:cubicBezTo>
                  <a:cubicBezTo>
                    <a:pt x="463" y="2714"/>
                    <a:pt x="420" y="2827"/>
                    <a:pt x="420" y="2944"/>
                  </a:cubicBezTo>
                  <a:cubicBezTo>
                    <a:pt x="420" y="3152"/>
                    <a:pt x="550" y="3330"/>
                    <a:pt x="733" y="3401"/>
                  </a:cubicBezTo>
                  <a:cubicBezTo>
                    <a:pt x="689" y="3475"/>
                    <a:pt x="665" y="3561"/>
                    <a:pt x="665" y="3650"/>
                  </a:cubicBezTo>
                  <a:cubicBezTo>
                    <a:pt x="665" y="3920"/>
                    <a:pt x="886" y="4139"/>
                    <a:pt x="1155" y="4139"/>
                  </a:cubicBezTo>
                  <a:lnTo>
                    <a:pt x="1810" y="4139"/>
                  </a:lnTo>
                  <a:cubicBezTo>
                    <a:pt x="1858" y="4139"/>
                    <a:pt x="1903" y="4133"/>
                    <a:pt x="1947" y="4120"/>
                  </a:cubicBezTo>
                  <a:cubicBezTo>
                    <a:pt x="1962" y="4185"/>
                    <a:pt x="1977" y="4250"/>
                    <a:pt x="1994" y="4316"/>
                  </a:cubicBezTo>
                  <a:cubicBezTo>
                    <a:pt x="1891" y="4426"/>
                    <a:pt x="1827" y="4573"/>
                    <a:pt x="1827" y="4736"/>
                  </a:cubicBezTo>
                  <a:cubicBezTo>
                    <a:pt x="1827" y="5030"/>
                    <a:pt x="2035" y="5276"/>
                    <a:pt x="2312" y="5337"/>
                  </a:cubicBezTo>
                  <a:cubicBezTo>
                    <a:pt x="2315" y="5427"/>
                    <a:pt x="2319" y="5519"/>
                    <a:pt x="2323" y="5610"/>
                  </a:cubicBezTo>
                  <a:cubicBezTo>
                    <a:pt x="2347" y="6075"/>
                    <a:pt x="2599" y="6475"/>
                    <a:pt x="2970" y="6701"/>
                  </a:cubicBezTo>
                  <a:cubicBezTo>
                    <a:pt x="2566" y="6958"/>
                    <a:pt x="2310" y="7409"/>
                    <a:pt x="2310" y="7900"/>
                  </a:cubicBezTo>
                  <a:lnTo>
                    <a:pt x="2310" y="8818"/>
                  </a:lnTo>
                  <a:lnTo>
                    <a:pt x="2310" y="8819"/>
                  </a:lnTo>
                  <a:cubicBezTo>
                    <a:pt x="2311" y="9099"/>
                    <a:pt x="2538" y="9327"/>
                    <a:pt x="2818" y="9327"/>
                  </a:cubicBezTo>
                  <a:lnTo>
                    <a:pt x="6466" y="9327"/>
                  </a:lnTo>
                  <a:cubicBezTo>
                    <a:pt x="6747" y="9327"/>
                    <a:pt x="6975" y="9098"/>
                    <a:pt x="6975" y="8818"/>
                  </a:cubicBezTo>
                  <a:lnTo>
                    <a:pt x="6975" y="7900"/>
                  </a:lnTo>
                  <a:cubicBezTo>
                    <a:pt x="6975" y="7772"/>
                    <a:pt x="6958" y="7646"/>
                    <a:pt x="6925" y="7525"/>
                  </a:cubicBezTo>
                  <a:cubicBezTo>
                    <a:pt x="6908" y="7464"/>
                    <a:pt x="6853" y="7424"/>
                    <a:pt x="6793" y="7424"/>
                  </a:cubicBezTo>
                  <a:cubicBezTo>
                    <a:pt x="6781" y="7424"/>
                    <a:pt x="6769" y="7426"/>
                    <a:pt x="6757" y="7429"/>
                  </a:cubicBezTo>
                  <a:cubicBezTo>
                    <a:pt x="6683" y="7449"/>
                    <a:pt x="6641" y="7524"/>
                    <a:pt x="6661" y="7597"/>
                  </a:cubicBezTo>
                  <a:cubicBezTo>
                    <a:pt x="6688" y="7695"/>
                    <a:pt x="6701" y="7797"/>
                    <a:pt x="6701" y="7900"/>
                  </a:cubicBezTo>
                  <a:lnTo>
                    <a:pt x="6701" y="7980"/>
                  </a:lnTo>
                  <a:lnTo>
                    <a:pt x="6102" y="7980"/>
                  </a:lnTo>
                  <a:lnTo>
                    <a:pt x="6102" y="7879"/>
                  </a:lnTo>
                  <a:cubicBezTo>
                    <a:pt x="6102" y="7804"/>
                    <a:pt x="6041" y="7742"/>
                    <a:pt x="5965" y="7742"/>
                  </a:cubicBezTo>
                  <a:cubicBezTo>
                    <a:pt x="5890" y="7742"/>
                    <a:pt x="5828" y="7804"/>
                    <a:pt x="5828" y="7879"/>
                  </a:cubicBezTo>
                  <a:lnTo>
                    <a:pt x="5828" y="8342"/>
                  </a:lnTo>
                  <a:lnTo>
                    <a:pt x="5288" y="8342"/>
                  </a:lnTo>
                  <a:cubicBezTo>
                    <a:pt x="5094" y="8342"/>
                    <a:pt x="4916" y="8414"/>
                    <a:pt x="4780" y="8533"/>
                  </a:cubicBezTo>
                  <a:lnTo>
                    <a:pt x="4780" y="7571"/>
                  </a:lnTo>
                  <a:cubicBezTo>
                    <a:pt x="4931" y="7664"/>
                    <a:pt x="5152" y="7771"/>
                    <a:pt x="5438" y="7829"/>
                  </a:cubicBezTo>
                  <a:cubicBezTo>
                    <a:pt x="5447" y="7831"/>
                    <a:pt x="5456" y="7832"/>
                    <a:pt x="5465" y="7832"/>
                  </a:cubicBezTo>
                  <a:cubicBezTo>
                    <a:pt x="5514" y="7832"/>
                    <a:pt x="5560" y="7806"/>
                    <a:pt x="5584" y="7763"/>
                  </a:cubicBezTo>
                  <a:cubicBezTo>
                    <a:pt x="5676" y="7600"/>
                    <a:pt x="5764" y="7247"/>
                    <a:pt x="5568" y="6905"/>
                  </a:cubicBezTo>
                  <a:cubicBezTo>
                    <a:pt x="5601" y="6903"/>
                    <a:pt x="5633" y="6902"/>
                    <a:pt x="5665" y="6901"/>
                  </a:cubicBezTo>
                  <a:cubicBezTo>
                    <a:pt x="5780" y="6896"/>
                    <a:pt x="5893" y="6875"/>
                    <a:pt x="5998" y="6843"/>
                  </a:cubicBezTo>
                  <a:cubicBezTo>
                    <a:pt x="6167" y="6914"/>
                    <a:pt x="6317" y="7024"/>
                    <a:pt x="6434" y="7165"/>
                  </a:cubicBezTo>
                  <a:cubicBezTo>
                    <a:pt x="6462" y="7197"/>
                    <a:pt x="6500" y="7215"/>
                    <a:pt x="6539" y="7215"/>
                  </a:cubicBezTo>
                  <a:cubicBezTo>
                    <a:pt x="6571" y="7215"/>
                    <a:pt x="6602" y="7204"/>
                    <a:pt x="6628" y="7183"/>
                  </a:cubicBezTo>
                  <a:cubicBezTo>
                    <a:pt x="6685" y="7134"/>
                    <a:pt x="6693" y="7048"/>
                    <a:pt x="6644" y="6989"/>
                  </a:cubicBezTo>
                  <a:cubicBezTo>
                    <a:pt x="6551" y="6877"/>
                    <a:pt x="6438" y="6779"/>
                    <a:pt x="6316" y="6701"/>
                  </a:cubicBezTo>
                  <a:cubicBezTo>
                    <a:pt x="6686" y="6474"/>
                    <a:pt x="6938" y="6074"/>
                    <a:pt x="6961" y="5610"/>
                  </a:cubicBezTo>
                  <a:cubicBezTo>
                    <a:pt x="6967" y="5519"/>
                    <a:pt x="6970" y="5427"/>
                    <a:pt x="6973" y="5337"/>
                  </a:cubicBezTo>
                  <a:cubicBezTo>
                    <a:pt x="7250" y="5276"/>
                    <a:pt x="7458" y="5030"/>
                    <a:pt x="7458" y="4736"/>
                  </a:cubicBezTo>
                  <a:cubicBezTo>
                    <a:pt x="7458" y="4441"/>
                    <a:pt x="7246" y="4188"/>
                    <a:pt x="6963" y="4132"/>
                  </a:cubicBezTo>
                  <a:cubicBezTo>
                    <a:pt x="6947" y="3786"/>
                    <a:pt x="6918" y="3440"/>
                    <a:pt x="6878" y="3097"/>
                  </a:cubicBezTo>
                  <a:cubicBezTo>
                    <a:pt x="7200" y="2754"/>
                    <a:pt x="7455" y="2370"/>
                    <a:pt x="7534" y="2087"/>
                  </a:cubicBezTo>
                  <a:cubicBezTo>
                    <a:pt x="7584" y="1909"/>
                    <a:pt x="7570" y="1766"/>
                    <a:pt x="7492" y="1663"/>
                  </a:cubicBezTo>
                  <a:cubicBezTo>
                    <a:pt x="7419" y="1567"/>
                    <a:pt x="7320" y="1517"/>
                    <a:pt x="7205" y="1517"/>
                  </a:cubicBezTo>
                  <a:lnTo>
                    <a:pt x="7203" y="1517"/>
                  </a:lnTo>
                  <a:cubicBezTo>
                    <a:pt x="7056" y="1517"/>
                    <a:pt x="6901" y="1602"/>
                    <a:pt x="6765" y="1710"/>
                  </a:cubicBezTo>
                  <a:cubicBezTo>
                    <a:pt x="6771" y="1591"/>
                    <a:pt x="6750" y="1493"/>
                    <a:pt x="6703" y="1418"/>
                  </a:cubicBezTo>
                  <a:cubicBezTo>
                    <a:pt x="6656" y="1342"/>
                    <a:pt x="6558" y="1252"/>
                    <a:pt x="6364" y="1252"/>
                  </a:cubicBezTo>
                  <a:cubicBezTo>
                    <a:pt x="6107" y="1252"/>
                    <a:pt x="5904" y="1398"/>
                    <a:pt x="5756" y="1565"/>
                  </a:cubicBezTo>
                  <a:cubicBezTo>
                    <a:pt x="5741" y="1497"/>
                    <a:pt x="5717" y="1435"/>
                    <a:pt x="5677" y="1383"/>
                  </a:cubicBezTo>
                  <a:cubicBezTo>
                    <a:pt x="5613" y="1298"/>
                    <a:pt x="5517" y="1252"/>
                    <a:pt x="5402" y="1252"/>
                  </a:cubicBezTo>
                  <a:cubicBezTo>
                    <a:pt x="5178" y="1252"/>
                    <a:pt x="5002" y="1438"/>
                    <a:pt x="4827" y="1662"/>
                  </a:cubicBezTo>
                  <a:cubicBezTo>
                    <a:pt x="4754" y="1621"/>
                    <a:pt x="4651" y="1567"/>
                    <a:pt x="4531" y="1518"/>
                  </a:cubicBezTo>
                  <a:cubicBezTo>
                    <a:pt x="4474" y="1495"/>
                    <a:pt x="4417" y="1475"/>
                    <a:pt x="4362" y="1457"/>
                  </a:cubicBezTo>
                  <a:cubicBezTo>
                    <a:pt x="4184" y="1400"/>
                    <a:pt x="4017" y="1371"/>
                    <a:pt x="3861" y="1371"/>
                  </a:cubicBezTo>
                  <a:cubicBezTo>
                    <a:pt x="3840" y="1371"/>
                    <a:pt x="3819" y="1372"/>
                    <a:pt x="3797" y="1373"/>
                  </a:cubicBezTo>
                  <a:lnTo>
                    <a:pt x="3791" y="1373"/>
                  </a:lnTo>
                  <a:cubicBezTo>
                    <a:pt x="3767" y="1375"/>
                    <a:pt x="3741" y="1377"/>
                    <a:pt x="3715" y="1380"/>
                  </a:cubicBezTo>
                  <a:cubicBezTo>
                    <a:pt x="3418" y="1418"/>
                    <a:pt x="3183" y="1570"/>
                    <a:pt x="3016" y="1830"/>
                  </a:cubicBezTo>
                  <a:cubicBezTo>
                    <a:pt x="2990" y="1821"/>
                    <a:pt x="2961" y="1813"/>
                    <a:pt x="2931" y="1803"/>
                  </a:cubicBezTo>
                  <a:cubicBezTo>
                    <a:pt x="2953" y="1699"/>
                    <a:pt x="2966" y="1592"/>
                    <a:pt x="2966" y="1483"/>
                  </a:cubicBezTo>
                  <a:cubicBezTo>
                    <a:pt x="2966" y="797"/>
                    <a:pt x="2501" y="205"/>
                    <a:pt x="1834" y="43"/>
                  </a:cubicBezTo>
                  <a:lnTo>
                    <a:pt x="1804" y="35"/>
                  </a:lnTo>
                  <a:cubicBezTo>
                    <a:pt x="1699" y="13"/>
                    <a:pt x="1591" y="0"/>
                    <a:pt x="1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0"/>
            <p:cNvSpPr/>
            <p:nvPr/>
          </p:nvSpPr>
          <p:spPr>
            <a:xfrm>
              <a:off x="2066175" y="2997825"/>
              <a:ext cx="17250" cy="16575"/>
            </a:xfrm>
            <a:custGeom>
              <a:rect b="b" l="l" r="r" t="t"/>
              <a:pathLst>
                <a:path extrusionOk="0" h="663" w="690">
                  <a:moveTo>
                    <a:pt x="539" y="1"/>
                  </a:moveTo>
                  <a:cubicBezTo>
                    <a:pt x="504" y="1"/>
                    <a:pt x="469" y="14"/>
                    <a:pt x="442" y="40"/>
                  </a:cubicBezTo>
                  <a:lnTo>
                    <a:pt x="54" y="429"/>
                  </a:lnTo>
                  <a:cubicBezTo>
                    <a:pt x="1" y="483"/>
                    <a:pt x="1" y="569"/>
                    <a:pt x="54" y="623"/>
                  </a:cubicBezTo>
                  <a:cubicBezTo>
                    <a:pt x="81" y="650"/>
                    <a:pt x="116" y="663"/>
                    <a:pt x="151" y="663"/>
                  </a:cubicBezTo>
                  <a:cubicBezTo>
                    <a:pt x="186" y="663"/>
                    <a:pt x="221" y="650"/>
                    <a:pt x="248" y="623"/>
                  </a:cubicBezTo>
                  <a:lnTo>
                    <a:pt x="636" y="235"/>
                  </a:lnTo>
                  <a:cubicBezTo>
                    <a:pt x="689" y="181"/>
                    <a:pt x="689" y="94"/>
                    <a:pt x="636" y="40"/>
                  </a:cubicBezTo>
                  <a:cubicBezTo>
                    <a:pt x="609" y="14"/>
                    <a:pt x="574" y="1"/>
                    <a:pt x="5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0"/>
            <p:cNvSpPr/>
            <p:nvPr/>
          </p:nvSpPr>
          <p:spPr>
            <a:xfrm>
              <a:off x="2066175" y="2960725"/>
              <a:ext cx="17250" cy="16600"/>
            </a:xfrm>
            <a:custGeom>
              <a:rect b="b" l="l" r="r" t="t"/>
              <a:pathLst>
                <a:path extrusionOk="0" h="664" w="690">
                  <a:moveTo>
                    <a:pt x="151" y="0"/>
                  </a:moveTo>
                  <a:cubicBezTo>
                    <a:pt x="116" y="0"/>
                    <a:pt x="81" y="14"/>
                    <a:pt x="54" y="40"/>
                  </a:cubicBezTo>
                  <a:cubicBezTo>
                    <a:pt x="1" y="94"/>
                    <a:pt x="1" y="181"/>
                    <a:pt x="54" y="235"/>
                  </a:cubicBezTo>
                  <a:lnTo>
                    <a:pt x="442" y="623"/>
                  </a:lnTo>
                  <a:cubicBezTo>
                    <a:pt x="469" y="650"/>
                    <a:pt x="504" y="663"/>
                    <a:pt x="539" y="663"/>
                  </a:cubicBezTo>
                  <a:cubicBezTo>
                    <a:pt x="574" y="663"/>
                    <a:pt x="609" y="650"/>
                    <a:pt x="636" y="623"/>
                  </a:cubicBezTo>
                  <a:cubicBezTo>
                    <a:pt x="689" y="570"/>
                    <a:pt x="689" y="482"/>
                    <a:pt x="636" y="429"/>
                  </a:cubicBezTo>
                  <a:lnTo>
                    <a:pt x="248" y="40"/>
                  </a:lnTo>
                  <a:cubicBezTo>
                    <a:pt x="221" y="14"/>
                    <a:pt x="186"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0"/>
            <p:cNvSpPr/>
            <p:nvPr/>
          </p:nvSpPr>
          <p:spPr>
            <a:xfrm>
              <a:off x="2056450" y="2984125"/>
              <a:ext cx="20975" cy="6900"/>
            </a:xfrm>
            <a:custGeom>
              <a:rect b="b" l="l" r="r" t="t"/>
              <a:pathLst>
                <a:path extrusionOk="0" h="276" w="839">
                  <a:moveTo>
                    <a:pt x="150" y="1"/>
                  </a:moveTo>
                  <a:cubicBezTo>
                    <a:pt x="118" y="1"/>
                    <a:pt x="85" y="13"/>
                    <a:pt x="59" y="37"/>
                  </a:cubicBezTo>
                  <a:cubicBezTo>
                    <a:pt x="3" y="89"/>
                    <a:pt x="0" y="176"/>
                    <a:pt x="52" y="231"/>
                  </a:cubicBezTo>
                  <a:cubicBezTo>
                    <a:pt x="79" y="259"/>
                    <a:pt x="115" y="275"/>
                    <a:pt x="153" y="275"/>
                  </a:cubicBezTo>
                  <a:lnTo>
                    <a:pt x="701" y="275"/>
                  </a:lnTo>
                  <a:cubicBezTo>
                    <a:pt x="777" y="275"/>
                    <a:pt x="838" y="213"/>
                    <a:pt x="838" y="138"/>
                  </a:cubicBezTo>
                  <a:cubicBezTo>
                    <a:pt x="838" y="62"/>
                    <a:pt x="777" y="1"/>
                    <a:pt x="701" y="1"/>
                  </a:cubicBezTo>
                  <a:lnTo>
                    <a:pt x="158" y="1"/>
                  </a:lnTo>
                  <a:cubicBezTo>
                    <a:pt x="155" y="1"/>
                    <a:pt x="153" y="1"/>
                    <a:pt x="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 name="Google Shape;1588;p60"/>
          <p:cNvGrpSpPr/>
          <p:nvPr/>
        </p:nvGrpSpPr>
        <p:grpSpPr>
          <a:xfrm>
            <a:off x="5366843" y="1569548"/>
            <a:ext cx="427548" cy="416647"/>
            <a:chOff x="3548450" y="2955475"/>
            <a:chExt cx="234350" cy="228375"/>
          </a:xfrm>
        </p:grpSpPr>
        <p:sp>
          <p:nvSpPr>
            <p:cNvPr id="1589" name="Google Shape;1589;p60"/>
            <p:cNvSpPr/>
            <p:nvPr/>
          </p:nvSpPr>
          <p:spPr>
            <a:xfrm>
              <a:off x="3704100" y="2993075"/>
              <a:ext cx="6900" cy="20650"/>
            </a:xfrm>
            <a:custGeom>
              <a:rect b="b" l="l" r="r" t="t"/>
              <a:pathLst>
                <a:path extrusionOk="0" h="826" w="276">
                  <a:moveTo>
                    <a:pt x="137" y="0"/>
                  </a:moveTo>
                  <a:cubicBezTo>
                    <a:pt x="62" y="0"/>
                    <a:pt x="0" y="62"/>
                    <a:pt x="0" y="137"/>
                  </a:cubicBezTo>
                  <a:lnTo>
                    <a:pt x="0" y="688"/>
                  </a:lnTo>
                  <a:cubicBezTo>
                    <a:pt x="0" y="763"/>
                    <a:pt x="62" y="825"/>
                    <a:pt x="137" y="825"/>
                  </a:cubicBezTo>
                  <a:cubicBezTo>
                    <a:pt x="213" y="825"/>
                    <a:pt x="275" y="763"/>
                    <a:pt x="275" y="688"/>
                  </a:cubicBezTo>
                  <a:lnTo>
                    <a:pt x="275" y="137"/>
                  </a:lnTo>
                  <a:cubicBezTo>
                    <a:pt x="275" y="62"/>
                    <a:pt x="213" y="0"/>
                    <a:pt x="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0"/>
            <p:cNvSpPr/>
            <p:nvPr/>
          </p:nvSpPr>
          <p:spPr>
            <a:xfrm>
              <a:off x="3723500" y="3026225"/>
              <a:ext cx="20625" cy="6875"/>
            </a:xfrm>
            <a:custGeom>
              <a:rect b="b" l="l" r="r" t="t"/>
              <a:pathLst>
                <a:path extrusionOk="0" h="275" w="825">
                  <a:moveTo>
                    <a:pt x="137" y="1"/>
                  </a:moveTo>
                  <a:cubicBezTo>
                    <a:pt x="61" y="1"/>
                    <a:pt x="1" y="61"/>
                    <a:pt x="1" y="138"/>
                  </a:cubicBezTo>
                  <a:cubicBezTo>
                    <a:pt x="1" y="213"/>
                    <a:pt x="61" y="274"/>
                    <a:pt x="137" y="274"/>
                  </a:cubicBezTo>
                  <a:lnTo>
                    <a:pt x="687" y="274"/>
                  </a:lnTo>
                  <a:cubicBezTo>
                    <a:pt x="763" y="274"/>
                    <a:pt x="824" y="214"/>
                    <a:pt x="824" y="138"/>
                  </a:cubicBezTo>
                  <a:cubicBezTo>
                    <a:pt x="824" y="61"/>
                    <a:pt x="762" y="1"/>
                    <a:pt x="6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0"/>
            <p:cNvSpPr/>
            <p:nvPr/>
          </p:nvSpPr>
          <p:spPr>
            <a:xfrm>
              <a:off x="3717475" y="3002775"/>
              <a:ext cx="16950" cy="16600"/>
            </a:xfrm>
            <a:custGeom>
              <a:rect b="b" l="l" r="r" t="t"/>
              <a:pathLst>
                <a:path extrusionOk="0" h="664" w="678">
                  <a:moveTo>
                    <a:pt x="540" y="1"/>
                  </a:moveTo>
                  <a:cubicBezTo>
                    <a:pt x="503" y="1"/>
                    <a:pt x="469" y="15"/>
                    <a:pt x="443" y="41"/>
                  </a:cubicBezTo>
                  <a:lnTo>
                    <a:pt x="54" y="430"/>
                  </a:lnTo>
                  <a:cubicBezTo>
                    <a:pt x="1" y="483"/>
                    <a:pt x="1" y="570"/>
                    <a:pt x="54" y="624"/>
                  </a:cubicBezTo>
                  <a:cubicBezTo>
                    <a:pt x="81" y="650"/>
                    <a:pt x="116" y="664"/>
                    <a:pt x="151" y="664"/>
                  </a:cubicBezTo>
                  <a:cubicBezTo>
                    <a:pt x="186" y="664"/>
                    <a:pt x="221" y="650"/>
                    <a:pt x="248" y="624"/>
                  </a:cubicBezTo>
                  <a:lnTo>
                    <a:pt x="633" y="238"/>
                  </a:lnTo>
                  <a:cubicBezTo>
                    <a:pt x="661" y="214"/>
                    <a:pt x="677" y="178"/>
                    <a:pt x="677" y="139"/>
                  </a:cubicBezTo>
                  <a:cubicBezTo>
                    <a:pt x="677" y="62"/>
                    <a:pt x="615" y="1"/>
                    <a:pt x="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0"/>
            <p:cNvSpPr/>
            <p:nvPr/>
          </p:nvSpPr>
          <p:spPr>
            <a:xfrm>
              <a:off x="3548450" y="2955475"/>
              <a:ext cx="234350" cy="228375"/>
            </a:xfrm>
            <a:custGeom>
              <a:rect b="b" l="l" r="r" t="t"/>
              <a:pathLst>
                <a:path extrusionOk="0" h="9135" w="9374">
                  <a:moveTo>
                    <a:pt x="2948" y="1"/>
                  </a:moveTo>
                  <a:cubicBezTo>
                    <a:pt x="2512" y="1"/>
                    <a:pt x="2075" y="10"/>
                    <a:pt x="1641" y="28"/>
                  </a:cubicBezTo>
                  <a:cubicBezTo>
                    <a:pt x="1345" y="40"/>
                    <a:pt x="1048" y="57"/>
                    <a:pt x="760" y="77"/>
                  </a:cubicBezTo>
                  <a:cubicBezTo>
                    <a:pt x="418" y="101"/>
                    <a:pt x="143" y="366"/>
                    <a:pt x="106" y="705"/>
                  </a:cubicBezTo>
                  <a:cubicBezTo>
                    <a:pt x="26" y="1440"/>
                    <a:pt x="0" y="2182"/>
                    <a:pt x="31" y="2915"/>
                  </a:cubicBezTo>
                  <a:cubicBezTo>
                    <a:pt x="35" y="2988"/>
                    <a:pt x="95" y="3046"/>
                    <a:pt x="167" y="3046"/>
                  </a:cubicBezTo>
                  <a:cubicBezTo>
                    <a:pt x="169" y="3046"/>
                    <a:pt x="172" y="3046"/>
                    <a:pt x="174" y="3046"/>
                  </a:cubicBezTo>
                  <a:cubicBezTo>
                    <a:pt x="250" y="3043"/>
                    <a:pt x="309" y="2979"/>
                    <a:pt x="306" y="2904"/>
                  </a:cubicBezTo>
                  <a:cubicBezTo>
                    <a:pt x="275" y="2185"/>
                    <a:pt x="300" y="1455"/>
                    <a:pt x="379" y="736"/>
                  </a:cubicBezTo>
                  <a:cubicBezTo>
                    <a:pt x="402" y="527"/>
                    <a:pt x="571" y="366"/>
                    <a:pt x="780" y="351"/>
                  </a:cubicBezTo>
                  <a:cubicBezTo>
                    <a:pt x="1065" y="331"/>
                    <a:pt x="1359" y="314"/>
                    <a:pt x="1653" y="302"/>
                  </a:cubicBezTo>
                  <a:cubicBezTo>
                    <a:pt x="2083" y="284"/>
                    <a:pt x="2515" y="275"/>
                    <a:pt x="2948" y="275"/>
                  </a:cubicBezTo>
                  <a:cubicBezTo>
                    <a:pt x="3675" y="275"/>
                    <a:pt x="4404" y="300"/>
                    <a:pt x="5127" y="351"/>
                  </a:cubicBezTo>
                  <a:cubicBezTo>
                    <a:pt x="5336" y="366"/>
                    <a:pt x="5503" y="527"/>
                    <a:pt x="5526" y="736"/>
                  </a:cubicBezTo>
                  <a:cubicBezTo>
                    <a:pt x="5623" y="1618"/>
                    <a:pt x="5638" y="2512"/>
                    <a:pt x="5571" y="3395"/>
                  </a:cubicBezTo>
                  <a:cubicBezTo>
                    <a:pt x="5119" y="3407"/>
                    <a:pt x="4667" y="3429"/>
                    <a:pt x="4219" y="3461"/>
                  </a:cubicBezTo>
                  <a:cubicBezTo>
                    <a:pt x="3878" y="3484"/>
                    <a:pt x="3602" y="3749"/>
                    <a:pt x="3565" y="4089"/>
                  </a:cubicBezTo>
                  <a:cubicBezTo>
                    <a:pt x="3555" y="4169"/>
                    <a:pt x="3548" y="4249"/>
                    <a:pt x="3541" y="4330"/>
                  </a:cubicBezTo>
                  <a:cubicBezTo>
                    <a:pt x="3358" y="4333"/>
                    <a:pt x="3172" y="4336"/>
                    <a:pt x="2987" y="4336"/>
                  </a:cubicBezTo>
                  <a:cubicBezTo>
                    <a:pt x="2922" y="4336"/>
                    <a:pt x="2858" y="4335"/>
                    <a:pt x="2794" y="4335"/>
                  </a:cubicBezTo>
                  <a:lnTo>
                    <a:pt x="2791" y="4335"/>
                  </a:lnTo>
                  <a:cubicBezTo>
                    <a:pt x="2641" y="4335"/>
                    <a:pt x="2501" y="4408"/>
                    <a:pt x="2416" y="4530"/>
                  </a:cubicBezTo>
                  <a:cubicBezTo>
                    <a:pt x="2172" y="4883"/>
                    <a:pt x="1766" y="5226"/>
                    <a:pt x="1468" y="5453"/>
                  </a:cubicBezTo>
                  <a:cubicBezTo>
                    <a:pt x="1443" y="5472"/>
                    <a:pt x="1417" y="5479"/>
                    <a:pt x="1396" y="5479"/>
                  </a:cubicBezTo>
                  <a:cubicBezTo>
                    <a:pt x="1371" y="5479"/>
                    <a:pt x="1352" y="5471"/>
                    <a:pt x="1341" y="5465"/>
                  </a:cubicBezTo>
                  <a:cubicBezTo>
                    <a:pt x="1320" y="5455"/>
                    <a:pt x="1273" y="5424"/>
                    <a:pt x="1273" y="5356"/>
                  </a:cubicBezTo>
                  <a:lnTo>
                    <a:pt x="1273" y="4720"/>
                  </a:lnTo>
                  <a:cubicBezTo>
                    <a:pt x="1273" y="4481"/>
                    <a:pt x="1086" y="4280"/>
                    <a:pt x="847" y="4264"/>
                  </a:cubicBezTo>
                  <a:cubicBezTo>
                    <a:pt x="825" y="4263"/>
                    <a:pt x="802" y="4261"/>
                    <a:pt x="780" y="4260"/>
                  </a:cubicBezTo>
                  <a:cubicBezTo>
                    <a:pt x="570" y="4245"/>
                    <a:pt x="402" y="4083"/>
                    <a:pt x="379" y="3874"/>
                  </a:cubicBezTo>
                  <a:cubicBezTo>
                    <a:pt x="363" y="3728"/>
                    <a:pt x="349" y="3583"/>
                    <a:pt x="338" y="3442"/>
                  </a:cubicBezTo>
                  <a:cubicBezTo>
                    <a:pt x="332" y="3371"/>
                    <a:pt x="272" y="3316"/>
                    <a:pt x="202" y="3316"/>
                  </a:cubicBezTo>
                  <a:cubicBezTo>
                    <a:pt x="198" y="3316"/>
                    <a:pt x="194" y="3316"/>
                    <a:pt x="191" y="3317"/>
                  </a:cubicBezTo>
                  <a:cubicBezTo>
                    <a:pt x="116" y="3323"/>
                    <a:pt x="59" y="3389"/>
                    <a:pt x="65" y="3464"/>
                  </a:cubicBezTo>
                  <a:cubicBezTo>
                    <a:pt x="75" y="3608"/>
                    <a:pt x="90" y="3755"/>
                    <a:pt x="106" y="3903"/>
                  </a:cubicBezTo>
                  <a:cubicBezTo>
                    <a:pt x="143" y="4244"/>
                    <a:pt x="418" y="4509"/>
                    <a:pt x="760" y="4533"/>
                  </a:cubicBezTo>
                  <a:cubicBezTo>
                    <a:pt x="783" y="4535"/>
                    <a:pt x="806" y="4537"/>
                    <a:pt x="829" y="4538"/>
                  </a:cubicBezTo>
                  <a:cubicBezTo>
                    <a:pt x="924" y="4544"/>
                    <a:pt x="999" y="4624"/>
                    <a:pt x="999" y="4720"/>
                  </a:cubicBezTo>
                  <a:lnTo>
                    <a:pt x="999" y="5356"/>
                  </a:lnTo>
                  <a:cubicBezTo>
                    <a:pt x="999" y="5508"/>
                    <a:pt x="1083" y="5643"/>
                    <a:pt x="1219" y="5710"/>
                  </a:cubicBezTo>
                  <a:cubicBezTo>
                    <a:pt x="1275" y="5738"/>
                    <a:pt x="1336" y="5753"/>
                    <a:pt x="1395" y="5753"/>
                  </a:cubicBezTo>
                  <a:cubicBezTo>
                    <a:pt x="1480" y="5753"/>
                    <a:pt x="1564" y="5725"/>
                    <a:pt x="1634" y="5671"/>
                  </a:cubicBezTo>
                  <a:cubicBezTo>
                    <a:pt x="1947" y="5432"/>
                    <a:pt x="2377" y="5068"/>
                    <a:pt x="2641" y="4686"/>
                  </a:cubicBezTo>
                  <a:cubicBezTo>
                    <a:pt x="2675" y="4638"/>
                    <a:pt x="2731" y="4609"/>
                    <a:pt x="2791" y="4609"/>
                  </a:cubicBezTo>
                  <a:lnTo>
                    <a:pt x="2793" y="4609"/>
                  </a:lnTo>
                  <a:cubicBezTo>
                    <a:pt x="2857" y="4609"/>
                    <a:pt x="2922" y="4610"/>
                    <a:pt x="2987" y="4610"/>
                  </a:cubicBezTo>
                  <a:cubicBezTo>
                    <a:pt x="3164" y="4610"/>
                    <a:pt x="3342" y="4608"/>
                    <a:pt x="3517" y="4605"/>
                  </a:cubicBezTo>
                  <a:lnTo>
                    <a:pt x="3517" y="4605"/>
                  </a:lnTo>
                  <a:cubicBezTo>
                    <a:pt x="3451" y="5497"/>
                    <a:pt x="3467" y="6397"/>
                    <a:pt x="3565" y="7288"/>
                  </a:cubicBezTo>
                  <a:cubicBezTo>
                    <a:pt x="3572" y="7357"/>
                    <a:pt x="3590" y="7425"/>
                    <a:pt x="3617" y="7488"/>
                  </a:cubicBezTo>
                  <a:cubicBezTo>
                    <a:pt x="3722" y="7734"/>
                    <a:pt x="3953" y="7897"/>
                    <a:pt x="4219" y="7916"/>
                  </a:cubicBezTo>
                  <a:cubicBezTo>
                    <a:pt x="4941" y="7967"/>
                    <a:pt x="5677" y="7992"/>
                    <a:pt x="6409" y="7992"/>
                  </a:cubicBezTo>
                  <a:cubicBezTo>
                    <a:pt x="6463" y="7992"/>
                    <a:pt x="6517" y="7992"/>
                    <a:pt x="6571" y="7992"/>
                  </a:cubicBezTo>
                  <a:lnTo>
                    <a:pt x="6572" y="7992"/>
                  </a:lnTo>
                  <a:cubicBezTo>
                    <a:pt x="6633" y="7992"/>
                    <a:pt x="6689" y="8021"/>
                    <a:pt x="6723" y="8069"/>
                  </a:cubicBezTo>
                  <a:cubicBezTo>
                    <a:pt x="6987" y="8451"/>
                    <a:pt x="7416" y="8815"/>
                    <a:pt x="7729" y="9053"/>
                  </a:cubicBezTo>
                  <a:cubicBezTo>
                    <a:pt x="7800" y="9107"/>
                    <a:pt x="7884" y="9135"/>
                    <a:pt x="7968" y="9135"/>
                  </a:cubicBezTo>
                  <a:cubicBezTo>
                    <a:pt x="8028" y="9135"/>
                    <a:pt x="8089" y="9121"/>
                    <a:pt x="8144" y="9094"/>
                  </a:cubicBezTo>
                  <a:cubicBezTo>
                    <a:pt x="8280" y="9026"/>
                    <a:pt x="8365" y="8890"/>
                    <a:pt x="8365" y="8738"/>
                  </a:cubicBezTo>
                  <a:lnTo>
                    <a:pt x="8365" y="8102"/>
                  </a:lnTo>
                  <a:cubicBezTo>
                    <a:pt x="8365" y="8006"/>
                    <a:pt x="8440" y="7927"/>
                    <a:pt x="8535" y="7920"/>
                  </a:cubicBezTo>
                  <a:lnTo>
                    <a:pt x="8538" y="7920"/>
                  </a:lnTo>
                  <a:cubicBezTo>
                    <a:pt x="8559" y="7919"/>
                    <a:pt x="8582" y="7917"/>
                    <a:pt x="8604" y="7916"/>
                  </a:cubicBezTo>
                  <a:cubicBezTo>
                    <a:pt x="8945" y="7892"/>
                    <a:pt x="9220" y="7626"/>
                    <a:pt x="9258" y="7286"/>
                  </a:cubicBezTo>
                  <a:cubicBezTo>
                    <a:pt x="9374" y="6224"/>
                    <a:pt x="9374" y="5149"/>
                    <a:pt x="9257" y="4089"/>
                  </a:cubicBezTo>
                  <a:lnTo>
                    <a:pt x="9258" y="4089"/>
                  </a:lnTo>
                  <a:cubicBezTo>
                    <a:pt x="9221" y="3748"/>
                    <a:pt x="8945" y="3484"/>
                    <a:pt x="8604" y="3460"/>
                  </a:cubicBezTo>
                  <a:cubicBezTo>
                    <a:pt x="8409" y="3446"/>
                    <a:pt x="8205" y="3434"/>
                    <a:pt x="7998" y="3424"/>
                  </a:cubicBezTo>
                  <a:cubicBezTo>
                    <a:pt x="7996" y="3423"/>
                    <a:pt x="7993" y="3423"/>
                    <a:pt x="7991" y="3423"/>
                  </a:cubicBezTo>
                  <a:cubicBezTo>
                    <a:pt x="7918" y="3423"/>
                    <a:pt x="7858" y="3480"/>
                    <a:pt x="7854" y="3553"/>
                  </a:cubicBezTo>
                  <a:cubicBezTo>
                    <a:pt x="7850" y="3629"/>
                    <a:pt x="7909" y="3693"/>
                    <a:pt x="7984" y="3697"/>
                  </a:cubicBezTo>
                  <a:cubicBezTo>
                    <a:pt x="8190" y="3708"/>
                    <a:pt x="8391" y="3720"/>
                    <a:pt x="8584" y="3734"/>
                  </a:cubicBezTo>
                  <a:cubicBezTo>
                    <a:pt x="8794" y="3748"/>
                    <a:pt x="8963" y="3910"/>
                    <a:pt x="8986" y="4119"/>
                  </a:cubicBezTo>
                  <a:cubicBezTo>
                    <a:pt x="9099" y="5159"/>
                    <a:pt x="9100" y="6215"/>
                    <a:pt x="8986" y="7256"/>
                  </a:cubicBezTo>
                  <a:cubicBezTo>
                    <a:pt x="8963" y="7465"/>
                    <a:pt x="8794" y="7627"/>
                    <a:pt x="8584" y="7642"/>
                  </a:cubicBezTo>
                  <a:cubicBezTo>
                    <a:pt x="8563" y="7644"/>
                    <a:pt x="8542" y="7645"/>
                    <a:pt x="8520" y="7646"/>
                  </a:cubicBezTo>
                  <a:lnTo>
                    <a:pt x="8517" y="7647"/>
                  </a:lnTo>
                  <a:cubicBezTo>
                    <a:pt x="8278" y="7664"/>
                    <a:pt x="8091" y="7863"/>
                    <a:pt x="8091" y="8103"/>
                  </a:cubicBezTo>
                  <a:lnTo>
                    <a:pt x="8091" y="8738"/>
                  </a:lnTo>
                  <a:cubicBezTo>
                    <a:pt x="8091" y="8807"/>
                    <a:pt x="8043" y="8837"/>
                    <a:pt x="8023" y="8848"/>
                  </a:cubicBezTo>
                  <a:cubicBezTo>
                    <a:pt x="8013" y="8853"/>
                    <a:pt x="7993" y="8861"/>
                    <a:pt x="7968" y="8861"/>
                  </a:cubicBezTo>
                  <a:cubicBezTo>
                    <a:pt x="7947" y="8861"/>
                    <a:pt x="7921" y="8855"/>
                    <a:pt x="7896" y="8835"/>
                  </a:cubicBezTo>
                  <a:cubicBezTo>
                    <a:pt x="7599" y="8609"/>
                    <a:pt x="7193" y="8265"/>
                    <a:pt x="6948" y="7913"/>
                  </a:cubicBezTo>
                  <a:cubicBezTo>
                    <a:pt x="6864" y="7791"/>
                    <a:pt x="6723" y="7718"/>
                    <a:pt x="6573" y="7718"/>
                  </a:cubicBezTo>
                  <a:lnTo>
                    <a:pt x="6570" y="7718"/>
                  </a:lnTo>
                  <a:cubicBezTo>
                    <a:pt x="6516" y="7718"/>
                    <a:pt x="6463" y="7719"/>
                    <a:pt x="6409" y="7719"/>
                  </a:cubicBezTo>
                  <a:cubicBezTo>
                    <a:pt x="5684" y="7719"/>
                    <a:pt x="4955" y="7693"/>
                    <a:pt x="4238" y="7642"/>
                  </a:cubicBezTo>
                  <a:cubicBezTo>
                    <a:pt x="4075" y="7631"/>
                    <a:pt x="3934" y="7531"/>
                    <a:pt x="3871" y="7380"/>
                  </a:cubicBezTo>
                  <a:cubicBezTo>
                    <a:pt x="3853" y="7341"/>
                    <a:pt x="3843" y="7300"/>
                    <a:pt x="3838" y="7258"/>
                  </a:cubicBezTo>
                  <a:cubicBezTo>
                    <a:pt x="3723" y="6216"/>
                    <a:pt x="3723" y="5161"/>
                    <a:pt x="3838" y="4119"/>
                  </a:cubicBezTo>
                  <a:cubicBezTo>
                    <a:pt x="3860" y="3911"/>
                    <a:pt x="4029" y="3749"/>
                    <a:pt x="4238" y="3735"/>
                  </a:cubicBezTo>
                  <a:cubicBezTo>
                    <a:pt x="4960" y="3683"/>
                    <a:pt x="5689" y="3658"/>
                    <a:pt x="6416" y="3658"/>
                  </a:cubicBezTo>
                  <a:cubicBezTo>
                    <a:pt x="6758" y="3658"/>
                    <a:pt x="7099" y="3664"/>
                    <a:pt x="7439" y="3675"/>
                  </a:cubicBezTo>
                  <a:cubicBezTo>
                    <a:pt x="7440" y="3675"/>
                    <a:pt x="7442" y="3675"/>
                    <a:pt x="7443" y="3675"/>
                  </a:cubicBezTo>
                  <a:cubicBezTo>
                    <a:pt x="7516" y="3675"/>
                    <a:pt x="7578" y="3617"/>
                    <a:pt x="7580" y="3542"/>
                  </a:cubicBezTo>
                  <a:cubicBezTo>
                    <a:pt x="7583" y="3467"/>
                    <a:pt x="7524" y="3403"/>
                    <a:pt x="7447" y="3401"/>
                  </a:cubicBezTo>
                  <a:cubicBezTo>
                    <a:pt x="7100" y="3390"/>
                    <a:pt x="6751" y="3384"/>
                    <a:pt x="6402" y="3384"/>
                  </a:cubicBezTo>
                  <a:cubicBezTo>
                    <a:pt x="6217" y="3384"/>
                    <a:pt x="6032" y="3385"/>
                    <a:pt x="5846" y="3389"/>
                  </a:cubicBezTo>
                  <a:cubicBezTo>
                    <a:pt x="5912" y="2498"/>
                    <a:pt x="5897" y="1596"/>
                    <a:pt x="5799" y="705"/>
                  </a:cubicBezTo>
                  <a:cubicBezTo>
                    <a:pt x="5762" y="366"/>
                    <a:pt x="5487" y="101"/>
                    <a:pt x="5145" y="77"/>
                  </a:cubicBezTo>
                  <a:cubicBezTo>
                    <a:pt x="4417" y="26"/>
                    <a:pt x="3682" y="1"/>
                    <a:pt x="29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0"/>
            <p:cNvSpPr/>
            <p:nvPr/>
          </p:nvSpPr>
          <p:spPr>
            <a:xfrm>
              <a:off x="3684275" y="3065700"/>
              <a:ext cx="48925" cy="59000"/>
            </a:xfrm>
            <a:custGeom>
              <a:rect b="b" l="l" r="r" t="t"/>
              <a:pathLst>
                <a:path extrusionOk="0" h="2360" w="1957">
                  <a:moveTo>
                    <a:pt x="982" y="439"/>
                  </a:moveTo>
                  <a:lnTo>
                    <a:pt x="1410" y="1573"/>
                  </a:lnTo>
                  <a:lnTo>
                    <a:pt x="549" y="1573"/>
                  </a:lnTo>
                  <a:lnTo>
                    <a:pt x="982" y="439"/>
                  </a:lnTo>
                  <a:close/>
                  <a:moveTo>
                    <a:pt x="982" y="1"/>
                  </a:moveTo>
                  <a:cubicBezTo>
                    <a:pt x="906" y="1"/>
                    <a:pt x="840" y="45"/>
                    <a:pt x="812" y="115"/>
                  </a:cubicBezTo>
                  <a:cubicBezTo>
                    <a:pt x="811" y="116"/>
                    <a:pt x="811" y="117"/>
                    <a:pt x="811" y="118"/>
                  </a:cubicBezTo>
                  <a:lnTo>
                    <a:pt x="27" y="2173"/>
                  </a:lnTo>
                  <a:cubicBezTo>
                    <a:pt x="0" y="2244"/>
                    <a:pt x="36" y="2324"/>
                    <a:pt x="106" y="2351"/>
                  </a:cubicBezTo>
                  <a:cubicBezTo>
                    <a:pt x="123" y="2357"/>
                    <a:pt x="139" y="2360"/>
                    <a:pt x="156" y="2360"/>
                  </a:cubicBezTo>
                  <a:cubicBezTo>
                    <a:pt x="210" y="2360"/>
                    <a:pt x="263" y="2326"/>
                    <a:pt x="284" y="2271"/>
                  </a:cubicBezTo>
                  <a:lnTo>
                    <a:pt x="445" y="1847"/>
                  </a:lnTo>
                  <a:lnTo>
                    <a:pt x="1514" y="1847"/>
                  </a:lnTo>
                  <a:lnTo>
                    <a:pt x="1674" y="2270"/>
                  </a:lnTo>
                  <a:cubicBezTo>
                    <a:pt x="1694" y="2325"/>
                    <a:pt x="1747" y="2359"/>
                    <a:pt x="1802" y="2359"/>
                  </a:cubicBezTo>
                  <a:cubicBezTo>
                    <a:pt x="1818" y="2359"/>
                    <a:pt x="1834" y="2357"/>
                    <a:pt x="1850" y="2351"/>
                  </a:cubicBezTo>
                  <a:cubicBezTo>
                    <a:pt x="1921" y="2324"/>
                    <a:pt x="1957" y="2244"/>
                    <a:pt x="1930" y="2173"/>
                  </a:cubicBezTo>
                  <a:lnTo>
                    <a:pt x="1155" y="118"/>
                  </a:lnTo>
                  <a:cubicBezTo>
                    <a:pt x="1154" y="117"/>
                    <a:pt x="1154" y="116"/>
                    <a:pt x="1153" y="115"/>
                  </a:cubicBezTo>
                  <a:cubicBezTo>
                    <a:pt x="1124" y="45"/>
                    <a:pt x="1057" y="1"/>
                    <a:pt x="9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0"/>
            <p:cNvSpPr/>
            <p:nvPr/>
          </p:nvSpPr>
          <p:spPr>
            <a:xfrm>
              <a:off x="3592700" y="2982950"/>
              <a:ext cx="59500" cy="59000"/>
            </a:xfrm>
            <a:custGeom>
              <a:rect b="b" l="l" r="r" t="t"/>
              <a:pathLst>
                <a:path extrusionOk="0" h="2360" w="2380">
                  <a:moveTo>
                    <a:pt x="1179" y="276"/>
                  </a:moveTo>
                  <a:cubicBezTo>
                    <a:pt x="1678" y="276"/>
                    <a:pt x="2084" y="681"/>
                    <a:pt x="2084" y="1181"/>
                  </a:cubicBezTo>
                  <a:cubicBezTo>
                    <a:pt x="2084" y="1376"/>
                    <a:pt x="2021" y="1558"/>
                    <a:pt x="1915" y="1706"/>
                  </a:cubicBezTo>
                  <a:lnTo>
                    <a:pt x="1660" y="1450"/>
                  </a:lnTo>
                  <a:cubicBezTo>
                    <a:pt x="1633" y="1424"/>
                    <a:pt x="1598" y="1410"/>
                    <a:pt x="1563" y="1410"/>
                  </a:cubicBezTo>
                  <a:cubicBezTo>
                    <a:pt x="1527" y="1410"/>
                    <a:pt x="1492" y="1424"/>
                    <a:pt x="1465" y="1450"/>
                  </a:cubicBezTo>
                  <a:cubicBezTo>
                    <a:pt x="1412" y="1504"/>
                    <a:pt x="1412" y="1591"/>
                    <a:pt x="1465" y="1644"/>
                  </a:cubicBezTo>
                  <a:lnTo>
                    <a:pt x="1724" y="1902"/>
                  </a:lnTo>
                  <a:cubicBezTo>
                    <a:pt x="1572" y="2018"/>
                    <a:pt x="1384" y="2086"/>
                    <a:pt x="1179" y="2086"/>
                  </a:cubicBezTo>
                  <a:cubicBezTo>
                    <a:pt x="680" y="2086"/>
                    <a:pt x="274" y="1680"/>
                    <a:pt x="274" y="1181"/>
                  </a:cubicBezTo>
                  <a:cubicBezTo>
                    <a:pt x="274" y="681"/>
                    <a:pt x="680" y="276"/>
                    <a:pt x="1179" y="276"/>
                  </a:cubicBezTo>
                  <a:close/>
                  <a:moveTo>
                    <a:pt x="1179" y="1"/>
                  </a:moveTo>
                  <a:cubicBezTo>
                    <a:pt x="528" y="1"/>
                    <a:pt x="0" y="530"/>
                    <a:pt x="0" y="1181"/>
                  </a:cubicBezTo>
                  <a:cubicBezTo>
                    <a:pt x="0" y="1830"/>
                    <a:pt x="528" y="2360"/>
                    <a:pt x="1179" y="2360"/>
                  </a:cubicBezTo>
                  <a:cubicBezTo>
                    <a:pt x="1459" y="2360"/>
                    <a:pt x="1716" y="2262"/>
                    <a:pt x="1919" y="2098"/>
                  </a:cubicBezTo>
                  <a:lnTo>
                    <a:pt x="2132" y="2311"/>
                  </a:lnTo>
                  <a:cubicBezTo>
                    <a:pt x="2159" y="2338"/>
                    <a:pt x="2194" y="2351"/>
                    <a:pt x="2229" y="2351"/>
                  </a:cubicBezTo>
                  <a:cubicBezTo>
                    <a:pt x="2264" y="2351"/>
                    <a:pt x="2299" y="2338"/>
                    <a:pt x="2326" y="2311"/>
                  </a:cubicBezTo>
                  <a:cubicBezTo>
                    <a:pt x="2380" y="2258"/>
                    <a:pt x="2380" y="2171"/>
                    <a:pt x="2326" y="2118"/>
                  </a:cubicBezTo>
                  <a:lnTo>
                    <a:pt x="2111" y="1902"/>
                  </a:lnTo>
                  <a:cubicBezTo>
                    <a:pt x="2266" y="1703"/>
                    <a:pt x="2359" y="1453"/>
                    <a:pt x="2359" y="1181"/>
                  </a:cubicBezTo>
                  <a:cubicBezTo>
                    <a:pt x="2359" y="530"/>
                    <a:pt x="1830" y="2"/>
                    <a:pt x="1179" y="2"/>
                  </a:cubicBezTo>
                  <a:lnTo>
                    <a:pt x="1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8" name="Shape 1598"/>
        <p:cNvGrpSpPr/>
        <p:nvPr/>
      </p:nvGrpSpPr>
      <p:grpSpPr>
        <a:xfrm>
          <a:off x="0" y="0"/>
          <a:ext cx="0" cy="0"/>
          <a:chOff x="0" y="0"/>
          <a:chExt cx="0" cy="0"/>
        </a:xfrm>
      </p:grpSpPr>
      <p:sp>
        <p:nvSpPr>
          <p:cNvPr id="1599" name="Google Shape;1599;p61"/>
          <p:cNvSpPr txBox="1"/>
          <p:nvPr>
            <p:ph type="title"/>
          </p:nvPr>
        </p:nvSpPr>
        <p:spPr>
          <a:xfrm>
            <a:off x="2423100" y="2605125"/>
            <a:ext cx="4689900" cy="648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Teachers' </a:t>
            </a:r>
            <a:r>
              <a:rPr lang="en">
                <a:highlight>
                  <a:schemeClr val="lt2"/>
                </a:highlight>
              </a:rPr>
              <a:t>Rights</a:t>
            </a:r>
            <a:endParaRPr>
              <a:highlight>
                <a:schemeClr val="lt2"/>
              </a:highlight>
            </a:endParaRPr>
          </a:p>
        </p:txBody>
      </p:sp>
      <p:sp>
        <p:nvSpPr>
          <p:cNvPr id="1600" name="Google Shape;1600;p61"/>
          <p:cNvSpPr txBox="1"/>
          <p:nvPr>
            <p:ph idx="2" type="title"/>
          </p:nvPr>
        </p:nvSpPr>
        <p:spPr>
          <a:xfrm>
            <a:off x="6038976" y="1397350"/>
            <a:ext cx="1074000" cy="98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o3</a:t>
            </a:r>
            <a:endParaRPr/>
          </a:p>
        </p:txBody>
      </p:sp>
      <p:sp>
        <p:nvSpPr>
          <p:cNvPr id="1601" name="Google Shape;1601;p61"/>
          <p:cNvSpPr txBox="1"/>
          <p:nvPr>
            <p:ph idx="3" type="title"/>
          </p:nvPr>
        </p:nvSpPr>
        <p:spPr>
          <a:xfrm>
            <a:off x="2423100" y="3176150"/>
            <a:ext cx="4689900" cy="570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grpSp>
        <p:nvGrpSpPr>
          <p:cNvPr id="1602" name="Google Shape;1602;p61"/>
          <p:cNvGrpSpPr/>
          <p:nvPr/>
        </p:nvGrpSpPr>
        <p:grpSpPr>
          <a:xfrm>
            <a:off x="1370274" y="3253131"/>
            <a:ext cx="1376222" cy="1356240"/>
            <a:chOff x="5541075" y="3903350"/>
            <a:chExt cx="823050" cy="811100"/>
          </a:xfrm>
        </p:grpSpPr>
        <p:sp>
          <p:nvSpPr>
            <p:cNvPr id="1603" name="Google Shape;1603;p61"/>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1"/>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1"/>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1"/>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1"/>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1"/>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1"/>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1"/>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1"/>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2" name="Google Shape;1612;p61"/>
          <p:cNvSpPr/>
          <p:nvPr/>
        </p:nvSpPr>
        <p:spPr>
          <a:xfrm>
            <a:off x="-32575" y="1284850"/>
            <a:ext cx="2364150" cy="776025"/>
          </a:xfrm>
          <a:custGeom>
            <a:rect b="b" l="l" r="r" t="t"/>
            <a:pathLst>
              <a:path extrusionOk="0" h="31041" w="94566">
                <a:moveTo>
                  <a:pt x="94566" y="0"/>
                </a:moveTo>
                <a:cubicBezTo>
                  <a:pt x="93005" y="6256"/>
                  <a:pt x="86913" y="11622"/>
                  <a:pt x="80759" y="13546"/>
                </a:cubicBezTo>
                <a:cubicBezTo>
                  <a:pt x="74185" y="15601"/>
                  <a:pt x="59563" y="12004"/>
                  <a:pt x="61741" y="5470"/>
                </a:cubicBezTo>
                <a:cubicBezTo>
                  <a:pt x="63018" y="1638"/>
                  <a:pt x="68675" y="-242"/>
                  <a:pt x="72683" y="260"/>
                </a:cubicBezTo>
                <a:cubicBezTo>
                  <a:pt x="75791" y="649"/>
                  <a:pt x="78720" y="3937"/>
                  <a:pt x="79196" y="7033"/>
                </a:cubicBezTo>
                <a:cubicBezTo>
                  <a:pt x="80616" y="16265"/>
                  <a:pt x="69447" y="26455"/>
                  <a:pt x="60178" y="27614"/>
                </a:cubicBezTo>
                <a:cubicBezTo>
                  <a:pt x="53395" y="28462"/>
                  <a:pt x="44376" y="25040"/>
                  <a:pt x="41682" y="18757"/>
                </a:cubicBezTo>
                <a:cubicBezTo>
                  <a:pt x="40650" y="16351"/>
                  <a:pt x="40492" y="12665"/>
                  <a:pt x="42463" y="10941"/>
                </a:cubicBezTo>
                <a:cubicBezTo>
                  <a:pt x="44098" y="9510"/>
                  <a:pt x="47238" y="9377"/>
                  <a:pt x="48976" y="10681"/>
                </a:cubicBezTo>
                <a:cubicBezTo>
                  <a:pt x="53731" y="14247"/>
                  <a:pt x="50463" y="25140"/>
                  <a:pt x="45329" y="28135"/>
                </a:cubicBezTo>
                <a:cubicBezTo>
                  <a:pt x="37286" y="32828"/>
                  <a:pt x="25201" y="31477"/>
                  <a:pt x="17454" y="26311"/>
                </a:cubicBezTo>
                <a:cubicBezTo>
                  <a:pt x="13056" y="23378"/>
                  <a:pt x="11015" y="15582"/>
                  <a:pt x="13547" y="10941"/>
                </a:cubicBezTo>
                <a:cubicBezTo>
                  <a:pt x="15635" y="7113"/>
                  <a:pt x="25366" y="3819"/>
                  <a:pt x="26312" y="8076"/>
                </a:cubicBezTo>
                <a:cubicBezTo>
                  <a:pt x="28259" y="16839"/>
                  <a:pt x="2832" y="10862"/>
                  <a:pt x="0" y="2344"/>
                </a:cubicBezTo>
              </a:path>
            </a:pathLst>
          </a:custGeom>
          <a:noFill/>
          <a:ln cap="flat" cmpd="sng" w="19050">
            <a:solidFill>
              <a:schemeClr val="dk2"/>
            </a:solidFill>
            <a:prstDash val="solid"/>
            <a:round/>
            <a:headEnd len="med" w="med" type="none"/>
            <a:tailEnd len="med" w="med" type="none"/>
          </a:ln>
        </p:spPr>
      </p:sp>
      <p:sp>
        <p:nvSpPr>
          <p:cNvPr id="1613" name="Google Shape;1613;p61"/>
          <p:cNvSpPr/>
          <p:nvPr/>
        </p:nvSpPr>
        <p:spPr>
          <a:xfrm rot="2255855">
            <a:off x="7127402" y="3866688"/>
            <a:ext cx="801584" cy="789085"/>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4" name="Google Shape;1614;p61"/>
          <p:cNvGrpSpPr/>
          <p:nvPr/>
        </p:nvGrpSpPr>
        <p:grpSpPr>
          <a:xfrm rot="5400000">
            <a:off x="6053927" y="-47753"/>
            <a:ext cx="868249" cy="963755"/>
            <a:chOff x="777100" y="158663"/>
            <a:chExt cx="707850" cy="785712"/>
          </a:xfrm>
        </p:grpSpPr>
        <p:cxnSp>
          <p:nvCxnSpPr>
            <p:cNvPr id="1615" name="Google Shape;1615;p61"/>
            <p:cNvCxnSpPr/>
            <p:nvPr/>
          </p:nvCxnSpPr>
          <p:spPr>
            <a:xfrm flipH="1" rot="10800000">
              <a:off x="777100" y="158675"/>
              <a:ext cx="416700" cy="482100"/>
            </a:xfrm>
            <a:prstGeom prst="straightConnector1">
              <a:avLst/>
            </a:prstGeom>
            <a:noFill/>
            <a:ln cap="flat" cmpd="sng" w="19050">
              <a:solidFill>
                <a:schemeClr val="accent3"/>
              </a:solidFill>
              <a:prstDash val="solid"/>
              <a:round/>
              <a:headEnd len="med" w="med" type="none"/>
              <a:tailEnd len="med" w="med" type="none"/>
            </a:ln>
          </p:spPr>
        </p:cxnSp>
        <p:cxnSp>
          <p:nvCxnSpPr>
            <p:cNvPr id="1616" name="Google Shape;1616;p61"/>
            <p:cNvCxnSpPr/>
            <p:nvPr/>
          </p:nvCxnSpPr>
          <p:spPr>
            <a:xfrm flipH="1">
              <a:off x="809503" y="158663"/>
              <a:ext cx="384300" cy="774900"/>
            </a:xfrm>
            <a:prstGeom prst="straightConnector1">
              <a:avLst/>
            </a:prstGeom>
            <a:noFill/>
            <a:ln cap="flat" cmpd="sng" w="19050">
              <a:solidFill>
                <a:schemeClr val="accent3"/>
              </a:solidFill>
              <a:prstDash val="solid"/>
              <a:round/>
              <a:headEnd len="med" w="med" type="none"/>
              <a:tailEnd len="med" w="med" type="none"/>
            </a:ln>
          </p:spPr>
        </p:cxnSp>
        <p:cxnSp>
          <p:nvCxnSpPr>
            <p:cNvPr id="1617" name="Google Shape;1617;p61"/>
            <p:cNvCxnSpPr/>
            <p:nvPr/>
          </p:nvCxnSpPr>
          <p:spPr>
            <a:xfrm flipH="1" rot="10800000">
              <a:off x="807425" y="293075"/>
              <a:ext cx="527700" cy="651300"/>
            </a:xfrm>
            <a:prstGeom prst="straightConnector1">
              <a:avLst/>
            </a:prstGeom>
            <a:noFill/>
            <a:ln cap="flat" cmpd="sng" w="19050">
              <a:solidFill>
                <a:schemeClr val="accent3"/>
              </a:solidFill>
              <a:prstDash val="solid"/>
              <a:round/>
              <a:headEnd len="med" w="med" type="none"/>
              <a:tailEnd len="med" w="med" type="none"/>
            </a:ln>
          </p:spPr>
        </p:cxnSp>
        <p:cxnSp>
          <p:nvCxnSpPr>
            <p:cNvPr id="1618" name="Google Shape;1618;p61"/>
            <p:cNvCxnSpPr/>
            <p:nvPr/>
          </p:nvCxnSpPr>
          <p:spPr>
            <a:xfrm flipH="1">
              <a:off x="1087625" y="293075"/>
              <a:ext cx="247500" cy="618600"/>
            </a:xfrm>
            <a:prstGeom prst="straightConnector1">
              <a:avLst/>
            </a:prstGeom>
            <a:noFill/>
            <a:ln cap="flat" cmpd="sng" w="19050">
              <a:solidFill>
                <a:schemeClr val="accent3"/>
              </a:solidFill>
              <a:prstDash val="solid"/>
              <a:round/>
              <a:headEnd len="med" w="med" type="none"/>
              <a:tailEnd len="med" w="med" type="none"/>
            </a:ln>
          </p:spPr>
        </p:cxnSp>
        <p:cxnSp>
          <p:nvCxnSpPr>
            <p:cNvPr id="1619" name="Google Shape;1619;p61"/>
            <p:cNvCxnSpPr/>
            <p:nvPr/>
          </p:nvCxnSpPr>
          <p:spPr>
            <a:xfrm flipH="1" rot="10800000">
              <a:off x="1100675" y="547000"/>
              <a:ext cx="312600" cy="364800"/>
            </a:xfrm>
            <a:prstGeom prst="straightConnector1">
              <a:avLst/>
            </a:prstGeom>
            <a:noFill/>
            <a:ln cap="flat" cmpd="sng" w="19050">
              <a:solidFill>
                <a:schemeClr val="accent3"/>
              </a:solidFill>
              <a:prstDash val="solid"/>
              <a:round/>
              <a:headEnd len="med" w="med" type="none"/>
              <a:tailEnd len="med" w="med" type="none"/>
            </a:ln>
          </p:spPr>
        </p:cxnSp>
        <p:cxnSp>
          <p:nvCxnSpPr>
            <p:cNvPr id="1620" name="Google Shape;1620;p61"/>
            <p:cNvCxnSpPr/>
            <p:nvPr/>
          </p:nvCxnSpPr>
          <p:spPr>
            <a:xfrm flipH="1">
              <a:off x="1315750" y="547000"/>
              <a:ext cx="91200" cy="364800"/>
            </a:xfrm>
            <a:prstGeom prst="straightConnector1">
              <a:avLst/>
            </a:prstGeom>
            <a:noFill/>
            <a:ln cap="flat" cmpd="sng" w="19050">
              <a:solidFill>
                <a:schemeClr val="accent3"/>
              </a:solidFill>
              <a:prstDash val="solid"/>
              <a:round/>
              <a:headEnd len="med" w="med" type="none"/>
              <a:tailEnd len="med" w="med" type="none"/>
            </a:ln>
          </p:spPr>
        </p:cxnSp>
        <p:cxnSp>
          <p:nvCxnSpPr>
            <p:cNvPr id="1621" name="Google Shape;1621;p61"/>
            <p:cNvCxnSpPr/>
            <p:nvPr/>
          </p:nvCxnSpPr>
          <p:spPr>
            <a:xfrm flipH="1" rot="10800000">
              <a:off x="1315750" y="703175"/>
              <a:ext cx="169200" cy="208500"/>
            </a:xfrm>
            <a:prstGeom prst="straightConnector1">
              <a:avLst/>
            </a:prstGeom>
            <a:noFill/>
            <a:ln cap="flat" cmpd="sng" w="19050">
              <a:solidFill>
                <a:schemeClr val="accent3"/>
              </a:solidFill>
              <a:prstDash val="solid"/>
              <a:round/>
              <a:headEnd len="med" w="med" type="none"/>
              <a:tailEnd len="med" w="med" type="none"/>
            </a:ln>
          </p:spPr>
        </p:cxnSp>
      </p:grpSp>
      <p:grpSp>
        <p:nvGrpSpPr>
          <p:cNvPr id="1622" name="Google Shape;1622;p61"/>
          <p:cNvGrpSpPr/>
          <p:nvPr/>
        </p:nvGrpSpPr>
        <p:grpSpPr>
          <a:xfrm>
            <a:off x="2110466" y="868249"/>
            <a:ext cx="982464" cy="494387"/>
            <a:chOff x="2110466" y="868249"/>
            <a:chExt cx="982464" cy="494387"/>
          </a:xfrm>
        </p:grpSpPr>
        <p:sp>
          <p:nvSpPr>
            <p:cNvPr id="1623" name="Google Shape;1623;p61"/>
            <p:cNvSpPr/>
            <p:nvPr/>
          </p:nvSpPr>
          <p:spPr>
            <a:xfrm>
              <a:off x="2262993" y="910578"/>
              <a:ext cx="707834" cy="383017"/>
            </a:xfrm>
            <a:custGeom>
              <a:rect b="b" l="l" r="r" t="t"/>
              <a:pathLst>
                <a:path extrusionOk="0" h="12288" w="22707">
                  <a:moveTo>
                    <a:pt x="22706" y="0"/>
                  </a:moveTo>
                  <a:lnTo>
                    <a:pt x="1" y="5418"/>
                  </a:lnTo>
                  <a:lnTo>
                    <a:pt x="1501" y="12288"/>
                  </a:lnTo>
                  <a:lnTo>
                    <a:pt x="1513" y="7775"/>
                  </a:lnTo>
                  <a:cubicBezTo>
                    <a:pt x="1513" y="7763"/>
                    <a:pt x="1513" y="7751"/>
                    <a:pt x="1513" y="7739"/>
                  </a:cubicBezTo>
                  <a:cubicBezTo>
                    <a:pt x="1513" y="7727"/>
                    <a:pt x="1525" y="7716"/>
                    <a:pt x="1525" y="7704"/>
                  </a:cubicBezTo>
                  <a:cubicBezTo>
                    <a:pt x="1537" y="7692"/>
                    <a:pt x="1537" y="7680"/>
                    <a:pt x="1549" y="7668"/>
                  </a:cubicBezTo>
                  <a:cubicBezTo>
                    <a:pt x="1561" y="7644"/>
                    <a:pt x="1584" y="7620"/>
                    <a:pt x="1608" y="7608"/>
                  </a:cubicBezTo>
                  <a:cubicBezTo>
                    <a:pt x="1620" y="7596"/>
                    <a:pt x="1632" y="7596"/>
                    <a:pt x="1644" y="7585"/>
                  </a:cubicBezTo>
                  <a:lnTo>
                    <a:pt x="1656" y="7585"/>
                  </a:lnTo>
                  <a:lnTo>
                    <a:pt x="2270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1"/>
            <p:cNvSpPr/>
            <p:nvPr/>
          </p:nvSpPr>
          <p:spPr>
            <a:xfrm>
              <a:off x="2131632" y="886078"/>
              <a:ext cx="884831" cy="181129"/>
            </a:xfrm>
            <a:custGeom>
              <a:rect b="b" l="l" r="r" t="t"/>
              <a:pathLst>
                <a:path extrusionOk="0" h="5811" w="28385">
                  <a:moveTo>
                    <a:pt x="28385" y="0"/>
                  </a:moveTo>
                  <a:lnTo>
                    <a:pt x="0" y="1179"/>
                  </a:lnTo>
                  <a:lnTo>
                    <a:pt x="4036" y="5799"/>
                  </a:lnTo>
                  <a:lnTo>
                    <a:pt x="4036" y="5811"/>
                  </a:lnTo>
                  <a:lnTo>
                    <a:pt x="4048" y="5799"/>
                  </a:lnTo>
                  <a:lnTo>
                    <a:pt x="283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1"/>
            <p:cNvSpPr/>
            <p:nvPr/>
          </p:nvSpPr>
          <p:spPr>
            <a:xfrm>
              <a:off x="2333162" y="893123"/>
              <a:ext cx="724511" cy="414935"/>
            </a:xfrm>
            <a:custGeom>
              <a:rect b="b" l="l" r="r" t="t"/>
              <a:pathLst>
                <a:path extrusionOk="0" h="13312" w="23242">
                  <a:moveTo>
                    <a:pt x="23241" y="1"/>
                  </a:moveTo>
                  <a:lnTo>
                    <a:pt x="0" y="8383"/>
                  </a:lnTo>
                  <a:lnTo>
                    <a:pt x="4763" y="10847"/>
                  </a:lnTo>
                  <a:cubicBezTo>
                    <a:pt x="4775" y="10847"/>
                    <a:pt x="4786" y="10859"/>
                    <a:pt x="4798" y="10859"/>
                  </a:cubicBezTo>
                  <a:lnTo>
                    <a:pt x="9525" y="13312"/>
                  </a:lnTo>
                  <a:lnTo>
                    <a:pt x="2324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1"/>
            <p:cNvSpPr/>
            <p:nvPr/>
          </p:nvSpPr>
          <p:spPr>
            <a:xfrm>
              <a:off x="2110466" y="868249"/>
              <a:ext cx="982464" cy="494387"/>
            </a:xfrm>
            <a:custGeom>
              <a:rect b="b" l="l" r="r" t="t"/>
              <a:pathLst>
                <a:path extrusionOk="0" h="15861" w="31517">
                  <a:moveTo>
                    <a:pt x="29064" y="572"/>
                  </a:moveTo>
                  <a:lnTo>
                    <a:pt x="4751" y="6371"/>
                  </a:lnTo>
                  <a:lnTo>
                    <a:pt x="4739" y="6359"/>
                  </a:lnTo>
                  <a:cubicBezTo>
                    <a:pt x="4715" y="6359"/>
                    <a:pt x="4703" y="6347"/>
                    <a:pt x="4691" y="6347"/>
                  </a:cubicBezTo>
                  <a:lnTo>
                    <a:pt x="679" y="1751"/>
                  </a:lnTo>
                  <a:lnTo>
                    <a:pt x="29064" y="572"/>
                  </a:lnTo>
                  <a:close/>
                  <a:moveTo>
                    <a:pt x="27099" y="1477"/>
                  </a:moveTo>
                  <a:lnTo>
                    <a:pt x="6513" y="8895"/>
                  </a:lnTo>
                  <a:cubicBezTo>
                    <a:pt x="6501" y="8907"/>
                    <a:pt x="6477" y="8907"/>
                    <a:pt x="6465" y="8919"/>
                  </a:cubicBezTo>
                  <a:cubicBezTo>
                    <a:pt x="6442" y="8943"/>
                    <a:pt x="6418" y="8966"/>
                    <a:pt x="6394" y="8990"/>
                  </a:cubicBezTo>
                  <a:cubicBezTo>
                    <a:pt x="6382" y="9002"/>
                    <a:pt x="6382" y="9026"/>
                    <a:pt x="6370" y="9038"/>
                  </a:cubicBezTo>
                  <a:cubicBezTo>
                    <a:pt x="6358" y="9050"/>
                    <a:pt x="6358" y="9074"/>
                    <a:pt x="6358" y="9085"/>
                  </a:cubicBezTo>
                  <a:cubicBezTo>
                    <a:pt x="6346" y="9097"/>
                    <a:pt x="6346" y="9121"/>
                    <a:pt x="6346" y="9145"/>
                  </a:cubicBezTo>
                  <a:lnTo>
                    <a:pt x="6334" y="13122"/>
                  </a:lnTo>
                  <a:lnTo>
                    <a:pt x="4953" y="6764"/>
                  </a:lnTo>
                  <a:lnTo>
                    <a:pt x="27099" y="1477"/>
                  </a:lnTo>
                  <a:close/>
                  <a:moveTo>
                    <a:pt x="30588" y="715"/>
                  </a:moveTo>
                  <a:lnTo>
                    <a:pt x="16669" y="14038"/>
                  </a:lnTo>
                  <a:lnTo>
                    <a:pt x="11966" y="11610"/>
                  </a:lnTo>
                  <a:cubicBezTo>
                    <a:pt x="11954" y="11610"/>
                    <a:pt x="11942" y="11598"/>
                    <a:pt x="11942" y="11598"/>
                  </a:cubicBezTo>
                  <a:lnTo>
                    <a:pt x="7120" y="9169"/>
                  </a:lnTo>
                  <a:lnTo>
                    <a:pt x="30588" y="715"/>
                  </a:lnTo>
                  <a:close/>
                  <a:moveTo>
                    <a:pt x="6465" y="9359"/>
                  </a:moveTo>
                  <a:cubicBezTo>
                    <a:pt x="6477" y="9371"/>
                    <a:pt x="6477" y="9383"/>
                    <a:pt x="6489" y="9383"/>
                  </a:cubicBezTo>
                  <a:lnTo>
                    <a:pt x="6775" y="9526"/>
                  </a:lnTo>
                  <a:lnTo>
                    <a:pt x="6751" y="15039"/>
                  </a:lnTo>
                  <a:lnTo>
                    <a:pt x="6442" y="13646"/>
                  </a:lnTo>
                  <a:lnTo>
                    <a:pt x="6465" y="9359"/>
                  </a:lnTo>
                  <a:close/>
                  <a:moveTo>
                    <a:pt x="6882" y="9586"/>
                  </a:moveTo>
                  <a:lnTo>
                    <a:pt x="11323" y="11883"/>
                  </a:lnTo>
                  <a:lnTo>
                    <a:pt x="6870" y="15062"/>
                  </a:lnTo>
                  <a:lnTo>
                    <a:pt x="6870" y="15062"/>
                  </a:lnTo>
                  <a:lnTo>
                    <a:pt x="6882" y="9586"/>
                  </a:lnTo>
                  <a:close/>
                  <a:moveTo>
                    <a:pt x="4834" y="6788"/>
                  </a:moveTo>
                  <a:lnTo>
                    <a:pt x="6334" y="13657"/>
                  </a:lnTo>
                  <a:lnTo>
                    <a:pt x="6323" y="15086"/>
                  </a:lnTo>
                  <a:lnTo>
                    <a:pt x="4525" y="6788"/>
                  </a:lnTo>
                  <a:lnTo>
                    <a:pt x="4525" y="6788"/>
                  </a:lnTo>
                  <a:cubicBezTo>
                    <a:pt x="4560" y="6811"/>
                    <a:pt x="4596" y="6823"/>
                    <a:pt x="4644" y="6823"/>
                  </a:cubicBezTo>
                  <a:lnTo>
                    <a:pt x="4691" y="6823"/>
                  </a:lnTo>
                  <a:lnTo>
                    <a:pt x="4834" y="6788"/>
                  </a:lnTo>
                  <a:close/>
                  <a:moveTo>
                    <a:pt x="11442" y="11943"/>
                  </a:moveTo>
                  <a:lnTo>
                    <a:pt x="11752" y="12098"/>
                  </a:lnTo>
                  <a:lnTo>
                    <a:pt x="6870" y="15586"/>
                  </a:lnTo>
                  <a:lnTo>
                    <a:pt x="6870" y="15205"/>
                  </a:lnTo>
                  <a:lnTo>
                    <a:pt x="11442" y="11943"/>
                  </a:lnTo>
                  <a:close/>
                  <a:moveTo>
                    <a:pt x="6442" y="14169"/>
                  </a:moveTo>
                  <a:lnTo>
                    <a:pt x="6692" y="15324"/>
                  </a:lnTo>
                  <a:lnTo>
                    <a:pt x="6751" y="15289"/>
                  </a:lnTo>
                  <a:lnTo>
                    <a:pt x="6751" y="15586"/>
                  </a:lnTo>
                  <a:cubicBezTo>
                    <a:pt x="6751" y="15634"/>
                    <a:pt x="6727" y="15681"/>
                    <a:pt x="6692" y="15705"/>
                  </a:cubicBezTo>
                  <a:lnTo>
                    <a:pt x="6668" y="15729"/>
                  </a:lnTo>
                  <a:cubicBezTo>
                    <a:pt x="6668" y="15729"/>
                    <a:pt x="6644" y="15729"/>
                    <a:pt x="6632" y="15741"/>
                  </a:cubicBezTo>
                  <a:lnTo>
                    <a:pt x="6549" y="15741"/>
                  </a:lnTo>
                  <a:lnTo>
                    <a:pt x="6537" y="15729"/>
                  </a:lnTo>
                  <a:cubicBezTo>
                    <a:pt x="6525" y="15729"/>
                    <a:pt x="6513" y="15729"/>
                    <a:pt x="6513" y="15717"/>
                  </a:cubicBezTo>
                  <a:cubicBezTo>
                    <a:pt x="6489" y="15705"/>
                    <a:pt x="6477" y="15693"/>
                    <a:pt x="6465" y="15681"/>
                  </a:cubicBezTo>
                  <a:cubicBezTo>
                    <a:pt x="6465" y="15670"/>
                    <a:pt x="6454" y="15658"/>
                    <a:pt x="6454" y="15646"/>
                  </a:cubicBezTo>
                  <a:cubicBezTo>
                    <a:pt x="6454" y="15646"/>
                    <a:pt x="6454" y="15646"/>
                    <a:pt x="6454" y="15634"/>
                  </a:cubicBezTo>
                  <a:cubicBezTo>
                    <a:pt x="6454" y="15634"/>
                    <a:pt x="6442" y="15622"/>
                    <a:pt x="6442" y="15622"/>
                  </a:cubicBezTo>
                  <a:cubicBezTo>
                    <a:pt x="6442" y="15610"/>
                    <a:pt x="6442" y="15598"/>
                    <a:pt x="6442" y="15586"/>
                  </a:cubicBezTo>
                  <a:lnTo>
                    <a:pt x="6442" y="14169"/>
                  </a:lnTo>
                  <a:close/>
                  <a:moveTo>
                    <a:pt x="31242" y="1"/>
                  </a:moveTo>
                  <a:cubicBezTo>
                    <a:pt x="31219" y="1"/>
                    <a:pt x="31183" y="1"/>
                    <a:pt x="31159" y="13"/>
                  </a:cubicBezTo>
                  <a:lnTo>
                    <a:pt x="31016" y="61"/>
                  </a:lnTo>
                  <a:lnTo>
                    <a:pt x="215" y="1346"/>
                  </a:lnTo>
                  <a:cubicBezTo>
                    <a:pt x="131" y="1346"/>
                    <a:pt x="60" y="1394"/>
                    <a:pt x="24" y="1465"/>
                  </a:cubicBezTo>
                  <a:cubicBezTo>
                    <a:pt x="0" y="1549"/>
                    <a:pt x="12" y="1632"/>
                    <a:pt x="60" y="1692"/>
                  </a:cubicBezTo>
                  <a:lnTo>
                    <a:pt x="4370" y="6633"/>
                  </a:lnTo>
                  <a:cubicBezTo>
                    <a:pt x="4370" y="6645"/>
                    <a:pt x="4370" y="6657"/>
                    <a:pt x="4382" y="6668"/>
                  </a:cubicBezTo>
                  <a:lnTo>
                    <a:pt x="6334" y="15646"/>
                  </a:lnTo>
                  <a:cubicBezTo>
                    <a:pt x="6334" y="15658"/>
                    <a:pt x="6334" y="15670"/>
                    <a:pt x="6346" y="15681"/>
                  </a:cubicBezTo>
                  <a:cubicBezTo>
                    <a:pt x="6346" y="15705"/>
                    <a:pt x="6358" y="15717"/>
                    <a:pt x="6370" y="15741"/>
                  </a:cubicBezTo>
                  <a:cubicBezTo>
                    <a:pt x="6394" y="15765"/>
                    <a:pt x="6418" y="15789"/>
                    <a:pt x="6442" y="15812"/>
                  </a:cubicBezTo>
                  <a:cubicBezTo>
                    <a:pt x="6454" y="15824"/>
                    <a:pt x="6465" y="15824"/>
                    <a:pt x="6477" y="15836"/>
                  </a:cubicBezTo>
                  <a:lnTo>
                    <a:pt x="6489" y="15848"/>
                  </a:lnTo>
                  <a:lnTo>
                    <a:pt x="6501" y="15848"/>
                  </a:lnTo>
                  <a:cubicBezTo>
                    <a:pt x="6537" y="15848"/>
                    <a:pt x="6561" y="15860"/>
                    <a:pt x="6596" y="15860"/>
                  </a:cubicBezTo>
                  <a:lnTo>
                    <a:pt x="6632" y="15860"/>
                  </a:lnTo>
                  <a:cubicBezTo>
                    <a:pt x="6644" y="15848"/>
                    <a:pt x="6656" y="15848"/>
                    <a:pt x="6668" y="15848"/>
                  </a:cubicBezTo>
                  <a:cubicBezTo>
                    <a:pt x="6680" y="15836"/>
                    <a:pt x="6704" y="15836"/>
                    <a:pt x="6715" y="15824"/>
                  </a:cubicBezTo>
                  <a:lnTo>
                    <a:pt x="6727" y="15824"/>
                  </a:lnTo>
                  <a:lnTo>
                    <a:pt x="6751" y="15812"/>
                  </a:lnTo>
                  <a:cubicBezTo>
                    <a:pt x="6751" y="15812"/>
                    <a:pt x="6751" y="15801"/>
                    <a:pt x="6763" y="15801"/>
                  </a:cubicBezTo>
                  <a:lnTo>
                    <a:pt x="11859" y="12157"/>
                  </a:lnTo>
                  <a:lnTo>
                    <a:pt x="16586" y="14610"/>
                  </a:lnTo>
                  <a:cubicBezTo>
                    <a:pt x="16610" y="14610"/>
                    <a:pt x="16633" y="14622"/>
                    <a:pt x="16657" y="14634"/>
                  </a:cubicBezTo>
                  <a:lnTo>
                    <a:pt x="16705" y="14634"/>
                  </a:lnTo>
                  <a:cubicBezTo>
                    <a:pt x="16776" y="14634"/>
                    <a:pt x="16848" y="14610"/>
                    <a:pt x="16895" y="14562"/>
                  </a:cubicBezTo>
                  <a:lnTo>
                    <a:pt x="31421" y="465"/>
                  </a:lnTo>
                  <a:lnTo>
                    <a:pt x="31433" y="453"/>
                  </a:lnTo>
                  <a:cubicBezTo>
                    <a:pt x="31492" y="394"/>
                    <a:pt x="31516" y="311"/>
                    <a:pt x="31516" y="227"/>
                  </a:cubicBezTo>
                  <a:cubicBezTo>
                    <a:pt x="31516" y="215"/>
                    <a:pt x="31504" y="191"/>
                    <a:pt x="31504" y="191"/>
                  </a:cubicBezTo>
                  <a:cubicBezTo>
                    <a:pt x="31504" y="168"/>
                    <a:pt x="31492" y="144"/>
                    <a:pt x="31480" y="144"/>
                  </a:cubicBezTo>
                  <a:cubicBezTo>
                    <a:pt x="31480" y="120"/>
                    <a:pt x="31469" y="108"/>
                    <a:pt x="31457" y="96"/>
                  </a:cubicBezTo>
                  <a:cubicBezTo>
                    <a:pt x="31445" y="84"/>
                    <a:pt x="31433" y="72"/>
                    <a:pt x="31421" y="61"/>
                  </a:cubicBezTo>
                  <a:cubicBezTo>
                    <a:pt x="31409" y="49"/>
                    <a:pt x="31397" y="37"/>
                    <a:pt x="31397" y="37"/>
                  </a:cubicBezTo>
                  <a:lnTo>
                    <a:pt x="31373" y="25"/>
                  </a:lnTo>
                  <a:cubicBezTo>
                    <a:pt x="31361" y="25"/>
                    <a:pt x="31350" y="13"/>
                    <a:pt x="31338" y="13"/>
                  </a:cubicBezTo>
                  <a:cubicBezTo>
                    <a:pt x="31326" y="13"/>
                    <a:pt x="31314" y="1"/>
                    <a:pt x="31302"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1"/>
            <p:cNvSpPr/>
            <p:nvPr/>
          </p:nvSpPr>
          <p:spPr>
            <a:xfrm>
              <a:off x="2247781" y="1067768"/>
              <a:ext cx="239062" cy="292998"/>
            </a:xfrm>
            <a:custGeom>
              <a:rect b="b" l="l" r="r" t="t"/>
              <a:pathLst>
                <a:path extrusionOk="0" h="9400" w="7669">
                  <a:moveTo>
                    <a:pt x="250" y="0"/>
                  </a:moveTo>
                  <a:cubicBezTo>
                    <a:pt x="233" y="0"/>
                    <a:pt x="215" y="6"/>
                    <a:pt x="191" y="6"/>
                  </a:cubicBezTo>
                  <a:cubicBezTo>
                    <a:pt x="84" y="29"/>
                    <a:pt x="1" y="148"/>
                    <a:pt x="36" y="256"/>
                  </a:cubicBezTo>
                  <a:lnTo>
                    <a:pt x="36" y="315"/>
                  </a:lnTo>
                  <a:lnTo>
                    <a:pt x="1977" y="9233"/>
                  </a:lnTo>
                  <a:cubicBezTo>
                    <a:pt x="1989" y="9245"/>
                    <a:pt x="1989" y="9257"/>
                    <a:pt x="1989" y="9269"/>
                  </a:cubicBezTo>
                  <a:cubicBezTo>
                    <a:pt x="2001" y="9280"/>
                    <a:pt x="2001" y="9292"/>
                    <a:pt x="2013" y="9304"/>
                  </a:cubicBezTo>
                  <a:cubicBezTo>
                    <a:pt x="2025" y="9328"/>
                    <a:pt x="2049" y="9340"/>
                    <a:pt x="2072" y="9364"/>
                  </a:cubicBezTo>
                  <a:cubicBezTo>
                    <a:pt x="2084" y="9364"/>
                    <a:pt x="2096" y="9376"/>
                    <a:pt x="2108" y="9376"/>
                  </a:cubicBezTo>
                  <a:cubicBezTo>
                    <a:pt x="2108" y="9388"/>
                    <a:pt x="2108" y="9388"/>
                    <a:pt x="2120" y="9388"/>
                  </a:cubicBezTo>
                  <a:cubicBezTo>
                    <a:pt x="2132" y="9400"/>
                    <a:pt x="2168" y="9400"/>
                    <a:pt x="2191" y="9400"/>
                  </a:cubicBezTo>
                  <a:lnTo>
                    <a:pt x="2227" y="9400"/>
                  </a:lnTo>
                  <a:cubicBezTo>
                    <a:pt x="2227" y="9400"/>
                    <a:pt x="2239" y="9400"/>
                    <a:pt x="2251" y="9388"/>
                  </a:cubicBezTo>
                  <a:cubicBezTo>
                    <a:pt x="2263" y="9388"/>
                    <a:pt x="2275" y="9376"/>
                    <a:pt x="2287" y="9376"/>
                  </a:cubicBezTo>
                  <a:cubicBezTo>
                    <a:pt x="2299" y="9376"/>
                    <a:pt x="2299" y="9364"/>
                    <a:pt x="2310" y="9364"/>
                  </a:cubicBezTo>
                  <a:lnTo>
                    <a:pt x="7454" y="5697"/>
                  </a:lnTo>
                  <a:lnTo>
                    <a:pt x="7561" y="5613"/>
                  </a:lnTo>
                  <a:cubicBezTo>
                    <a:pt x="7656" y="5542"/>
                    <a:pt x="7668" y="5411"/>
                    <a:pt x="7609" y="5316"/>
                  </a:cubicBezTo>
                  <a:cubicBezTo>
                    <a:pt x="7585" y="5292"/>
                    <a:pt x="7561" y="5268"/>
                    <a:pt x="7537" y="5256"/>
                  </a:cubicBezTo>
                  <a:cubicBezTo>
                    <a:pt x="7525" y="5256"/>
                    <a:pt x="7514" y="5244"/>
                    <a:pt x="7502" y="5244"/>
                  </a:cubicBezTo>
                  <a:cubicBezTo>
                    <a:pt x="7481" y="5236"/>
                    <a:pt x="7458" y="5232"/>
                    <a:pt x="7435" y="5232"/>
                  </a:cubicBezTo>
                  <a:cubicBezTo>
                    <a:pt x="7393" y="5232"/>
                    <a:pt x="7350" y="5245"/>
                    <a:pt x="7311" y="5268"/>
                  </a:cubicBezTo>
                  <a:lnTo>
                    <a:pt x="7025" y="5471"/>
                  </a:lnTo>
                  <a:lnTo>
                    <a:pt x="2406" y="8769"/>
                  </a:lnTo>
                  <a:lnTo>
                    <a:pt x="2334" y="8828"/>
                  </a:lnTo>
                  <a:lnTo>
                    <a:pt x="1989" y="7245"/>
                  </a:lnTo>
                  <a:lnTo>
                    <a:pt x="489" y="375"/>
                  </a:lnTo>
                  <a:lnTo>
                    <a:pt x="441" y="172"/>
                  </a:lnTo>
                  <a:cubicBezTo>
                    <a:pt x="429" y="89"/>
                    <a:pt x="370" y="41"/>
                    <a:pt x="310" y="17"/>
                  </a:cubicBezTo>
                  <a:cubicBezTo>
                    <a:pt x="298" y="6"/>
                    <a:pt x="286" y="6"/>
                    <a:pt x="275" y="6"/>
                  </a:cubicBezTo>
                  <a:cubicBezTo>
                    <a:pt x="267" y="2"/>
                    <a:pt x="259" y="0"/>
                    <a:pt x="250" y="0"/>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1"/>
            <p:cNvSpPr/>
            <p:nvPr/>
          </p:nvSpPr>
          <p:spPr>
            <a:xfrm>
              <a:off x="2322751" y="1164052"/>
              <a:ext cx="144048" cy="177046"/>
            </a:xfrm>
            <a:custGeom>
              <a:rect b="b" l="l" r="r" t="t"/>
              <a:pathLst>
                <a:path extrusionOk="0" h="5680" w="4621">
                  <a:moveTo>
                    <a:pt x="25" y="0"/>
                  </a:moveTo>
                  <a:lnTo>
                    <a:pt x="1" y="5680"/>
                  </a:lnTo>
                  <a:lnTo>
                    <a:pt x="4620" y="2382"/>
                  </a:lnTo>
                  <a:lnTo>
                    <a:pt x="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1"/>
            <p:cNvSpPr/>
            <p:nvPr/>
          </p:nvSpPr>
          <p:spPr>
            <a:xfrm>
              <a:off x="2309409" y="1146597"/>
              <a:ext cx="14121" cy="214169"/>
            </a:xfrm>
            <a:custGeom>
              <a:rect b="b" l="l" r="r" t="t"/>
              <a:pathLst>
                <a:path extrusionOk="0" h="6871" w="453">
                  <a:moveTo>
                    <a:pt x="238" y="1"/>
                  </a:moveTo>
                  <a:cubicBezTo>
                    <a:pt x="214" y="1"/>
                    <a:pt x="179" y="1"/>
                    <a:pt x="155" y="13"/>
                  </a:cubicBezTo>
                  <a:cubicBezTo>
                    <a:pt x="143" y="24"/>
                    <a:pt x="131" y="24"/>
                    <a:pt x="119" y="36"/>
                  </a:cubicBezTo>
                  <a:cubicBezTo>
                    <a:pt x="95" y="48"/>
                    <a:pt x="83" y="72"/>
                    <a:pt x="60" y="96"/>
                  </a:cubicBezTo>
                  <a:cubicBezTo>
                    <a:pt x="60" y="108"/>
                    <a:pt x="48" y="120"/>
                    <a:pt x="48" y="132"/>
                  </a:cubicBezTo>
                  <a:cubicBezTo>
                    <a:pt x="36" y="144"/>
                    <a:pt x="36" y="155"/>
                    <a:pt x="36" y="167"/>
                  </a:cubicBezTo>
                  <a:cubicBezTo>
                    <a:pt x="24" y="179"/>
                    <a:pt x="24" y="191"/>
                    <a:pt x="24" y="215"/>
                  </a:cubicBezTo>
                  <a:lnTo>
                    <a:pt x="0" y="6656"/>
                  </a:lnTo>
                  <a:cubicBezTo>
                    <a:pt x="0" y="6668"/>
                    <a:pt x="0" y="6680"/>
                    <a:pt x="12" y="6704"/>
                  </a:cubicBezTo>
                  <a:cubicBezTo>
                    <a:pt x="12" y="6716"/>
                    <a:pt x="12" y="6728"/>
                    <a:pt x="24" y="6740"/>
                  </a:cubicBezTo>
                  <a:cubicBezTo>
                    <a:pt x="24" y="6751"/>
                    <a:pt x="24" y="6763"/>
                    <a:pt x="36" y="6775"/>
                  </a:cubicBezTo>
                  <a:cubicBezTo>
                    <a:pt x="48" y="6799"/>
                    <a:pt x="72" y="6811"/>
                    <a:pt x="95" y="6835"/>
                  </a:cubicBezTo>
                  <a:cubicBezTo>
                    <a:pt x="107" y="6835"/>
                    <a:pt x="119" y="6847"/>
                    <a:pt x="131" y="6847"/>
                  </a:cubicBezTo>
                  <a:cubicBezTo>
                    <a:pt x="131" y="6859"/>
                    <a:pt x="131" y="6859"/>
                    <a:pt x="143" y="6859"/>
                  </a:cubicBezTo>
                  <a:cubicBezTo>
                    <a:pt x="167" y="6871"/>
                    <a:pt x="191" y="6871"/>
                    <a:pt x="214" y="6871"/>
                  </a:cubicBezTo>
                  <a:lnTo>
                    <a:pt x="250" y="6871"/>
                  </a:lnTo>
                  <a:cubicBezTo>
                    <a:pt x="250" y="6871"/>
                    <a:pt x="262" y="6871"/>
                    <a:pt x="274" y="6859"/>
                  </a:cubicBezTo>
                  <a:cubicBezTo>
                    <a:pt x="286" y="6859"/>
                    <a:pt x="298" y="6847"/>
                    <a:pt x="310" y="6847"/>
                  </a:cubicBezTo>
                  <a:cubicBezTo>
                    <a:pt x="322" y="6847"/>
                    <a:pt x="322" y="6835"/>
                    <a:pt x="333" y="6835"/>
                  </a:cubicBezTo>
                  <a:cubicBezTo>
                    <a:pt x="393" y="6787"/>
                    <a:pt x="429" y="6728"/>
                    <a:pt x="429" y="6656"/>
                  </a:cubicBezTo>
                  <a:lnTo>
                    <a:pt x="453" y="215"/>
                  </a:lnTo>
                  <a:cubicBezTo>
                    <a:pt x="453" y="96"/>
                    <a:pt x="357" y="1"/>
                    <a:pt x="238"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 name="Google Shape;1630;p61"/>
          <p:cNvGrpSpPr/>
          <p:nvPr/>
        </p:nvGrpSpPr>
        <p:grpSpPr>
          <a:xfrm rot="159916">
            <a:off x="462521" y="2643976"/>
            <a:ext cx="995656" cy="1079615"/>
            <a:chOff x="789985" y="1290056"/>
            <a:chExt cx="995674" cy="1079635"/>
          </a:xfrm>
        </p:grpSpPr>
        <p:sp>
          <p:nvSpPr>
            <p:cNvPr id="1631" name="Google Shape;1631;p61"/>
            <p:cNvSpPr/>
            <p:nvPr/>
          </p:nvSpPr>
          <p:spPr>
            <a:xfrm rot="-1669840">
              <a:off x="990710" y="1407930"/>
              <a:ext cx="585423" cy="816533"/>
            </a:xfrm>
            <a:custGeom>
              <a:rect b="b" l="l" r="r" t="t"/>
              <a:pathLst>
                <a:path extrusionOk="0" h="52544" w="37672">
                  <a:moveTo>
                    <a:pt x="32525" y="1"/>
                  </a:moveTo>
                  <a:cubicBezTo>
                    <a:pt x="32510" y="1"/>
                    <a:pt x="32495" y="1"/>
                    <a:pt x="32481" y="1"/>
                  </a:cubicBezTo>
                  <a:lnTo>
                    <a:pt x="6906" y="168"/>
                  </a:lnTo>
                  <a:lnTo>
                    <a:pt x="1679" y="203"/>
                  </a:lnTo>
                  <a:cubicBezTo>
                    <a:pt x="751" y="215"/>
                    <a:pt x="1" y="977"/>
                    <a:pt x="1" y="1906"/>
                  </a:cubicBezTo>
                  <a:lnTo>
                    <a:pt x="12" y="2704"/>
                  </a:lnTo>
                  <a:cubicBezTo>
                    <a:pt x="1429" y="2728"/>
                    <a:pt x="2834" y="3525"/>
                    <a:pt x="3489" y="4799"/>
                  </a:cubicBezTo>
                  <a:cubicBezTo>
                    <a:pt x="3644" y="5085"/>
                    <a:pt x="3525" y="5430"/>
                    <a:pt x="3239" y="5585"/>
                  </a:cubicBezTo>
                  <a:cubicBezTo>
                    <a:pt x="3153" y="5631"/>
                    <a:pt x="3061" y="5653"/>
                    <a:pt x="2970" y="5653"/>
                  </a:cubicBezTo>
                  <a:cubicBezTo>
                    <a:pt x="2758" y="5653"/>
                    <a:pt x="2553" y="5535"/>
                    <a:pt x="2453" y="5335"/>
                  </a:cubicBezTo>
                  <a:cubicBezTo>
                    <a:pt x="2001" y="4466"/>
                    <a:pt x="1013" y="3906"/>
                    <a:pt x="24" y="3871"/>
                  </a:cubicBezTo>
                  <a:lnTo>
                    <a:pt x="24" y="3871"/>
                  </a:lnTo>
                  <a:lnTo>
                    <a:pt x="36" y="5656"/>
                  </a:lnTo>
                  <a:cubicBezTo>
                    <a:pt x="227" y="5799"/>
                    <a:pt x="322" y="6037"/>
                    <a:pt x="251" y="6276"/>
                  </a:cubicBezTo>
                  <a:cubicBezTo>
                    <a:pt x="215" y="6407"/>
                    <a:pt x="143" y="6502"/>
                    <a:pt x="48" y="6585"/>
                  </a:cubicBezTo>
                  <a:lnTo>
                    <a:pt x="60" y="8050"/>
                  </a:lnTo>
                  <a:cubicBezTo>
                    <a:pt x="1465" y="8085"/>
                    <a:pt x="2870" y="8883"/>
                    <a:pt x="3525" y="10157"/>
                  </a:cubicBezTo>
                  <a:cubicBezTo>
                    <a:pt x="3680" y="10443"/>
                    <a:pt x="3561" y="10788"/>
                    <a:pt x="3275" y="10943"/>
                  </a:cubicBezTo>
                  <a:cubicBezTo>
                    <a:pt x="3189" y="10985"/>
                    <a:pt x="3099" y="11006"/>
                    <a:pt x="3010" y="11006"/>
                  </a:cubicBezTo>
                  <a:cubicBezTo>
                    <a:pt x="2800" y="11006"/>
                    <a:pt x="2598" y="10893"/>
                    <a:pt x="2489" y="10693"/>
                  </a:cubicBezTo>
                  <a:cubicBezTo>
                    <a:pt x="2037" y="9824"/>
                    <a:pt x="1048" y="9264"/>
                    <a:pt x="60" y="9228"/>
                  </a:cubicBezTo>
                  <a:lnTo>
                    <a:pt x="60" y="9228"/>
                  </a:lnTo>
                  <a:lnTo>
                    <a:pt x="72" y="11014"/>
                  </a:lnTo>
                  <a:cubicBezTo>
                    <a:pt x="262" y="11157"/>
                    <a:pt x="358" y="11395"/>
                    <a:pt x="286" y="11633"/>
                  </a:cubicBezTo>
                  <a:cubicBezTo>
                    <a:pt x="251" y="11764"/>
                    <a:pt x="179" y="11860"/>
                    <a:pt x="84" y="11943"/>
                  </a:cubicBezTo>
                  <a:lnTo>
                    <a:pt x="96" y="13407"/>
                  </a:lnTo>
                  <a:cubicBezTo>
                    <a:pt x="1513" y="13443"/>
                    <a:pt x="2906" y="14241"/>
                    <a:pt x="3561" y="15515"/>
                  </a:cubicBezTo>
                  <a:cubicBezTo>
                    <a:pt x="3715" y="15801"/>
                    <a:pt x="3608" y="16146"/>
                    <a:pt x="3310" y="16301"/>
                  </a:cubicBezTo>
                  <a:cubicBezTo>
                    <a:pt x="3225" y="16343"/>
                    <a:pt x="3135" y="16364"/>
                    <a:pt x="3045" y="16364"/>
                  </a:cubicBezTo>
                  <a:cubicBezTo>
                    <a:pt x="2836" y="16364"/>
                    <a:pt x="2633" y="16251"/>
                    <a:pt x="2525" y="16051"/>
                  </a:cubicBezTo>
                  <a:cubicBezTo>
                    <a:pt x="2072" y="15181"/>
                    <a:pt x="1084" y="14622"/>
                    <a:pt x="108" y="14586"/>
                  </a:cubicBezTo>
                  <a:lnTo>
                    <a:pt x="108" y="14586"/>
                  </a:lnTo>
                  <a:lnTo>
                    <a:pt x="120" y="16372"/>
                  </a:lnTo>
                  <a:cubicBezTo>
                    <a:pt x="298" y="16515"/>
                    <a:pt x="393" y="16753"/>
                    <a:pt x="322" y="16991"/>
                  </a:cubicBezTo>
                  <a:cubicBezTo>
                    <a:pt x="298" y="17122"/>
                    <a:pt x="215" y="17217"/>
                    <a:pt x="120" y="17301"/>
                  </a:cubicBezTo>
                  <a:lnTo>
                    <a:pt x="132" y="18765"/>
                  </a:lnTo>
                  <a:cubicBezTo>
                    <a:pt x="1548" y="18801"/>
                    <a:pt x="2941" y="19599"/>
                    <a:pt x="3608" y="20873"/>
                  </a:cubicBezTo>
                  <a:cubicBezTo>
                    <a:pt x="3751" y="21158"/>
                    <a:pt x="3644" y="21504"/>
                    <a:pt x="3358" y="21658"/>
                  </a:cubicBezTo>
                  <a:cubicBezTo>
                    <a:pt x="3273" y="21701"/>
                    <a:pt x="3181" y="21721"/>
                    <a:pt x="3090" y="21721"/>
                  </a:cubicBezTo>
                  <a:cubicBezTo>
                    <a:pt x="2877" y="21721"/>
                    <a:pt x="2669" y="21609"/>
                    <a:pt x="2560" y="21408"/>
                  </a:cubicBezTo>
                  <a:cubicBezTo>
                    <a:pt x="2120" y="20539"/>
                    <a:pt x="1120" y="19980"/>
                    <a:pt x="143" y="19944"/>
                  </a:cubicBezTo>
                  <a:lnTo>
                    <a:pt x="143" y="19944"/>
                  </a:lnTo>
                  <a:lnTo>
                    <a:pt x="155" y="21730"/>
                  </a:lnTo>
                  <a:cubicBezTo>
                    <a:pt x="346" y="21873"/>
                    <a:pt x="429" y="22111"/>
                    <a:pt x="358" y="22349"/>
                  </a:cubicBezTo>
                  <a:cubicBezTo>
                    <a:pt x="334" y="22480"/>
                    <a:pt x="251" y="22575"/>
                    <a:pt x="155" y="22659"/>
                  </a:cubicBezTo>
                  <a:lnTo>
                    <a:pt x="167" y="24123"/>
                  </a:lnTo>
                  <a:cubicBezTo>
                    <a:pt x="1584" y="24159"/>
                    <a:pt x="2989" y="24956"/>
                    <a:pt x="3644" y="26218"/>
                  </a:cubicBezTo>
                  <a:cubicBezTo>
                    <a:pt x="3787" y="26516"/>
                    <a:pt x="3680" y="26861"/>
                    <a:pt x="3394" y="27016"/>
                  </a:cubicBezTo>
                  <a:cubicBezTo>
                    <a:pt x="3309" y="27059"/>
                    <a:pt x="3217" y="27079"/>
                    <a:pt x="3126" y="27079"/>
                  </a:cubicBezTo>
                  <a:cubicBezTo>
                    <a:pt x="2914" y="27079"/>
                    <a:pt x="2708" y="26967"/>
                    <a:pt x="2608" y="26766"/>
                  </a:cubicBezTo>
                  <a:cubicBezTo>
                    <a:pt x="2156" y="25897"/>
                    <a:pt x="1167" y="25326"/>
                    <a:pt x="179" y="25302"/>
                  </a:cubicBezTo>
                  <a:lnTo>
                    <a:pt x="179" y="25302"/>
                  </a:lnTo>
                  <a:lnTo>
                    <a:pt x="191" y="27088"/>
                  </a:lnTo>
                  <a:cubicBezTo>
                    <a:pt x="382" y="27231"/>
                    <a:pt x="465" y="27469"/>
                    <a:pt x="405" y="27707"/>
                  </a:cubicBezTo>
                  <a:cubicBezTo>
                    <a:pt x="370" y="27838"/>
                    <a:pt x="298" y="27933"/>
                    <a:pt x="203" y="28004"/>
                  </a:cubicBezTo>
                  <a:lnTo>
                    <a:pt x="215" y="29481"/>
                  </a:lnTo>
                  <a:cubicBezTo>
                    <a:pt x="1620" y="29517"/>
                    <a:pt x="3025" y="30314"/>
                    <a:pt x="3680" y="31576"/>
                  </a:cubicBezTo>
                  <a:cubicBezTo>
                    <a:pt x="3822" y="31874"/>
                    <a:pt x="3715" y="32219"/>
                    <a:pt x="3430" y="32374"/>
                  </a:cubicBezTo>
                  <a:cubicBezTo>
                    <a:pt x="3344" y="32417"/>
                    <a:pt x="3253" y="32437"/>
                    <a:pt x="3162" y="32437"/>
                  </a:cubicBezTo>
                  <a:cubicBezTo>
                    <a:pt x="2950" y="32437"/>
                    <a:pt x="2744" y="32324"/>
                    <a:pt x="2644" y="32124"/>
                  </a:cubicBezTo>
                  <a:cubicBezTo>
                    <a:pt x="2191" y="31255"/>
                    <a:pt x="1203" y="30683"/>
                    <a:pt x="215" y="30660"/>
                  </a:cubicBezTo>
                  <a:lnTo>
                    <a:pt x="215" y="30660"/>
                  </a:lnTo>
                  <a:lnTo>
                    <a:pt x="227" y="32445"/>
                  </a:lnTo>
                  <a:cubicBezTo>
                    <a:pt x="417" y="32576"/>
                    <a:pt x="501" y="32826"/>
                    <a:pt x="441" y="33065"/>
                  </a:cubicBezTo>
                  <a:cubicBezTo>
                    <a:pt x="405" y="33184"/>
                    <a:pt x="334" y="33291"/>
                    <a:pt x="239" y="33362"/>
                  </a:cubicBezTo>
                  <a:lnTo>
                    <a:pt x="251" y="34839"/>
                  </a:lnTo>
                  <a:cubicBezTo>
                    <a:pt x="1656" y="34874"/>
                    <a:pt x="3060" y="35672"/>
                    <a:pt x="3715" y="36934"/>
                  </a:cubicBezTo>
                  <a:cubicBezTo>
                    <a:pt x="3870" y="37220"/>
                    <a:pt x="3751" y="37577"/>
                    <a:pt x="3465" y="37720"/>
                  </a:cubicBezTo>
                  <a:cubicBezTo>
                    <a:pt x="3379" y="37766"/>
                    <a:pt x="3287" y="37788"/>
                    <a:pt x="3196" y="37788"/>
                  </a:cubicBezTo>
                  <a:cubicBezTo>
                    <a:pt x="2984" y="37788"/>
                    <a:pt x="2779" y="37670"/>
                    <a:pt x="2679" y="37470"/>
                  </a:cubicBezTo>
                  <a:cubicBezTo>
                    <a:pt x="2227" y="36613"/>
                    <a:pt x="1239" y="36041"/>
                    <a:pt x="251" y="36005"/>
                  </a:cubicBezTo>
                  <a:lnTo>
                    <a:pt x="251" y="36005"/>
                  </a:lnTo>
                  <a:lnTo>
                    <a:pt x="262" y="37791"/>
                  </a:lnTo>
                  <a:cubicBezTo>
                    <a:pt x="453" y="37934"/>
                    <a:pt x="548" y="38184"/>
                    <a:pt x="477" y="38422"/>
                  </a:cubicBezTo>
                  <a:cubicBezTo>
                    <a:pt x="441" y="38541"/>
                    <a:pt x="370" y="38649"/>
                    <a:pt x="274" y="38720"/>
                  </a:cubicBezTo>
                  <a:lnTo>
                    <a:pt x="286" y="40196"/>
                  </a:lnTo>
                  <a:cubicBezTo>
                    <a:pt x="1703" y="40220"/>
                    <a:pt x="3096" y="41030"/>
                    <a:pt x="3751" y="42292"/>
                  </a:cubicBezTo>
                  <a:cubicBezTo>
                    <a:pt x="3906" y="42578"/>
                    <a:pt x="3787" y="42935"/>
                    <a:pt x="3501" y="43078"/>
                  </a:cubicBezTo>
                  <a:cubicBezTo>
                    <a:pt x="3415" y="43124"/>
                    <a:pt x="3324" y="43146"/>
                    <a:pt x="3234" y="43146"/>
                  </a:cubicBezTo>
                  <a:cubicBezTo>
                    <a:pt x="3025" y="43146"/>
                    <a:pt x="2823" y="43028"/>
                    <a:pt x="2715" y="42828"/>
                  </a:cubicBezTo>
                  <a:cubicBezTo>
                    <a:pt x="2263" y="41970"/>
                    <a:pt x="1275" y="41399"/>
                    <a:pt x="286" y="41363"/>
                  </a:cubicBezTo>
                  <a:lnTo>
                    <a:pt x="286" y="41363"/>
                  </a:lnTo>
                  <a:lnTo>
                    <a:pt x="298" y="43149"/>
                  </a:lnTo>
                  <a:cubicBezTo>
                    <a:pt x="489" y="43292"/>
                    <a:pt x="584" y="43542"/>
                    <a:pt x="513" y="43780"/>
                  </a:cubicBezTo>
                  <a:cubicBezTo>
                    <a:pt x="477" y="43899"/>
                    <a:pt x="405" y="44006"/>
                    <a:pt x="310" y="44078"/>
                  </a:cubicBezTo>
                  <a:lnTo>
                    <a:pt x="322" y="45554"/>
                  </a:lnTo>
                  <a:cubicBezTo>
                    <a:pt x="1739" y="45578"/>
                    <a:pt x="3132" y="46388"/>
                    <a:pt x="3787" y="47650"/>
                  </a:cubicBezTo>
                  <a:cubicBezTo>
                    <a:pt x="3942" y="47935"/>
                    <a:pt x="3834" y="48293"/>
                    <a:pt x="3537" y="48436"/>
                  </a:cubicBezTo>
                  <a:cubicBezTo>
                    <a:pt x="3451" y="48482"/>
                    <a:pt x="3360" y="48504"/>
                    <a:pt x="3270" y="48504"/>
                  </a:cubicBezTo>
                  <a:cubicBezTo>
                    <a:pt x="3061" y="48504"/>
                    <a:pt x="2859" y="48385"/>
                    <a:pt x="2751" y="48185"/>
                  </a:cubicBezTo>
                  <a:cubicBezTo>
                    <a:pt x="2298" y="47328"/>
                    <a:pt x="1310" y="46757"/>
                    <a:pt x="334" y="46721"/>
                  </a:cubicBezTo>
                  <a:lnTo>
                    <a:pt x="334" y="46721"/>
                  </a:lnTo>
                  <a:lnTo>
                    <a:pt x="346" y="48507"/>
                  </a:lnTo>
                  <a:cubicBezTo>
                    <a:pt x="524" y="48650"/>
                    <a:pt x="620" y="48900"/>
                    <a:pt x="548" y="49138"/>
                  </a:cubicBezTo>
                  <a:cubicBezTo>
                    <a:pt x="513" y="49257"/>
                    <a:pt x="441" y="49364"/>
                    <a:pt x="346" y="49436"/>
                  </a:cubicBezTo>
                  <a:lnTo>
                    <a:pt x="358" y="51067"/>
                  </a:lnTo>
                  <a:cubicBezTo>
                    <a:pt x="465" y="51900"/>
                    <a:pt x="1179" y="52543"/>
                    <a:pt x="2037" y="52543"/>
                  </a:cubicBezTo>
                  <a:lnTo>
                    <a:pt x="30195" y="52353"/>
                  </a:lnTo>
                  <a:lnTo>
                    <a:pt x="32850" y="52329"/>
                  </a:lnTo>
                  <a:cubicBezTo>
                    <a:pt x="35517" y="52317"/>
                    <a:pt x="37672" y="50126"/>
                    <a:pt x="37660" y="47459"/>
                  </a:cubicBezTo>
                  <a:lnTo>
                    <a:pt x="37362" y="4811"/>
                  </a:lnTo>
                  <a:lnTo>
                    <a:pt x="37362" y="4799"/>
                  </a:lnTo>
                  <a:cubicBezTo>
                    <a:pt x="37339" y="2147"/>
                    <a:pt x="35172" y="1"/>
                    <a:pt x="32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1"/>
            <p:cNvSpPr/>
            <p:nvPr/>
          </p:nvSpPr>
          <p:spPr>
            <a:xfrm rot="-1669840">
              <a:off x="954124" y="1395616"/>
              <a:ext cx="667396" cy="868515"/>
            </a:xfrm>
            <a:custGeom>
              <a:rect b="b" l="l" r="r" t="t"/>
              <a:pathLst>
                <a:path extrusionOk="0" h="55889" w="42947">
                  <a:moveTo>
                    <a:pt x="2060" y="4799"/>
                  </a:moveTo>
                  <a:lnTo>
                    <a:pt x="2060" y="6061"/>
                  </a:lnTo>
                  <a:cubicBezTo>
                    <a:pt x="1906" y="6002"/>
                    <a:pt x="1775" y="5930"/>
                    <a:pt x="1679" y="5859"/>
                  </a:cubicBezTo>
                  <a:cubicBezTo>
                    <a:pt x="1477" y="5716"/>
                    <a:pt x="1358" y="5490"/>
                    <a:pt x="1370" y="5335"/>
                  </a:cubicBezTo>
                  <a:cubicBezTo>
                    <a:pt x="1406" y="5109"/>
                    <a:pt x="1739" y="4894"/>
                    <a:pt x="2060" y="4799"/>
                  </a:cubicBezTo>
                  <a:close/>
                  <a:moveTo>
                    <a:pt x="2096" y="10145"/>
                  </a:moveTo>
                  <a:lnTo>
                    <a:pt x="2108" y="11419"/>
                  </a:lnTo>
                  <a:lnTo>
                    <a:pt x="2096" y="11419"/>
                  </a:lnTo>
                  <a:cubicBezTo>
                    <a:pt x="1941" y="11360"/>
                    <a:pt x="1810" y="11288"/>
                    <a:pt x="1715" y="11217"/>
                  </a:cubicBezTo>
                  <a:cubicBezTo>
                    <a:pt x="1513" y="11074"/>
                    <a:pt x="1394" y="10848"/>
                    <a:pt x="1406" y="10693"/>
                  </a:cubicBezTo>
                  <a:cubicBezTo>
                    <a:pt x="1441" y="10467"/>
                    <a:pt x="1775" y="10252"/>
                    <a:pt x="2096" y="10145"/>
                  </a:cubicBezTo>
                  <a:close/>
                  <a:moveTo>
                    <a:pt x="2132" y="15503"/>
                  </a:moveTo>
                  <a:lnTo>
                    <a:pt x="2132" y="16777"/>
                  </a:lnTo>
                  <a:cubicBezTo>
                    <a:pt x="1977" y="16717"/>
                    <a:pt x="1846" y="16646"/>
                    <a:pt x="1751" y="16574"/>
                  </a:cubicBezTo>
                  <a:cubicBezTo>
                    <a:pt x="1548" y="16420"/>
                    <a:pt x="1429" y="16205"/>
                    <a:pt x="1441" y="16051"/>
                  </a:cubicBezTo>
                  <a:cubicBezTo>
                    <a:pt x="1477" y="15812"/>
                    <a:pt x="1810" y="15598"/>
                    <a:pt x="2132" y="15503"/>
                  </a:cubicBezTo>
                  <a:close/>
                  <a:moveTo>
                    <a:pt x="2168" y="20861"/>
                  </a:moveTo>
                  <a:lnTo>
                    <a:pt x="2179" y="22135"/>
                  </a:lnTo>
                  <a:cubicBezTo>
                    <a:pt x="2013" y="22075"/>
                    <a:pt x="1894" y="22004"/>
                    <a:pt x="1787" y="21932"/>
                  </a:cubicBezTo>
                  <a:cubicBezTo>
                    <a:pt x="1584" y="21777"/>
                    <a:pt x="1465" y="21563"/>
                    <a:pt x="1489" y="21408"/>
                  </a:cubicBezTo>
                  <a:cubicBezTo>
                    <a:pt x="1513" y="21170"/>
                    <a:pt x="1846" y="20956"/>
                    <a:pt x="2168" y="20861"/>
                  </a:cubicBezTo>
                  <a:close/>
                  <a:moveTo>
                    <a:pt x="2203" y="26218"/>
                  </a:moveTo>
                  <a:lnTo>
                    <a:pt x="2215" y="27492"/>
                  </a:lnTo>
                  <a:cubicBezTo>
                    <a:pt x="2048" y="27433"/>
                    <a:pt x="1929" y="27361"/>
                    <a:pt x="1822" y="27278"/>
                  </a:cubicBezTo>
                  <a:cubicBezTo>
                    <a:pt x="1620" y="27135"/>
                    <a:pt x="1501" y="26921"/>
                    <a:pt x="1525" y="26754"/>
                  </a:cubicBezTo>
                  <a:cubicBezTo>
                    <a:pt x="1548" y="26528"/>
                    <a:pt x="1882" y="26314"/>
                    <a:pt x="2203" y="26218"/>
                  </a:cubicBezTo>
                  <a:close/>
                  <a:moveTo>
                    <a:pt x="2239" y="31576"/>
                  </a:moveTo>
                  <a:lnTo>
                    <a:pt x="2251" y="32850"/>
                  </a:lnTo>
                  <a:cubicBezTo>
                    <a:pt x="2084" y="32779"/>
                    <a:pt x="1953" y="32719"/>
                    <a:pt x="1858" y="32636"/>
                  </a:cubicBezTo>
                  <a:cubicBezTo>
                    <a:pt x="1656" y="32493"/>
                    <a:pt x="1536" y="32279"/>
                    <a:pt x="1560" y="32112"/>
                  </a:cubicBezTo>
                  <a:cubicBezTo>
                    <a:pt x="1584" y="31886"/>
                    <a:pt x="1917" y="31672"/>
                    <a:pt x="2239" y="31576"/>
                  </a:cubicBezTo>
                  <a:close/>
                  <a:moveTo>
                    <a:pt x="2275" y="36934"/>
                  </a:moveTo>
                  <a:lnTo>
                    <a:pt x="2287" y="38208"/>
                  </a:lnTo>
                  <a:cubicBezTo>
                    <a:pt x="2120" y="38137"/>
                    <a:pt x="2001" y="38077"/>
                    <a:pt x="1894" y="37994"/>
                  </a:cubicBezTo>
                  <a:cubicBezTo>
                    <a:pt x="1703" y="37851"/>
                    <a:pt x="1572" y="37637"/>
                    <a:pt x="1596" y="37470"/>
                  </a:cubicBezTo>
                  <a:cubicBezTo>
                    <a:pt x="1620" y="37244"/>
                    <a:pt x="1953" y="37029"/>
                    <a:pt x="2275" y="36934"/>
                  </a:cubicBezTo>
                  <a:close/>
                  <a:moveTo>
                    <a:pt x="2310" y="42292"/>
                  </a:moveTo>
                  <a:lnTo>
                    <a:pt x="2322" y="43566"/>
                  </a:lnTo>
                  <a:cubicBezTo>
                    <a:pt x="2156" y="43494"/>
                    <a:pt x="2037" y="43435"/>
                    <a:pt x="1929" y="43352"/>
                  </a:cubicBezTo>
                  <a:cubicBezTo>
                    <a:pt x="1739" y="43209"/>
                    <a:pt x="1608" y="42982"/>
                    <a:pt x="1632" y="42828"/>
                  </a:cubicBezTo>
                  <a:cubicBezTo>
                    <a:pt x="1656" y="42625"/>
                    <a:pt x="1929" y="42435"/>
                    <a:pt x="2215" y="42328"/>
                  </a:cubicBezTo>
                  <a:cubicBezTo>
                    <a:pt x="2251" y="42316"/>
                    <a:pt x="2275" y="42304"/>
                    <a:pt x="2310" y="42292"/>
                  </a:cubicBezTo>
                  <a:close/>
                  <a:moveTo>
                    <a:pt x="2346" y="47638"/>
                  </a:moveTo>
                  <a:lnTo>
                    <a:pt x="2358" y="48912"/>
                  </a:lnTo>
                  <a:cubicBezTo>
                    <a:pt x="2191" y="48852"/>
                    <a:pt x="2072" y="48781"/>
                    <a:pt x="1965" y="48709"/>
                  </a:cubicBezTo>
                  <a:cubicBezTo>
                    <a:pt x="1775" y="48566"/>
                    <a:pt x="1644" y="48340"/>
                    <a:pt x="1667" y="48185"/>
                  </a:cubicBezTo>
                  <a:cubicBezTo>
                    <a:pt x="1691" y="47983"/>
                    <a:pt x="1965" y="47781"/>
                    <a:pt x="2263" y="47674"/>
                  </a:cubicBezTo>
                  <a:cubicBezTo>
                    <a:pt x="2287" y="47662"/>
                    <a:pt x="2322" y="47650"/>
                    <a:pt x="2346" y="47638"/>
                  </a:cubicBezTo>
                  <a:close/>
                  <a:moveTo>
                    <a:pt x="35335" y="822"/>
                  </a:moveTo>
                  <a:cubicBezTo>
                    <a:pt x="37958" y="822"/>
                    <a:pt x="40089" y="2944"/>
                    <a:pt x="40101" y="5561"/>
                  </a:cubicBezTo>
                  <a:lnTo>
                    <a:pt x="40398" y="48209"/>
                  </a:lnTo>
                  <a:cubicBezTo>
                    <a:pt x="40398" y="49483"/>
                    <a:pt x="39910" y="50686"/>
                    <a:pt x="39017" y="51591"/>
                  </a:cubicBezTo>
                  <a:cubicBezTo>
                    <a:pt x="38124" y="52507"/>
                    <a:pt x="36922" y="53008"/>
                    <a:pt x="35648" y="53019"/>
                  </a:cubicBezTo>
                  <a:lnTo>
                    <a:pt x="4846" y="53234"/>
                  </a:lnTo>
                  <a:cubicBezTo>
                    <a:pt x="4025" y="53234"/>
                    <a:pt x="3334" y="52627"/>
                    <a:pt x="3227" y="51817"/>
                  </a:cubicBezTo>
                  <a:lnTo>
                    <a:pt x="3215" y="50221"/>
                  </a:lnTo>
                  <a:cubicBezTo>
                    <a:pt x="3311" y="50138"/>
                    <a:pt x="3382" y="50019"/>
                    <a:pt x="3418" y="49900"/>
                  </a:cubicBezTo>
                  <a:cubicBezTo>
                    <a:pt x="3489" y="49650"/>
                    <a:pt x="3406" y="49400"/>
                    <a:pt x="3203" y="49233"/>
                  </a:cubicBezTo>
                  <a:lnTo>
                    <a:pt x="3191" y="47543"/>
                  </a:lnTo>
                  <a:lnTo>
                    <a:pt x="3191" y="47543"/>
                  </a:lnTo>
                  <a:cubicBezTo>
                    <a:pt x="4156" y="47602"/>
                    <a:pt x="5085" y="48162"/>
                    <a:pt x="5501" y="48971"/>
                  </a:cubicBezTo>
                  <a:lnTo>
                    <a:pt x="5489" y="48983"/>
                  </a:lnTo>
                  <a:cubicBezTo>
                    <a:pt x="5605" y="49207"/>
                    <a:pt x="5830" y="49332"/>
                    <a:pt x="6065" y="49332"/>
                  </a:cubicBezTo>
                  <a:cubicBezTo>
                    <a:pt x="6167" y="49332"/>
                    <a:pt x="6272" y="49308"/>
                    <a:pt x="6370" y="49257"/>
                  </a:cubicBezTo>
                  <a:cubicBezTo>
                    <a:pt x="6525" y="49174"/>
                    <a:pt x="6632" y="49043"/>
                    <a:pt x="6692" y="48876"/>
                  </a:cubicBezTo>
                  <a:cubicBezTo>
                    <a:pt x="6740" y="48709"/>
                    <a:pt x="6728" y="48543"/>
                    <a:pt x="6644" y="48388"/>
                  </a:cubicBezTo>
                  <a:cubicBezTo>
                    <a:pt x="6001" y="47138"/>
                    <a:pt x="4644" y="46304"/>
                    <a:pt x="3180" y="46257"/>
                  </a:cubicBezTo>
                  <a:lnTo>
                    <a:pt x="3168" y="44876"/>
                  </a:lnTo>
                  <a:cubicBezTo>
                    <a:pt x="3275" y="44792"/>
                    <a:pt x="3334" y="44673"/>
                    <a:pt x="3370" y="44554"/>
                  </a:cubicBezTo>
                  <a:cubicBezTo>
                    <a:pt x="3441" y="44304"/>
                    <a:pt x="3358" y="44054"/>
                    <a:pt x="3168" y="43887"/>
                  </a:cubicBezTo>
                  <a:lnTo>
                    <a:pt x="3156" y="42197"/>
                  </a:lnTo>
                  <a:lnTo>
                    <a:pt x="3156" y="42197"/>
                  </a:lnTo>
                  <a:cubicBezTo>
                    <a:pt x="4120" y="42256"/>
                    <a:pt x="5037" y="42816"/>
                    <a:pt x="5454" y="43625"/>
                  </a:cubicBezTo>
                  <a:cubicBezTo>
                    <a:pt x="5537" y="43780"/>
                    <a:pt x="5668" y="43887"/>
                    <a:pt x="5835" y="43947"/>
                  </a:cubicBezTo>
                  <a:cubicBezTo>
                    <a:pt x="5899" y="43965"/>
                    <a:pt x="5965" y="43975"/>
                    <a:pt x="6030" y="43975"/>
                  </a:cubicBezTo>
                  <a:cubicBezTo>
                    <a:pt x="6135" y="43975"/>
                    <a:pt x="6240" y="43950"/>
                    <a:pt x="6335" y="43899"/>
                  </a:cubicBezTo>
                  <a:cubicBezTo>
                    <a:pt x="6644" y="43733"/>
                    <a:pt x="6775" y="43340"/>
                    <a:pt x="6609" y="43030"/>
                  </a:cubicBezTo>
                  <a:cubicBezTo>
                    <a:pt x="5966" y="41780"/>
                    <a:pt x="4608" y="40946"/>
                    <a:pt x="3144" y="40899"/>
                  </a:cubicBezTo>
                  <a:lnTo>
                    <a:pt x="3132" y="39518"/>
                  </a:lnTo>
                  <a:cubicBezTo>
                    <a:pt x="3239" y="39434"/>
                    <a:pt x="3311" y="39315"/>
                    <a:pt x="3334" y="39196"/>
                  </a:cubicBezTo>
                  <a:cubicBezTo>
                    <a:pt x="3406" y="38946"/>
                    <a:pt x="3322" y="38696"/>
                    <a:pt x="3132" y="38530"/>
                  </a:cubicBezTo>
                  <a:lnTo>
                    <a:pt x="3120" y="36839"/>
                  </a:lnTo>
                  <a:lnTo>
                    <a:pt x="3120" y="36839"/>
                  </a:lnTo>
                  <a:cubicBezTo>
                    <a:pt x="4084" y="36898"/>
                    <a:pt x="5001" y="37458"/>
                    <a:pt x="5418" y="38268"/>
                  </a:cubicBezTo>
                  <a:cubicBezTo>
                    <a:pt x="5501" y="38422"/>
                    <a:pt x="5632" y="38530"/>
                    <a:pt x="5799" y="38589"/>
                  </a:cubicBezTo>
                  <a:cubicBezTo>
                    <a:pt x="5863" y="38607"/>
                    <a:pt x="5929" y="38617"/>
                    <a:pt x="5995" y="38617"/>
                  </a:cubicBezTo>
                  <a:cubicBezTo>
                    <a:pt x="6100" y="38617"/>
                    <a:pt x="6204" y="38593"/>
                    <a:pt x="6299" y="38541"/>
                  </a:cubicBezTo>
                  <a:cubicBezTo>
                    <a:pt x="6609" y="38375"/>
                    <a:pt x="6740" y="37982"/>
                    <a:pt x="6573" y="37672"/>
                  </a:cubicBezTo>
                  <a:cubicBezTo>
                    <a:pt x="5930" y="36422"/>
                    <a:pt x="4573" y="35589"/>
                    <a:pt x="3108" y="35541"/>
                  </a:cubicBezTo>
                  <a:lnTo>
                    <a:pt x="3096" y="34160"/>
                  </a:lnTo>
                  <a:cubicBezTo>
                    <a:pt x="3203" y="34077"/>
                    <a:pt x="3275" y="33969"/>
                    <a:pt x="3299" y="33838"/>
                  </a:cubicBezTo>
                  <a:cubicBezTo>
                    <a:pt x="3370" y="33588"/>
                    <a:pt x="3287" y="33338"/>
                    <a:pt x="3096" y="33172"/>
                  </a:cubicBezTo>
                  <a:lnTo>
                    <a:pt x="3084" y="31481"/>
                  </a:lnTo>
                  <a:lnTo>
                    <a:pt x="3084" y="31481"/>
                  </a:lnTo>
                  <a:cubicBezTo>
                    <a:pt x="4049" y="31541"/>
                    <a:pt x="4965" y="32100"/>
                    <a:pt x="5382" y="32910"/>
                  </a:cubicBezTo>
                  <a:cubicBezTo>
                    <a:pt x="5466" y="33065"/>
                    <a:pt x="5597" y="33172"/>
                    <a:pt x="5763" y="33231"/>
                  </a:cubicBezTo>
                  <a:cubicBezTo>
                    <a:pt x="5827" y="33250"/>
                    <a:pt x="5893" y="33259"/>
                    <a:pt x="5959" y="33259"/>
                  </a:cubicBezTo>
                  <a:cubicBezTo>
                    <a:pt x="6064" y="33259"/>
                    <a:pt x="6168" y="33235"/>
                    <a:pt x="6263" y="33184"/>
                  </a:cubicBezTo>
                  <a:cubicBezTo>
                    <a:pt x="6573" y="33017"/>
                    <a:pt x="6704" y="32624"/>
                    <a:pt x="6537" y="32314"/>
                  </a:cubicBezTo>
                  <a:cubicBezTo>
                    <a:pt x="5894" y="31064"/>
                    <a:pt x="4537" y="30231"/>
                    <a:pt x="3072" y="30183"/>
                  </a:cubicBezTo>
                  <a:lnTo>
                    <a:pt x="3060" y="28802"/>
                  </a:lnTo>
                  <a:cubicBezTo>
                    <a:pt x="3168" y="28719"/>
                    <a:pt x="3239" y="28612"/>
                    <a:pt x="3263" y="28481"/>
                  </a:cubicBezTo>
                  <a:cubicBezTo>
                    <a:pt x="3334" y="28243"/>
                    <a:pt x="3251" y="27981"/>
                    <a:pt x="3060" y="27814"/>
                  </a:cubicBezTo>
                  <a:lnTo>
                    <a:pt x="3049" y="26123"/>
                  </a:lnTo>
                  <a:lnTo>
                    <a:pt x="3049" y="26123"/>
                  </a:lnTo>
                  <a:cubicBezTo>
                    <a:pt x="4013" y="26183"/>
                    <a:pt x="4930" y="26742"/>
                    <a:pt x="5346" y="27552"/>
                  </a:cubicBezTo>
                  <a:cubicBezTo>
                    <a:pt x="5462" y="27775"/>
                    <a:pt x="5687" y="27901"/>
                    <a:pt x="5922" y="27901"/>
                  </a:cubicBezTo>
                  <a:cubicBezTo>
                    <a:pt x="6025" y="27901"/>
                    <a:pt x="6129" y="27877"/>
                    <a:pt x="6228" y="27826"/>
                  </a:cubicBezTo>
                  <a:cubicBezTo>
                    <a:pt x="6382" y="27754"/>
                    <a:pt x="6489" y="27612"/>
                    <a:pt x="6549" y="27445"/>
                  </a:cubicBezTo>
                  <a:cubicBezTo>
                    <a:pt x="6597" y="27290"/>
                    <a:pt x="6585" y="27111"/>
                    <a:pt x="6501" y="26957"/>
                  </a:cubicBezTo>
                  <a:cubicBezTo>
                    <a:pt x="5858" y="25707"/>
                    <a:pt x="4501" y="24873"/>
                    <a:pt x="3037" y="24825"/>
                  </a:cubicBezTo>
                  <a:lnTo>
                    <a:pt x="3025" y="23444"/>
                  </a:lnTo>
                  <a:cubicBezTo>
                    <a:pt x="3132" y="23361"/>
                    <a:pt x="3203" y="23254"/>
                    <a:pt x="3227" y="23123"/>
                  </a:cubicBezTo>
                  <a:cubicBezTo>
                    <a:pt x="3299" y="22885"/>
                    <a:pt x="3215" y="22623"/>
                    <a:pt x="3025" y="22456"/>
                  </a:cubicBezTo>
                  <a:lnTo>
                    <a:pt x="3013" y="20765"/>
                  </a:lnTo>
                  <a:lnTo>
                    <a:pt x="3013" y="20765"/>
                  </a:lnTo>
                  <a:cubicBezTo>
                    <a:pt x="3977" y="20825"/>
                    <a:pt x="4894" y="21396"/>
                    <a:pt x="5311" y="22194"/>
                  </a:cubicBezTo>
                  <a:cubicBezTo>
                    <a:pt x="5394" y="22349"/>
                    <a:pt x="5525" y="22468"/>
                    <a:pt x="5692" y="22516"/>
                  </a:cubicBezTo>
                  <a:cubicBezTo>
                    <a:pt x="5756" y="22534"/>
                    <a:pt x="5822" y="22544"/>
                    <a:pt x="5888" y="22544"/>
                  </a:cubicBezTo>
                  <a:cubicBezTo>
                    <a:pt x="5992" y="22544"/>
                    <a:pt x="6097" y="22519"/>
                    <a:pt x="6192" y="22468"/>
                  </a:cubicBezTo>
                  <a:cubicBezTo>
                    <a:pt x="6347" y="22397"/>
                    <a:pt x="6454" y="22254"/>
                    <a:pt x="6513" y="22087"/>
                  </a:cubicBezTo>
                  <a:cubicBezTo>
                    <a:pt x="6561" y="21932"/>
                    <a:pt x="6549" y="21754"/>
                    <a:pt x="6466" y="21599"/>
                  </a:cubicBezTo>
                  <a:cubicBezTo>
                    <a:pt x="5823" y="20349"/>
                    <a:pt x="4465" y="19515"/>
                    <a:pt x="3001" y="19468"/>
                  </a:cubicBezTo>
                  <a:lnTo>
                    <a:pt x="2989" y="18087"/>
                  </a:lnTo>
                  <a:cubicBezTo>
                    <a:pt x="3096" y="18003"/>
                    <a:pt x="3156" y="17896"/>
                    <a:pt x="3191" y="17765"/>
                  </a:cubicBezTo>
                  <a:cubicBezTo>
                    <a:pt x="3263" y="17527"/>
                    <a:pt x="3180" y="17265"/>
                    <a:pt x="2989" y="17098"/>
                  </a:cubicBezTo>
                  <a:lnTo>
                    <a:pt x="2977" y="15408"/>
                  </a:lnTo>
                  <a:lnTo>
                    <a:pt x="2977" y="15408"/>
                  </a:lnTo>
                  <a:cubicBezTo>
                    <a:pt x="3942" y="15467"/>
                    <a:pt x="4858" y="16039"/>
                    <a:pt x="5275" y="16836"/>
                  </a:cubicBezTo>
                  <a:cubicBezTo>
                    <a:pt x="5358" y="16991"/>
                    <a:pt x="5489" y="17110"/>
                    <a:pt x="5656" y="17158"/>
                  </a:cubicBezTo>
                  <a:cubicBezTo>
                    <a:pt x="5720" y="17176"/>
                    <a:pt x="5786" y="17186"/>
                    <a:pt x="5852" y="17186"/>
                  </a:cubicBezTo>
                  <a:cubicBezTo>
                    <a:pt x="5957" y="17186"/>
                    <a:pt x="6061" y="17161"/>
                    <a:pt x="6156" y="17110"/>
                  </a:cubicBezTo>
                  <a:cubicBezTo>
                    <a:pt x="6311" y="17039"/>
                    <a:pt x="6418" y="16896"/>
                    <a:pt x="6478" y="16729"/>
                  </a:cubicBezTo>
                  <a:cubicBezTo>
                    <a:pt x="6525" y="16574"/>
                    <a:pt x="6513" y="16396"/>
                    <a:pt x="6430" y="16241"/>
                  </a:cubicBezTo>
                  <a:cubicBezTo>
                    <a:pt x="5787" y="14991"/>
                    <a:pt x="4430" y="14157"/>
                    <a:pt x="2965" y="14110"/>
                  </a:cubicBezTo>
                  <a:lnTo>
                    <a:pt x="2953" y="12729"/>
                  </a:lnTo>
                  <a:cubicBezTo>
                    <a:pt x="3060" y="12645"/>
                    <a:pt x="3120" y="12538"/>
                    <a:pt x="3156" y="12407"/>
                  </a:cubicBezTo>
                  <a:cubicBezTo>
                    <a:pt x="3227" y="12169"/>
                    <a:pt x="3144" y="11907"/>
                    <a:pt x="2953" y="11741"/>
                  </a:cubicBezTo>
                  <a:lnTo>
                    <a:pt x="2941" y="10050"/>
                  </a:lnTo>
                  <a:lnTo>
                    <a:pt x="2941" y="10050"/>
                  </a:lnTo>
                  <a:cubicBezTo>
                    <a:pt x="3906" y="10109"/>
                    <a:pt x="4823" y="10681"/>
                    <a:pt x="5239" y="11479"/>
                  </a:cubicBezTo>
                  <a:cubicBezTo>
                    <a:pt x="5355" y="11702"/>
                    <a:pt x="5580" y="11828"/>
                    <a:pt x="5814" y="11828"/>
                  </a:cubicBezTo>
                  <a:cubicBezTo>
                    <a:pt x="5917" y="11828"/>
                    <a:pt x="6022" y="11803"/>
                    <a:pt x="6120" y="11752"/>
                  </a:cubicBezTo>
                  <a:cubicBezTo>
                    <a:pt x="6430" y="11586"/>
                    <a:pt x="6561" y="11193"/>
                    <a:pt x="6394" y="10883"/>
                  </a:cubicBezTo>
                  <a:cubicBezTo>
                    <a:pt x="5751" y="9633"/>
                    <a:pt x="4394" y="8800"/>
                    <a:pt x="2930" y="8752"/>
                  </a:cubicBezTo>
                  <a:lnTo>
                    <a:pt x="2918" y="7371"/>
                  </a:lnTo>
                  <a:cubicBezTo>
                    <a:pt x="3025" y="7288"/>
                    <a:pt x="3084" y="7180"/>
                    <a:pt x="3120" y="7049"/>
                  </a:cubicBezTo>
                  <a:cubicBezTo>
                    <a:pt x="3191" y="6811"/>
                    <a:pt x="3108" y="6549"/>
                    <a:pt x="2918" y="6383"/>
                  </a:cubicBezTo>
                  <a:lnTo>
                    <a:pt x="2906" y="4692"/>
                  </a:lnTo>
                  <a:lnTo>
                    <a:pt x="2906" y="4692"/>
                  </a:lnTo>
                  <a:cubicBezTo>
                    <a:pt x="3870" y="4752"/>
                    <a:pt x="4787" y="5323"/>
                    <a:pt x="5204" y="6121"/>
                  </a:cubicBezTo>
                  <a:cubicBezTo>
                    <a:pt x="5287" y="6276"/>
                    <a:pt x="5418" y="6395"/>
                    <a:pt x="5585" y="6442"/>
                  </a:cubicBezTo>
                  <a:cubicBezTo>
                    <a:pt x="5649" y="6461"/>
                    <a:pt x="5715" y="6470"/>
                    <a:pt x="5780" y="6470"/>
                  </a:cubicBezTo>
                  <a:cubicBezTo>
                    <a:pt x="5885" y="6470"/>
                    <a:pt x="5989" y="6446"/>
                    <a:pt x="6085" y="6395"/>
                  </a:cubicBezTo>
                  <a:cubicBezTo>
                    <a:pt x="6394" y="6228"/>
                    <a:pt x="6525" y="5835"/>
                    <a:pt x="6359" y="5525"/>
                  </a:cubicBezTo>
                  <a:cubicBezTo>
                    <a:pt x="5716" y="4287"/>
                    <a:pt x="4323" y="3442"/>
                    <a:pt x="2882" y="3394"/>
                  </a:cubicBezTo>
                  <a:lnTo>
                    <a:pt x="2882" y="2656"/>
                  </a:lnTo>
                  <a:cubicBezTo>
                    <a:pt x="2882" y="2227"/>
                    <a:pt x="3049" y="1823"/>
                    <a:pt x="3346" y="1513"/>
                  </a:cubicBezTo>
                  <a:cubicBezTo>
                    <a:pt x="3656" y="1204"/>
                    <a:pt x="4061" y="1025"/>
                    <a:pt x="4489" y="1025"/>
                  </a:cubicBezTo>
                  <a:lnTo>
                    <a:pt x="35291" y="823"/>
                  </a:lnTo>
                  <a:cubicBezTo>
                    <a:pt x="35305" y="822"/>
                    <a:pt x="35320" y="822"/>
                    <a:pt x="35335" y="822"/>
                  </a:cubicBezTo>
                  <a:close/>
                  <a:moveTo>
                    <a:pt x="40839" y="4597"/>
                  </a:moveTo>
                  <a:lnTo>
                    <a:pt x="40839" y="4597"/>
                  </a:lnTo>
                  <a:cubicBezTo>
                    <a:pt x="41458" y="5430"/>
                    <a:pt x="41792" y="6442"/>
                    <a:pt x="41803" y="7490"/>
                  </a:cubicBezTo>
                  <a:lnTo>
                    <a:pt x="42089" y="49912"/>
                  </a:lnTo>
                  <a:cubicBezTo>
                    <a:pt x="42101" y="51210"/>
                    <a:pt x="41601" y="52436"/>
                    <a:pt x="40684" y="53365"/>
                  </a:cubicBezTo>
                  <a:cubicBezTo>
                    <a:pt x="39767" y="54293"/>
                    <a:pt x="38541" y="54817"/>
                    <a:pt x="37243" y="54817"/>
                  </a:cubicBezTo>
                  <a:lnTo>
                    <a:pt x="4906" y="55043"/>
                  </a:lnTo>
                  <a:cubicBezTo>
                    <a:pt x="4017" y="55043"/>
                    <a:pt x="3293" y="54359"/>
                    <a:pt x="3240" y="53483"/>
                  </a:cubicBezTo>
                  <a:lnTo>
                    <a:pt x="3240" y="53483"/>
                  </a:lnTo>
                  <a:cubicBezTo>
                    <a:pt x="3690" y="53868"/>
                    <a:pt x="4257" y="54067"/>
                    <a:pt x="4846" y="54067"/>
                  </a:cubicBezTo>
                  <a:lnTo>
                    <a:pt x="35648" y="53853"/>
                  </a:lnTo>
                  <a:cubicBezTo>
                    <a:pt x="36327" y="53853"/>
                    <a:pt x="36958" y="53734"/>
                    <a:pt x="37553" y="53508"/>
                  </a:cubicBezTo>
                  <a:cubicBezTo>
                    <a:pt x="39708" y="52710"/>
                    <a:pt x="41232" y="50638"/>
                    <a:pt x="41220" y="48221"/>
                  </a:cubicBezTo>
                  <a:lnTo>
                    <a:pt x="40922" y="5561"/>
                  </a:lnTo>
                  <a:cubicBezTo>
                    <a:pt x="40922" y="5240"/>
                    <a:pt x="40899" y="4918"/>
                    <a:pt x="40839" y="4597"/>
                  </a:cubicBezTo>
                  <a:close/>
                  <a:moveTo>
                    <a:pt x="35323" y="1"/>
                  </a:moveTo>
                  <a:cubicBezTo>
                    <a:pt x="35312" y="1"/>
                    <a:pt x="35301" y="1"/>
                    <a:pt x="35291" y="1"/>
                  </a:cubicBezTo>
                  <a:lnTo>
                    <a:pt x="4477" y="215"/>
                  </a:lnTo>
                  <a:cubicBezTo>
                    <a:pt x="3822" y="215"/>
                    <a:pt x="3215" y="477"/>
                    <a:pt x="2751" y="942"/>
                  </a:cubicBezTo>
                  <a:cubicBezTo>
                    <a:pt x="2298" y="1406"/>
                    <a:pt x="2037" y="2025"/>
                    <a:pt x="2048" y="2680"/>
                  </a:cubicBezTo>
                  <a:lnTo>
                    <a:pt x="2048" y="3466"/>
                  </a:lnTo>
                  <a:cubicBezTo>
                    <a:pt x="1941" y="3478"/>
                    <a:pt x="1834" y="3501"/>
                    <a:pt x="1739" y="3537"/>
                  </a:cubicBezTo>
                  <a:cubicBezTo>
                    <a:pt x="1013" y="3740"/>
                    <a:pt x="203" y="4275"/>
                    <a:pt x="84" y="5168"/>
                  </a:cubicBezTo>
                  <a:cubicBezTo>
                    <a:pt x="1" y="5799"/>
                    <a:pt x="310" y="6466"/>
                    <a:pt x="894" y="6895"/>
                  </a:cubicBezTo>
                  <a:cubicBezTo>
                    <a:pt x="1275" y="7180"/>
                    <a:pt x="1715" y="7335"/>
                    <a:pt x="2072" y="7442"/>
                  </a:cubicBezTo>
                  <a:lnTo>
                    <a:pt x="2084" y="8824"/>
                  </a:lnTo>
                  <a:cubicBezTo>
                    <a:pt x="1977" y="8835"/>
                    <a:pt x="1870" y="8859"/>
                    <a:pt x="1775" y="8895"/>
                  </a:cubicBezTo>
                  <a:cubicBezTo>
                    <a:pt x="1048" y="9097"/>
                    <a:pt x="239" y="9633"/>
                    <a:pt x="120" y="10514"/>
                  </a:cubicBezTo>
                  <a:cubicBezTo>
                    <a:pt x="36" y="11157"/>
                    <a:pt x="346" y="11824"/>
                    <a:pt x="929" y="12252"/>
                  </a:cubicBezTo>
                  <a:cubicBezTo>
                    <a:pt x="1310" y="12538"/>
                    <a:pt x="1751" y="12693"/>
                    <a:pt x="2108" y="12800"/>
                  </a:cubicBezTo>
                  <a:lnTo>
                    <a:pt x="2120" y="14181"/>
                  </a:lnTo>
                  <a:cubicBezTo>
                    <a:pt x="2025" y="14193"/>
                    <a:pt x="1917" y="14217"/>
                    <a:pt x="1810" y="14253"/>
                  </a:cubicBezTo>
                  <a:cubicBezTo>
                    <a:pt x="1084" y="14455"/>
                    <a:pt x="274" y="14979"/>
                    <a:pt x="155" y="15872"/>
                  </a:cubicBezTo>
                  <a:cubicBezTo>
                    <a:pt x="72" y="16503"/>
                    <a:pt x="382" y="17170"/>
                    <a:pt x="965" y="17610"/>
                  </a:cubicBezTo>
                  <a:cubicBezTo>
                    <a:pt x="1346" y="17896"/>
                    <a:pt x="1787" y="18051"/>
                    <a:pt x="2144" y="18158"/>
                  </a:cubicBezTo>
                  <a:lnTo>
                    <a:pt x="2156" y="19527"/>
                  </a:lnTo>
                  <a:cubicBezTo>
                    <a:pt x="2037" y="19551"/>
                    <a:pt x="1941" y="19575"/>
                    <a:pt x="1846" y="19599"/>
                  </a:cubicBezTo>
                  <a:cubicBezTo>
                    <a:pt x="1120" y="19801"/>
                    <a:pt x="310" y="20337"/>
                    <a:pt x="191" y="21230"/>
                  </a:cubicBezTo>
                  <a:cubicBezTo>
                    <a:pt x="108" y="21861"/>
                    <a:pt x="417" y="22528"/>
                    <a:pt x="1001" y="22968"/>
                  </a:cubicBezTo>
                  <a:cubicBezTo>
                    <a:pt x="1370" y="23242"/>
                    <a:pt x="1810" y="23397"/>
                    <a:pt x="2179" y="23516"/>
                  </a:cubicBezTo>
                  <a:lnTo>
                    <a:pt x="2191" y="24885"/>
                  </a:lnTo>
                  <a:cubicBezTo>
                    <a:pt x="2084" y="24909"/>
                    <a:pt x="1977" y="24933"/>
                    <a:pt x="1882" y="24956"/>
                  </a:cubicBezTo>
                  <a:cubicBezTo>
                    <a:pt x="1155" y="25159"/>
                    <a:pt x="346" y="25695"/>
                    <a:pt x="227" y="26588"/>
                  </a:cubicBezTo>
                  <a:cubicBezTo>
                    <a:pt x="143" y="27219"/>
                    <a:pt x="453" y="27885"/>
                    <a:pt x="1036" y="28326"/>
                  </a:cubicBezTo>
                  <a:cubicBezTo>
                    <a:pt x="1406" y="28600"/>
                    <a:pt x="1846" y="28755"/>
                    <a:pt x="2215" y="28874"/>
                  </a:cubicBezTo>
                  <a:lnTo>
                    <a:pt x="2227" y="30243"/>
                  </a:lnTo>
                  <a:cubicBezTo>
                    <a:pt x="2120" y="30267"/>
                    <a:pt x="2013" y="30290"/>
                    <a:pt x="1917" y="30314"/>
                  </a:cubicBezTo>
                  <a:cubicBezTo>
                    <a:pt x="1191" y="30517"/>
                    <a:pt x="382" y="31052"/>
                    <a:pt x="263" y="31945"/>
                  </a:cubicBezTo>
                  <a:cubicBezTo>
                    <a:pt x="179" y="32576"/>
                    <a:pt x="489" y="33243"/>
                    <a:pt x="1072" y="33684"/>
                  </a:cubicBezTo>
                  <a:cubicBezTo>
                    <a:pt x="1441" y="33958"/>
                    <a:pt x="1882" y="34112"/>
                    <a:pt x="2251" y="34231"/>
                  </a:cubicBezTo>
                  <a:lnTo>
                    <a:pt x="2263" y="35601"/>
                  </a:lnTo>
                  <a:cubicBezTo>
                    <a:pt x="2144" y="35624"/>
                    <a:pt x="2048" y="35648"/>
                    <a:pt x="1953" y="35672"/>
                  </a:cubicBezTo>
                  <a:cubicBezTo>
                    <a:pt x="1227" y="35874"/>
                    <a:pt x="417" y="36410"/>
                    <a:pt x="298" y="37303"/>
                  </a:cubicBezTo>
                  <a:cubicBezTo>
                    <a:pt x="215" y="37934"/>
                    <a:pt x="524" y="38601"/>
                    <a:pt x="1108" y="39042"/>
                  </a:cubicBezTo>
                  <a:cubicBezTo>
                    <a:pt x="1477" y="39315"/>
                    <a:pt x="1917" y="39470"/>
                    <a:pt x="2287" y="39589"/>
                  </a:cubicBezTo>
                  <a:lnTo>
                    <a:pt x="2298" y="40958"/>
                  </a:lnTo>
                  <a:cubicBezTo>
                    <a:pt x="2179" y="40982"/>
                    <a:pt x="2084" y="41006"/>
                    <a:pt x="1989" y="41030"/>
                  </a:cubicBezTo>
                  <a:cubicBezTo>
                    <a:pt x="1263" y="41232"/>
                    <a:pt x="453" y="41768"/>
                    <a:pt x="334" y="42661"/>
                  </a:cubicBezTo>
                  <a:cubicBezTo>
                    <a:pt x="251" y="43292"/>
                    <a:pt x="560" y="43959"/>
                    <a:pt x="1144" y="44399"/>
                  </a:cubicBezTo>
                  <a:cubicBezTo>
                    <a:pt x="1525" y="44673"/>
                    <a:pt x="1965" y="44828"/>
                    <a:pt x="2322" y="44935"/>
                  </a:cubicBezTo>
                  <a:lnTo>
                    <a:pt x="2334" y="46316"/>
                  </a:lnTo>
                  <a:cubicBezTo>
                    <a:pt x="2227" y="46340"/>
                    <a:pt x="2120" y="46364"/>
                    <a:pt x="2025" y="46388"/>
                  </a:cubicBezTo>
                  <a:cubicBezTo>
                    <a:pt x="1298" y="46590"/>
                    <a:pt x="489" y="47126"/>
                    <a:pt x="370" y="48019"/>
                  </a:cubicBezTo>
                  <a:cubicBezTo>
                    <a:pt x="286" y="48650"/>
                    <a:pt x="596" y="49317"/>
                    <a:pt x="1179" y="49745"/>
                  </a:cubicBezTo>
                  <a:cubicBezTo>
                    <a:pt x="1560" y="50031"/>
                    <a:pt x="1989" y="50186"/>
                    <a:pt x="2358" y="50293"/>
                  </a:cubicBezTo>
                  <a:lnTo>
                    <a:pt x="2382" y="53400"/>
                  </a:lnTo>
                  <a:cubicBezTo>
                    <a:pt x="2394" y="54774"/>
                    <a:pt x="3513" y="55889"/>
                    <a:pt x="4884" y="55889"/>
                  </a:cubicBezTo>
                  <a:cubicBezTo>
                    <a:pt x="4891" y="55889"/>
                    <a:pt x="4899" y="55889"/>
                    <a:pt x="4906" y="55889"/>
                  </a:cubicBezTo>
                  <a:lnTo>
                    <a:pt x="37243" y="55663"/>
                  </a:lnTo>
                  <a:cubicBezTo>
                    <a:pt x="37922" y="55663"/>
                    <a:pt x="38577" y="55544"/>
                    <a:pt x="39184" y="55317"/>
                  </a:cubicBezTo>
                  <a:cubicBezTo>
                    <a:pt x="41387" y="54496"/>
                    <a:pt x="42946" y="52376"/>
                    <a:pt x="42923" y="49900"/>
                  </a:cubicBezTo>
                  <a:lnTo>
                    <a:pt x="42637" y="7478"/>
                  </a:lnTo>
                  <a:cubicBezTo>
                    <a:pt x="42625" y="5740"/>
                    <a:pt x="41839" y="4121"/>
                    <a:pt x="40470" y="3037"/>
                  </a:cubicBezTo>
                  <a:lnTo>
                    <a:pt x="40482" y="3037"/>
                  </a:lnTo>
                  <a:cubicBezTo>
                    <a:pt x="40410" y="2989"/>
                    <a:pt x="40339" y="2954"/>
                    <a:pt x="40256" y="2942"/>
                  </a:cubicBezTo>
                  <a:cubicBezTo>
                    <a:pt x="39273" y="1130"/>
                    <a:pt x="37382" y="1"/>
                    <a:pt x="35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1"/>
            <p:cNvSpPr/>
            <p:nvPr/>
          </p:nvSpPr>
          <p:spPr>
            <a:xfrm rot="-1669840">
              <a:off x="1014145" y="1451262"/>
              <a:ext cx="606153" cy="788950"/>
            </a:xfrm>
            <a:custGeom>
              <a:rect b="b" l="l" r="r" t="t"/>
              <a:pathLst>
                <a:path extrusionOk="0" h="50769" w="39006">
                  <a:moveTo>
                    <a:pt x="37553" y="1"/>
                  </a:moveTo>
                  <a:cubicBezTo>
                    <a:pt x="37636" y="394"/>
                    <a:pt x="37696" y="798"/>
                    <a:pt x="37696" y="1215"/>
                  </a:cubicBezTo>
                  <a:lnTo>
                    <a:pt x="37982" y="43875"/>
                  </a:lnTo>
                  <a:cubicBezTo>
                    <a:pt x="38005" y="46923"/>
                    <a:pt x="35541" y="49424"/>
                    <a:pt x="32481" y="49447"/>
                  </a:cubicBezTo>
                  <a:lnTo>
                    <a:pt x="1679" y="49662"/>
                  </a:lnTo>
                  <a:cubicBezTo>
                    <a:pt x="1025" y="49662"/>
                    <a:pt x="429" y="49400"/>
                    <a:pt x="1" y="48983"/>
                  </a:cubicBezTo>
                  <a:lnTo>
                    <a:pt x="1" y="49054"/>
                  </a:lnTo>
                  <a:cubicBezTo>
                    <a:pt x="1" y="50007"/>
                    <a:pt x="786" y="50769"/>
                    <a:pt x="1739" y="50769"/>
                  </a:cubicBezTo>
                  <a:lnTo>
                    <a:pt x="34076" y="50543"/>
                  </a:lnTo>
                  <a:cubicBezTo>
                    <a:pt x="36803" y="50531"/>
                    <a:pt x="39006" y="48292"/>
                    <a:pt x="38982" y="45566"/>
                  </a:cubicBezTo>
                  <a:lnTo>
                    <a:pt x="38696" y="3144"/>
                  </a:lnTo>
                  <a:cubicBezTo>
                    <a:pt x="38684" y="1977"/>
                    <a:pt x="38279" y="882"/>
                    <a:pt x="37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1"/>
            <p:cNvSpPr/>
            <p:nvPr/>
          </p:nvSpPr>
          <p:spPr>
            <a:xfrm rot="-1669840">
              <a:off x="985863" y="1525718"/>
              <a:ext cx="366728" cy="99176"/>
            </a:xfrm>
            <a:custGeom>
              <a:rect b="b" l="l" r="r" t="t"/>
              <a:pathLst>
                <a:path extrusionOk="0" h="6382" w="23599">
                  <a:moveTo>
                    <a:pt x="23551" y="0"/>
                  </a:moveTo>
                  <a:lnTo>
                    <a:pt x="0" y="155"/>
                  </a:lnTo>
                  <a:lnTo>
                    <a:pt x="48" y="6382"/>
                  </a:lnTo>
                  <a:lnTo>
                    <a:pt x="23599" y="6215"/>
                  </a:lnTo>
                  <a:lnTo>
                    <a:pt x="235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6" name="Shape 1106"/>
        <p:cNvGrpSpPr/>
        <p:nvPr/>
      </p:nvGrpSpPr>
      <p:grpSpPr>
        <a:xfrm>
          <a:off x="0" y="0"/>
          <a:ext cx="0" cy="0"/>
          <a:chOff x="0" y="0"/>
          <a:chExt cx="0" cy="0"/>
        </a:xfrm>
      </p:grpSpPr>
      <p:sp>
        <p:nvSpPr>
          <p:cNvPr id="1107" name="Google Shape;1107;p44"/>
          <p:cNvSpPr txBox="1"/>
          <p:nvPr>
            <p:ph type="title"/>
          </p:nvPr>
        </p:nvSpPr>
        <p:spPr>
          <a:xfrm>
            <a:off x="731520"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a:t>
            </a:r>
            <a:r>
              <a:rPr lang="en">
                <a:highlight>
                  <a:schemeClr val="lt2"/>
                </a:highlight>
              </a:rPr>
              <a:t>template</a:t>
            </a:r>
            <a:endParaRPr>
              <a:highlight>
                <a:schemeClr val="lt2"/>
              </a:highlight>
            </a:endParaRPr>
          </a:p>
        </p:txBody>
      </p:sp>
      <p:sp>
        <p:nvSpPr>
          <p:cNvPr id="1108" name="Google Shape;1108;p44"/>
          <p:cNvSpPr txBox="1"/>
          <p:nvPr>
            <p:ph idx="1" type="body"/>
          </p:nvPr>
        </p:nvSpPr>
        <p:spPr>
          <a:xfrm>
            <a:off x="729129" y="1054750"/>
            <a:ext cx="7685700" cy="53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slide structure based on a multi-purpose presentation for education</a:t>
            </a:r>
            <a:endParaRPr/>
          </a:p>
          <a:p>
            <a:pPr indent="0" lvl="0" marL="0" rtl="0" algn="l">
              <a:spcBef>
                <a:spcPts val="0"/>
              </a:spcBef>
              <a:spcAft>
                <a:spcPts val="0"/>
              </a:spcAft>
              <a:buNone/>
            </a:pPr>
            <a:r>
              <a:rPr lang="en"/>
              <a:t>You can delete this slide when you’re done editing the presentation</a:t>
            </a:r>
            <a:endParaRPr/>
          </a:p>
        </p:txBody>
      </p:sp>
      <p:sp>
        <p:nvSpPr>
          <p:cNvPr id="1109" name="Google Shape;1109;p44"/>
          <p:cNvSpPr txBox="1"/>
          <p:nvPr/>
        </p:nvSpPr>
        <p:spPr>
          <a:xfrm>
            <a:off x="886212" y="4198788"/>
            <a:ext cx="3375000" cy="405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ctor"/>
                <a:ea typeface="Actor"/>
                <a:cs typeface="Actor"/>
                <a:sym typeface="Actor"/>
              </a:rPr>
              <a:t>FOR MORE INFO</a:t>
            </a:r>
            <a:r>
              <a:rPr lang="en" sz="1200">
                <a:solidFill>
                  <a:schemeClr val="dk1"/>
                </a:solidFill>
                <a:latin typeface="Actor"/>
                <a:ea typeface="Actor"/>
                <a:cs typeface="Actor"/>
                <a:sym typeface="Actor"/>
              </a:rPr>
              <a:t>:</a:t>
            </a:r>
            <a:br>
              <a:rPr b="1" lang="en" sz="1000">
                <a:solidFill>
                  <a:schemeClr val="dk1"/>
                </a:solidFill>
                <a:latin typeface="Vidaloka"/>
                <a:ea typeface="Vidaloka"/>
                <a:cs typeface="Vidaloka"/>
                <a:sym typeface="Vidaloka"/>
              </a:rPr>
            </a:br>
            <a:r>
              <a:rPr lang="en" sz="1200">
                <a:solidFill>
                  <a:schemeClr val="dk1"/>
                </a:solidFill>
                <a:uFill>
                  <a:noFill/>
                </a:uFill>
                <a:latin typeface="Bangers"/>
                <a:ea typeface="Bangers"/>
                <a:cs typeface="Bangers"/>
                <a:sym typeface="Bangers"/>
                <a:hlinkClick r:id="rId3">
                  <a:extLst>
                    <a:ext uri="{A12FA001-AC4F-418D-AE19-62706E023703}">
                      <ahyp:hlinkClr val="tx"/>
                    </a:ext>
                  </a:extLst>
                </a:hlinkClick>
              </a:rPr>
              <a:t>Slidesgo </a:t>
            </a:r>
            <a:r>
              <a:rPr lang="en" sz="1200">
                <a:solidFill>
                  <a:schemeClr val="dk1"/>
                </a:solidFill>
                <a:latin typeface="Bangers"/>
                <a:ea typeface="Bangers"/>
                <a:cs typeface="Bangers"/>
                <a:sym typeface="Bangers"/>
              </a:rPr>
              <a:t> |  </a:t>
            </a:r>
            <a:r>
              <a:rPr lang="en" sz="1200">
                <a:solidFill>
                  <a:schemeClr val="dk1"/>
                </a:solidFill>
                <a:uFill>
                  <a:noFill/>
                </a:uFill>
                <a:latin typeface="Bangers"/>
                <a:ea typeface="Bangers"/>
                <a:cs typeface="Bangers"/>
                <a:sym typeface="Bangers"/>
                <a:hlinkClick r:id="rId4">
                  <a:extLst>
                    <a:ext uri="{A12FA001-AC4F-418D-AE19-62706E023703}">
                      <ahyp:hlinkClr val="tx"/>
                    </a:ext>
                  </a:extLst>
                </a:hlinkClick>
              </a:rPr>
              <a:t>Slidesgo  S</a:t>
            </a:r>
            <a:r>
              <a:rPr lang="en" sz="1200">
                <a:solidFill>
                  <a:schemeClr val="dk1"/>
                </a:solidFill>
                <a:latin typeface="Bangers"/>
                <a:ea typeface="Bangers"/>
                <a:cs typeface="Bangers"/>
                <a:sym typeface="Bangers"/>
              </a:rPr>
              <a:t>chool  |  FAQs</a:t>
            </a:r>
            <a:endParaRPr sz="1700">
              <a:solidFill>
                <a:schemeClr val="dk1"/>
              </a:solidFill>
              <a:latin typeface="Bangers"/>
              <a:ea typeface="Bangers"/>
              <a:cs typeface="Bangers"/>
              <a:sym typeface="Bangers"/>
            </a:endParaRPr>
          </a:p>
        </p:txBody>
      </p:sp>
      <p:sp>
        <p:nvSpPr>
          <p:cNvPr id="1110" name="Google Shape;1110;p44"/>
          <p:cNvSpPr txBox="1"/>
          <p:nvPr/>
        </p:nvSpPr>
        <p:spPr>
          <a:xfrm>
            <a:off x="4463363" y="4198788"/>
            <a:ext cx="3794400" cy="405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ctor"/>
                <a:ea typeface="Actor"/>
                <a:cs typeface="Actor"/>
                <a:sym typeface="Actor"/>
              </a:rPr>
              <a:t>YOU CAN VISIT OUR SISTER PROJECTS</a:t>
            </a:r>
            <a:r>
              <a:rPr lang="en" sz="1200">
                <a:solidFill>
                  <a:schemeClr val="dk1"/>
                </a:solidFill>
                <a:latin typeface="Actor"/>
                <a:ea typeface="Actor"/>
                <a:cs typeface="Actor"/>
                <a:sym typeface="Actor"/>
              </a:rPr>
              <a:t>:</a:t>
            </a:r>
            <a:br>
              <a:rPr lang="en" sz="1000">
                <a:solidFill>
                  <a:schemeClr val="dk1"/>
                </a:solidFill>
                <a:latin typeface="Vidaloka"/>
                <a:ea typeface="Vidaloka"/>
                <a:cs typeface="Vidaloka"/>
                <a:sym typeface="Vidaloka"/>
              </a:rPr>
            </a:br>
            <a:r>
              <a:rPr lang="en" sz="1200">
                <a:solidFill>
                  <a:schemeClr val="dk1"/>
                </a:solidFill>
                <a:uFill>
                  <a:noFill/>
                </a:uFill>
                <a:latin typeface="Bangers"/>
                <a:ea typeface="Bangers"/>
                <a:cs typeface="Bangers"/>
                <a:sym typeface="Bangers"/>
                <a:hlinkClick r:id="rId5">
                  <a:extLst>
                    <a:ext uri="{A12FA001-AC4F-418D-AE19-62706E023703}">
                      <ahyp:hlinkClr val="tx"/>
                    </a:ext>
                  </a:extLst>
                </a:hlinkClick>
              </a:rPr>
              <a:t>F</a:t>
            </a:r>
            <a:r>
              <a:rPr lang="en" sz="1200">
                <a:solidFill>
                  <a:schemeClr val="dk1"/>
                </a:solidFill>
                <a:latin typeface="Bangers"/>
                <a:ea typeface="Bangers"/>
                <a:cs typeface="Bangers"/>
                <a:sym typeface="Bangers"/>
              </a:rPr>
              <a:t>reepik | </a:t>
            </a:r>
            <a:r>
              <a:rPr lang="en" sz="1200">
                <a:solidFill>
                  <a:schemeClr val="dk1"/>
                </a:solidFill>
                <a:uFill>
                  <a:noFill/>
                </a:uFill>
                <a:latin typeface="Bangers"/>
                <a:ea typeface="Bangers"/>
                <a:cs typeface="Bangers"/>
                <a:sym typeface="Bangers"/>
                <a:hlinkClick r:id="rId6">
                  <a:extLst>
                    <a:ext uri="{A12FA001-AC4F-418D-AE19-62706E023703}">
                      <ahyp:hlinkClr val="tx"/>
                    </a:ext>
                  </a:extLst>
                </a:hlinkClick>
              </a:rPr>
              <a:t>F</a:t>
            </a:r>
            <a:r>
              <a:rPr lang="en" sz="1200">
                <a:solidFill>
                  <a:schemeClr val="dk1"/>
                </a:solidFill>
                <a:latin typeface="Bangers"/>
                <a:ea typeface="Bangers"/>
                <a:cs typeface="Bangers"/>
                <a:sym typeface="Bangers"/>
              </a:rPr>
              <a:t>laticon | </a:t>
            </a:r>
            <a:r>
              <a:rPr lang="en" sz="1200">
                <a:solidFill>
                  <a:schemeClr val="dk1"/>
                </a:solidFill>
                <a:uFill>
                  <a:noFill/>
                </a:uFill>
                <a:latin typeface="Bangers"/>
                <a:ea typeface="Bangers"/>
                <a:cs typeface="Bangers"/>
                <a:sym typeface="Bangers"/>
                <a:hlinkClick r:id="rId7">
                  <a:extLst>
                    <a:ext uri="{A12FA001-AC4F-418D-AE19-62706E023703}">
                      <ahyp:hlinkClr val="tx"/>
                    </a:ext>
                  </a:extLst>
                </a:hlinkClick>
              </a:rPr>
              <a:t>S</a:t>
            </a:r>
            <a:r>
              <a:rPr lang="en" sz="1200">
                <a:solidFill>
                  <a:schemeClr val="dk1"/>
                </a:solidFill>
                <a:latin typeface="Bangers"/>
                <a:ea typeface="Bangers"/>
                <a:cs typeface="Bangers"/>
                <a:sym typeface="Bangers"/>
              </a:rPr>
              <a:t>toryset | </a:t>
            </a:r>
            <a:r>
              <a:rPr lang="en" sz="1200">
                <a:solidFill>
                  <a:schemeClr val="dk1"/>
                </a:solidFill>
                <a:uFill>
                  <a:noFill/>
                </a:uFill>
                <a:latin typeface="Bangers"/>
                <a:ea typeface="Bangers"/>
                <a:cs typeface="Bangers"/>
                <a:sym typeface="Bangers"/>
                <a:hlinkClick r:id="rId8">
                  <a:extLst>
                    <a:ext uri="{A12FA001-AC4F-418D-AE19-62706E023703}">
                      <ahyp:hlinkClr val="tx"/>
                    </a:ext>
                  </a:extLst>
                </a:hlinkClick>
              </a:rPr>
              <a:t>Wepik </a:t>
            </a:r>
            <a:r>
              <a:rPr lang="en" sz="1200">
                <a:solidFill>
                  <a:schemeClr val="dk1"/>
                </a:solidFill>
                <a:latin typeface="Bangers"/>
                <a:ea typeface="Bangers"/>
                <a:cs typeface="Bangers"/>
                <a:sym typeface="Bangers"/>
              </a:rPr>
              <a:t>| Vidfy</a:t>
            </a:r>
            <a:endParaRPr sz="800">
              <a:solidFill>
                <a:schemeClr val="dk1"/>
              </a:solidFill>
              <a:latin typeface="Bangers"/>
              <a:ea typeface="Bangers"/>
              <a:cs typeface="Bangers"/>
              <a:sym typeface="Bangers"/>
            </a:endParaRPr>
          </a:p>
        </p:txBody>
      </p:sp>
      <p:graphicFrame>
        <p:nvGraphicFramePr>
          <p:cNvPr id="1111" name="Google Shape;1111;p44"/>
          <p:cNvGraphicFramePr/>
          <p:nvPr/>
        </p:nvGraphicFramePr>
        <p:xfrm>
          <a:off x="720000" y="1843425"/>
          <a:ext cx="3000000" cy="3000000"/>
        </p:xfrm>
        <a:graphic>
          <a:graphicData uri="http://schemas.openxmlformats.org/drawingml/2006/table">
            <a:tbl>
              <a:tblPr>
                <a:noFill/>
                <a:tableStyleId>{FA557CCA-39A1-4347-855C-31514ABF5C16}</a:tableStyleId>
              </a:tblPr>
              <a:tblGrid>
                <a:gridCol w="2619875"/>
                <a:gridCol w="5084125"/>
              </a:tblGrid>
              <a:tr h="350500">
                <a:tc>
                  <a:txBody>
                    <a:bodyPr/>
                    <a:lstStyle/>
                    <a:p>
                      <a:pPr indent="0" lvl="0" marL="0" rtl="0" algn="l">
                        <a:spcBef>
                          <a:spcPts val="0"/>
                        </a:spcBef>
                        <a:spcAft>
                          <a:spcPts val="0"/>
                        </a:spcAft>
                        <a:buNone/>
                      </a:pPr>
                      <a:r>
                        <a:rPr lang="en" sz="1200">
                          <a:solidFill>
                            <a:schemeClr val="dk1"/>
                          </a:solidFill>
                          <a:uFill>
                            <a:noFill/>
                          </a:uFill>
                          <a:latin typeface="Bangers"/>
                          <a:ea typeface="Bangers"/>
                          <a:cs typeface="Bangers"/>
                          <a:sym typeface="Bangers"/>
                          <a:hlinkClick action="ppaction://hlinksldjump" r:id="rId9">
                            <a:extLst>
                              <a:ext uri="{A12FA001-AC4F-418D-AE19-62706E023703}">
                                <ahyp:hlinkClr val="tx"/>
                              </a:ext>
                            </a:extLst>
                          </a:hlinkClick>
                        </a:rPr>
                        <a:t>Fonts</a:t>
                      </a:r>
                      <a:endParaRPr sz="12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l">
                        <a:spcBef>
                          <a:spcPts val="0"/>
                        </a:spcBef>
                        <a:spcAft>
                          <a:spcPts val="1600"/>
                        </a:spcAft>
                        <a:buNone/>
                      </a:pPr>
                      <a:r>
                        <a:rPr lang="en" sz="1000">
                          <a:solidFill>
                            <a:schemeClr val="dk1"/>
                          </a:solidFill>
                          <a:latin typeface="Actor"/>
                          <a:ea typeface="Actor"/>
                          <a:cs typeface="Actor"/>
                          <a:sym typeface="Actor"/>
                        </a:rPr>
                        <a:t>To view this template correctly in PowerPoint, download and install the fonts we used</a:t>
                      </a:r>
                      <a:endParaRPr sz="10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200">
                          <a:solidFill>
                            <a:schemeClr val="dk1"/>
                          </a:solidFill>
                          <a:uFill>
                            <a:noFill/>
                          </a:uFill>
                          <a:latin typeface="Bangers"/>
                          <a:ea typeface="Bangers"/>
                          <a:cs typeface="Bangers"/>
                          <a:sym typeface="Bangers"/>
                          <a:hlinkClick action="ppaction://hlinksldjump" r:id="rId10">
                            <a:extLst>
                              <a:ext uri="{A12FA001-AC4F-418D-AE19-62706E023703}">
                                <ahyp:hlinkClr val="tx"/>
                              </a:ext>
                            </a:extLst>
                          </a:hlinkClick>
                        </a:rPr>
                        <a:t>Used</a:t>
                      </a:r>
                      <a:r>
                        <a:rPr lang="en" sz="1200">
                          <a:solidFill>
                            <a:schemeClr val="dk1"/>
                          </a:solidFill>
                          <a:latin typeface="Bangers"/>
                          <a:ea typeface="Bangers"/>
                          <a:cs typeface="Bangers"/>
                          <a:sym typeface="Bangers"/>
                        </a:rPr>
                        <a:t> and </a:t>
                      </a:r>
                      <a:r>
                        <a:rPr lang="en" sz="1200">
                          <a:solidFill>
                            <a:schemeClr val="dk1"/>
                          </a:solidFill>
                          <a:uFill>
                            <a:noFill/>
                          </a:uFill>
                          <a:latin typeface="Bangers"/>
                          <a:ea typeface="Bangers"/>
                          <a:cs typeface="Bangers"/>
                          <a:sym typeface="Bangers"/>
                          <a:hlinkClick action="ppaction://hlinksldjump" r:id="rId11">
                            <a:extLst>
                              <a:ext uri="{A12FA001-AC4F-418D-AE19-62706E023703}">
                                <ahyp:hlinkClr val="tx"/>
                              </a:ext>
                            </a:extLst>
                          </a:hlinkClick>
                        </a:rPr>
                        <a:t>alternative</a:t>
                      </a:r>
                      <a:r>
                        <a:rPr lang="en" sz="1200">
                          <a:solidFill>
                            <a:schemeClr val="dk1"/>
                          </a:solidFill>
                          <a:uFill>
                            <a:noFill/>
                          </a:uFill>
                          <a:latin typeface="Bangers"/>
                          <a:ea typeface="Bangers"/>
                          <a:cs typeface="Bangers"/>
                          <a:sym typeface="Bangers"/>
                          <a:hlinkClick action="ppaction://hlinksldjump" r:id="rId12">
                            <a:extLst>
                              <a:ext uri="{A12FA001-AC4F-418D-AE19-62706E023703}">
                                <ahyp:hlinkClr val="tx"/>
                              </a:ext>
                            </a:extLst>
                          </a:hlinkClick>
                        </a:rPr>
                        <a:t> resources</a:t>
                      </a:r>
                      <a:endParaRPr sz="12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Actor"/>
                          <a:ea typeface="Actor"/>
                          <a:cs typeface="Actor"/>
                          <a:sym typeface="Actor"/>
                        </a:rPr>
                        <a:t>An assortment of graphic resources that are suitable for use in this presentation</a:t>
                      </a:r>
                      <a:endParaRPr sz="10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200">
                          <a:solidFill>
                            <a:schemeClr val="dk1"/>
                          </a:solidFill>
                          <a:uFill>
                            <a:noFill/>
                          </a:uFill>
                          <a:latin typeface="Bangers"/>
                          <a:ea typeface="Bangers"/>
                          <a:cs typeface="Bangers"/>
                          <a:sym typeface="Bangers"/>
                          <a:hlinkClick action="ppaction://hlinksldjump" r:id="rId13">
                            <a:extLst>
                              <a:ext uri="{A12FA001-AC4F-418D-AE19-62706E023703}">
                                <ahyp:hlinkClr val="tx"/>
                              </a:ext>
                            </a:extLst>
                          </a:hlinkClick>
                        </a:rPr>
                        <a:t>Thanks slide</a:t>
                      </a:r>
                      <a:endParaRPr sz="12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l">
                        <a:spcBef>
                          <a:spcPts val="0"/>
                        </a:spcBef>
                        <a:spcAft>
                          <a:spcPts val="1600"/>
                        </a:spcAft>
                        <a:buNone/>
                      </a:pPr>
                      <a:r>
                        <a:rPr lang="en" sz="1000">
                          <a:solidFill>
                            <a:schemeClr val="dk1"/>
                          </a:solidFill>
                          <a:latin typeface="Actor"/>
                          <a:ea typeface="Actor"/>
                          <a:cs typeface="Actor"/>
                          <a:sym typeface="Actor"/>
                        </a:rPr>
                        <a:t>You must keep it so that proper credits for our design are given</a:t>
                      </a:r>
                      <a:endParaRPr sz="10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200">
                          <a:solidFill>
                            <a:schemeClr val="dk1"/>
                          </a:solidFill>
                          <a:uFill>
                            <a:noFill/>
                          </a:uFill>
                          <a:latin typeface="Bangers"/>
                          <a:ea typeface="Bangers"/>
                          <a:cs typeface="Bangers"/>
                          <a:sym typeface="Bangers"/>
                          <a:hlinkClick action="ppaction://hlinksldjump" r:id="rId14">
                            <a:extLst>
                              <a:ext uri="{A12FA001-AC4F-418D-AE19-62706E023703}">
                                <ahyp:hlinkClr val="tx"/>
                              </a:ext>
                            </a:extLst>
                          </a:hlinkClick>
                        </a:rPr>
                        <a:t>Colors</a:t>
                      </a:r>
                      <a:endParaRPr sz="12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Actor"/>
                          <a:ea typeface="Actor"/>
                          <a:cs typeface="Actor"/>
                          <a:sym typeface="Actor"/>
                        </a:rPr>
                        <a:t>All the colors used in this presentation</a:t>
                      </a:r>
                      <a:endParaRPr sz="10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200">
                          <a:solidFill>
                            <a:schemeClr val="dk1"/>
                          </a:solidFill>
                          <a:uFill>
                            <a:noFill/>
                          </a:uFill>
                          <a:latin typeface="Bangers"/>
                          <a:ea typeface="Bangers"/>
                          <a:cs typeface="Bangers"/>
                          <a:sym typeface="Bangers"/>
                          <a:hlinkClick action="ppaction://hlinksldjump" r:id="rId15">
                            <a:extLst>
                              <a:ext uri="{A12FA001-AC4F-418D-AE19-62706E023703}">
                                <ahyp:hlinkClr val="tx"/>
                              </a:ext>
                            </a:extLst>
                          </a:hlinkClick>
                        </a:rPr>
                        <a:t>Icons</a:t>
                      </a:r>
                      <a:r>
                        <a:rPr lang="en" sz="1200">
                          <a:solidFill>
                            <a:schemeClr val="dk1"/>
                          </a:solidFill>
                          <a:latin typeface="Bangers"/>
                          <a:ea typeface="Bangers"/>
                          <a:cs typeface="Bangers"/>
                          <a:sym typeface="Bangers"/>
                        </a:rPr>
                        <a:t> and </a:t>
                      </a:r>
                      <a:r>
                        <a:rPr lang="en" sz="1200">
                          <a:solidFill>
                            <a:schemeClr val="dk1"/>
                          </a:solidFill>
                          <a:uFill>
                            <a:noFill/>
                          </a:uFill>
                          <a:latin typeface="Bangers"/>
                          <a:ea typeface="Bangers"/>
                          <a:cs typeface="Bangers"/>
                          <a:sym typeface="Bangers"/>
                          <a:hlinkClick action="ppaction://hlinksldjump" r:id="rId16">
                            <a:extLst>
                              <a:ext uri="{A12FA001-AC4F-418D-AE19-62706E023703}">
                                <ahyp:hlinkClr val="tx"/>
                              </a:ext>
                            </a:extLst>
                          </a:hlinkClick>
                        </a:rPr>
                        <a:t>infographic resources</a:t>
                      </a:r>
                      <a:endParaRPr sz="12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4"/>
                    </a:solidFill>
                  </a:tcPr>
                </a:tc>
                <a:tc>
                  <a:txBody>
                    <a:bodyPr/>
                    <a:lstStyle/>
                    <a:p>
                      <a:pPr indent="0" lvl="0" marL="0" rtl="0" algn="l">
                        <a:spcBef>
                          <a:spcPts val="0"/>
                        </a:spcBef>
                        <a:spcAft>
                          <a:spcPts val="0"/>
                        </a:spcAft>
                        <a:buNone/>
                      </a:pPr>
                      <a:r>
                        <a:rPr lang="en" sz="1000">
                          <a:solidFill>
                            <a:schemeClr val="dk1"/>
                          </a:solidFill>
                          <a:latin typeface="Actor"/>
                          <a:ea typeface="Actor"/>
                          <a:cs typeface="Actor"/>
                          <a:sym typeface="Actor"/>
                        </a:rPr>
                        <a:t>These can be used in the template, and their size and color can be edited</a:t>
                      </a:r>
                      <a:endParaRPr sz="10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200">
                          <a:latin typeface="Bangers"/>
                          <a:ea typeface="Bangers"/>
                          <a:cs typeface="Bangers"/>
                          <a:sym typeface="Bangers"/>
                        </a:rPr>
                        <a:t>Editable presentation theme </a:t>
                      </a:r>
                      <a:endParaRPr sz="12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l">
                        <a:spcBef>
                          <a:spcPts val="0"/>
                        </a:spcBef>
                        <a:spcAft>
                          <a:spcPts val="1600"/>
                        </a:spcAft>
                        <a:buNone/>
                      </a:pPr>
                      <a:r>
                        <a:rPr lang="en" sz="1000">
                          <a:solidFill>
                            <a:schemeClr val="dk1"/>
                          </a:solidFill>
                          <a:latin typeface="Actor"/>
                          <a:ea typeface="Actor"/>
                          <a:cs typeface="Actor"/>
                          <a:sym typeface="Actor"/>
                        </a:rPr>
                        <a:t>You can edit the master slides easily. For more info, click</a:t>
                      </a:r>
                      <a:r>
                        <a:rPr b="1" lang="en" sz="1000">
                          <a:solidFill>
                            <a:schemeClr val="dk1"/>
                          </a:solidFill>
                          <a:latin typeface="Actor"/>
                          <a:ea typeface="Actor"/>
                          <a:cs typeface="Actor"/>
                          <a:sym typeface="Actor"/>
                        </a:rPr>
                        <a:t> </a:t>
                      </a:r>
                      <a:r>
                        <a:rPr b="1" lang="en" sz="1100">
                          <a:solidFill>
                            <a:schemeClr val="dk1"/>
                          </a:solidFill>
                          <a:uFill>
                            <a:noFill/>
                          </a:uFill>
                          <a:latin typeface="Actor"/>
                          <a:ea typeface="Actor"/>
                          <a:cs typeface="Actor"/>
                          <a:sym typeface="Actor"/>
                          <a:hlinkClick r:id="rId17">
                            <a:extLst>
                              <a:ext uri="{A12FA001-AC4F-418D-AE19-62706E023703}">
                                <ahyp:hlinkClr val="tx"/>
                              </a:ext>
                            </a:extLst>
                          </a:hlinkClick>
                        </a:rPr>
                        <a:t>here</a:t>
                      </a:r>
                      <a:endParaRPr b="1" sz="10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638" name="Shape 1638"/>
        <p:cNvGrpSpPr/>
        <p:nvPr/>
      </p:nvGrpSpPr>
      <p:grpSpPr>
        <a:xfrm>
          <a:off x="0" y="0"/>
          <a:ext cx="0" cy="0"/>
          <a:chOff x="0" y="0"/>
          <a:chExt cx="0" cy="0"/>
        </a:xfrm>
      </p:grpSpPr>
      <p:sp>
        <p:nvSpPr>
          <p:cNvPr id="1639" name="Google Shape;1639;p62"/>
          <p:cNvSpPr txBox="1"/>
          <p:nvPr>
            <p:ph idx="1" type="body"/>
          </p:nvPr>
        </p:nvSpPr>
        <p:spPr>
          <a:xfrm>
            <a:off x="685800" y="3109375"/>
            <a:ext cx="4151700" cy="1459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3" name="Shape 1643"/>
        <p:cNvGrpSpPr/>
        <p:nvPr/>
      </p:nvGrpSpPr>
      <p:grpSpPr>
        <a:xfrm>
          <a:off x="0" y="0"/>
          <a:ext cx="0" cy="0"/>
          <a:chOff x="0" y="0"/>
          <a:chExt cx="0" cy="0"/>
        </a:xfrm>
      </p:grpSpPr>
      <p:sp>
        <p:nvSpPr>
          <p:cNvPr id="1644" name="Google Shape;1644;p63"/>
          <p:cNvSpPr/>
          <p:nvPr/>
        </p:nvSpPr>
        <p:spPr>
          <a:xfrm>
            <a:off x="1250882" y="1104127"/>
            <a:ext cx="2930900" cy="2935247"/>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3"/>
          <p:cNvSpPr txBox="1"/>
          <p:nvPr>
            <p:ph type="title"/>
          </p:nvPr>
        </p:nvSpPr>
        <p:spPr>
          <a:xfrm>
            <a:off x="4181775" y="1429025"/>
            <a:ext cx="3888300" cy="1229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 picture always reinforces </a:t>
            </a:r>
            <a:r>
              <a:rPr lang="en">
                <a:highlight>
                  <a:schemeClr val="lt2"/>
                </a:highlight>
              </a:rPr>
              <a:t>the concept</a:t>
            </a:r>
            <a:endParaRPr>
              <a:highlight>
                <a:schemeClr val="lt2"/>
              </a:highlight>
            </a:endParaRPr>
          </a:p>
        </p:txBody>
      </p:sp>
      <p:sp>
        <p:nvSpPr>
          <p:cNvPr id="1646" name="Google Shape;1646;p63"/>
          <p:cNvSpPr txBox="1"/>
          <p:nvPr>
            <p:ph idx="2" type="title"/>
          </p:nvPr>
        </p:nvSpPr>
        <p:spPr>
          <a:xfrm>
            <a:off x="4181775" y="2658200"/>
            <a:ext cx="3888300" cy="1056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Images reveal large amounts of data, so remember: use an image instead of a long text. Your audience will appreciate it</a:t>
            </a:r>
            <a:endParaRPr/>
          </a:p>
        </p:txBody>
      </p:sp>
      <p:pic>
        <p:nvPicPr>
          <p:cNvPr id="1647" name="Google Shape;1647;p63"/>
          <p:cNvPicPr preferRelativeResize="0"/>
          <p:nvPr>
            <p:ph idx="3" type="pic"/>
          </p:nvPr>
        </p:nvPicPr>
        <p:blipFill rotWithShape="1">
          <a:blip r:embed="rId3">
            <a:alphaModFix/>
          </a:blip>
          <a:srcRect b="0" l="16087" r="16087" t="0"/>
          <a:stretch/>
        </p:blipFill>
        <p:spPr>
          <a:xfrm>
            <a:off x="1336016" y="1267650"/>
            <a:ext cx="2608200" cy="2608200"/>
          </a:xfrm>
          <a:prstGeom prst="ellipse">
            <a:avLst/>
          </a:prstGeom>
        </p:spPr>
      </p:pic>
      <p:grpSp>
        <p:nvGrpSpPr>
          <p:cNvPr id="1648" name="Google Shape;1648;p63"/>
          <p:cNvGrpSpPr/>
          <p:nvPr/>
        </p:nvGrpSpPr>
        <p:grpSpPr>
          <a:xfrm>
            <a:off x="834595" y="2902729"/>
            <a:ext cx="1116550" cy="1100338"/>
            <a:chOff x="5541075" y="3903350"/>
            <a:chExt cx="823050" cy="811100"/>
          </a:xfrm>
        </p:grpSpPr>
        <p:sp>
          <p:nvSpPr>
            <p:cNvPr id="1649" name="Google Shape;1649;p63"/>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3"/>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3"/>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3"/>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3"/>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3"/>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3"/>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3"/>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3"/>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 name="Google Shape;1658;p63"/>
          <p:cNvGrpSpPr/>
          <p:nvPr/>
        </p:nvGrpSpPr>
        <p:grpSpPr>
          <a:xfrm rot="-1880698">
            <a:off x="3404951" y="315739"/>
            <a:ext cx="499586" cy="763486"/>
            <a:chOff x="1613275" y="1235350"/>
            <a:chExt cx="389975" cy="595975"/>
          </a:xfrm>
        </p:grpSpPr>
        <p:sp>
          <p:nvSpPr>
            <p:cNvPr id="1659" name="Google Shape;1659;p63"/>
            <p:cNvSpPr/>
            <p:nvPr/>
          </p:nvSpPr>
          <p:spPr>
            <a:xfrm>
              <a:off x="1614775" y="1607150"/>
              <a:ext cx="386600" cy="198275"/>
            </a:xfrm>
            <a:custGeom>
              <a:rect b="b" l="l" r="r" t="t"/>
              <a:pathLst>
                <a:path extrusionOk="0" h="7931" w="15464">
                  <a:moveTo>
                    <a:pt x="14622" y="1"/>
                  </a:moveTo>
                  <a:cubicBezTo>
                    <a:pt x="14610" y="1"/>
                    <a:pt x="14598" y="1"/>
                    <a:pt x="14586" y="1"/>
                  </a:cubicBezTo>
                  <a:lnTo>
                    <a:pt x="786" y="549"/>
                  </a:lnTo>
                  <a:cubicBezTo>
                    <a:pt x="310" y="573"/>
                    <a:pt x="0" y="1037"/>
                    <a:pt x="155" y="1490"/>
                  </a:cubicBezTo>
                  <a:lnTo>
                    <a:pt x="2513" y="7931"/>
                  </a:lnTo>
                  <a:lnTo>
                    <a:pt x="13609" y="7490"/>
                  </a:lnTo>
                  <a:lnTo>
                    <a:pt x="15336" y="930"/>
                  </a:lnTo>
                  <a:cubicBezTo>
                    <a:pt x="15463" y="454"/>
                    <a:pt x="15104" y="1"/>
                    <a:pt x="14622" y="1"/>
                  </a:cubicBezTo>
                  <a:close/>
                </a:path>
              </a:pathLst>
            </a:custGeom>
            <a:solidFill>
              <a:srgbClr val="FBE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3"/>
            <p:cNvSpPr/>
            <p:nvPr/>
          </p:nvSpPr>
          <p:spPr>
            <a:xfrm>
              <a:off x="1697825" y="1390475"/>
              <a:ext cx="73825" cy="414075"/>
            </a:xfrm>
            <a:custGeom>
              <a:rect b="b" l="l" r="r" t="t"/>
              <a:pathLst>
                <a:path extrusionOk="0" h="16563" w="2953">
                  <a:moveTo>
                    <a:pt x="2084" y="1"/>
                  </a:moveTo>
                  <a:lnTo>
                    <a:pt x="2048" y="215"/>
                  </a:lnTo>
                  <a:lnTo>
                    <a:pt x="2024" y="417"/>
                  </a:lnTo>
                  <a:lnTo>
                    <a:pt x="0" y="16562"/>
                  </a:lnTo>
                  <a:lnTo>
                    <a:pt x="941" y="16527"/>
                  </a:lnTo>
                  <a:lnTo>
                    <a:pt x="2905" y="822"/>
                  </a:lnTo>
                  <a:lnTo>
                    <a:pt x="2929" y="632"/>
                  </a:lnTo>
                  <a:lnTo>
                    <a:pt x="2953" y="441"/>
                  </a:lnTo>
                  <a:cubicBezTo>
                    <a:pt x="2905" y="429"/>
                    <a:pt x="2870" y="417"/>
                    <a:pt x="2822" y="394"/>
                  </a:cubicBezTo>
                  <a:lnTo>
                    <a:pt x="2798" y="584"/>
                  </a:lnTo>
                  <a:lnTo>
                    <a:pt x="2774" y="775"/>
                  </a:lnTo>
                  <a:lnTo>
                    <a:pt x="822" y="16396"/>
                  </a:lnTo>
                  <a:lnTo>
                    <a:pt x="155" y="16419"/>
                  </a:lnTo>
                  <a:lnTo>
                    <a:pt x="2155" y="489"/>
                  </a:lnTo>
                  <a:lnTo>
                    <a:pt x="2179" y="298"/>
                  </a:lnTo>
                  <a:lnTo>
                    <a:pt x="2203" y="84"/>
                  </a:lnTo>
                  <a:cubicBezTo>
                    <a:pt x="2155" y="60"/>
                    <a:pt x="2120" y="36"/>
                    <a:pt x="2084" y="1"/>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3"/>
            <p:cNvSpPr/>
            <p:nvPr/>
          </p:nvSpPr>
          <p:spPr>
            <a:xfrm>
              <a:off x="1765675" y="1381850"/>
              <a:ext cx="8675" cy="4200"/>
            </a:xfrm>
            <a:custGeom>
              <a:rect b="b" l="l" r="r" t="t"/>
              <a:pathLst>
                <a:path extrusionOk="0" h="168" w="347">
                  <a:moveTo>
                    <a:pt x="346" y="0"/>
                  </a:moveTo>
                  <a:lnTo>
                    <a:pt x="287" y="12"/>
                  </a:lnTo>
                  <a:lnTo>
                    <a:pt x="1" y="24"/>
                  </a:lnTo>
                  <a:cubicBezTo>
                    <a:pt x="108" y="72"/>
                    <a:pt x="215" y="119"/>
                    <a:pt x="322" y="167"/>
                  </a:cubicBezTo>
                  <a:lnTo>
                    <a:pt x="346" y="24"/>
                  </a:lnTo>
                  <a:lnTo>
                    <a:pt x="346" y="0"/>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3"/>
            <p:cNvSpPr/>
            <p:nvPr/>
          </p:nvSpPr>
          <p:spPr>
            <a:xfrm>
              <a:off x="1822250" y="1379775"/>
              <a:ext cx="8650" cy="4175"/>
            </a:xfrm>
            <a:custGeom>
              <a:rect b="b" l="l" r="r" t="t"/>
              <a:pathLst>
                <a:path extrusionOk="0" h="167" w="346">
                  <a:moveTo>
                    <a:pt x="345" y="0"/>
                  </a:moveTo>
                  <a:lnTo>
                    <a:pt x="0" y="12"/>
                  </a:lnTo>
                  <a:lnTo>
                    <a:pt x="12" y="36"/>
                  </a:lnTo>
                  <a:lnTo>
                    <a:pt x="36" y="167"/>
                  </a:lnTo>
                  <a:cubicBezTo>
                    <a:pt x="143" y="119"/>
                    <a:pt x="238" y="60"/>
                    <a:pt x="345" y="0"/>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3"/>
            <p:cNvSpPr/>
            <p:nvPr/>
          </p:nvSpPr>
          <p:spPr>
            <a:xfrm>
              <a:off x="1826400" y="1386600"/>
              <a:ext cx="105700" cy="409600"/>
            </a:xfrm>
            <a:custGeom>
              <a:rect b="b" l="l" r="r" t="t"/>
              <a:pathLst>
                <a:path extrusionOk="0" h="16384" w="4228">
                  <a:moveTo>
                    <a:pt x="834" y="1"/>
                  </a:moveTo>
                  <a:cubicBezTo>
                    <a:pt x="798" y="37"/>
                    <a:pt x="763" y="60"/>
                    <a:pt x="715" y="96"/>
                  </a:cubicBezTo>
                  <a:lnTo>
                    <a:pt x="763" y="299"/>
                  </a:lnTo>
                  <a:lnTo>
                    <a:pt x="798" y="489"/>
                  </a:lnTo>
                  <a:lnTo>
                    <a:pt x="4061" y="16217"/>
                  </a:lnTo>
                  <a:lnTo>
                    <a:pt x="3394" y="16241"/>
                  </a:lnTo>
                  <a:lnTo>
                    <a:pt x="203" y="822"/>
                  </a:lnTo>
                  <a:lnTo>
                    <a:pt x="167" y="644"/>
                  </a:lnTo>
                  <a:lnTo>
                    <a:pt x="132" y="453"/>
                  </a:lnTo>
                  <a:cubicBezTo>
                    <a:pt x="84" y="477"/>
                    <a:pt x="36" y="489"/>
                    <a:pt x="1" y="513"/>
                  </a:cubicBezTo>
                  <a:lnTo>
                    <a:pt x="36" y="691"/>
                  </a:lnTo>
                  <a:lnTo>
                    <a:pt x="72" y="882"/>
                  </a:lnTo>
                  <a:lnTo>
                    <a:pt x="3287" y="16384"/>
                  </a:lnTo>
                  <a:lnTo>
                    <a:pt x="4227" y="16348"/>
                  </a:lnTo>
                  <a:lnTo>
                    <a:pt x="4227" y="16336"/>
                  </a:lnTo>
                  <a:lnTo>
                    <a:pt x="918" y="406"/>
                  </a:lnTo>
                  <a:lnTo>
                    <a:pt x="882" y="203"/>
                  </a:lnTo>
                  <a:lnTo>
                    <a:pt x="834" y="1"/>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3"/>
            <p:cNvSpPr/>
            <p:nvPr/>
          </p:nvSpPr>
          <p:spPr>
            <a:xfrm>
              <a:off x="1613275" y="1235350"/>
              <a:ext cx="389975" cy="595975"/>
            </a:xfrm>
            <a:custGeom>
              <a:rect b="b" l="l" r="r" t="t"/>
              <a:pathLst>
                <a:path extrusionOk="0" h="23839" w="15599">
                  <a:moveTo>
                    <a:pt x="8466" y="6980"/>
                  </a:moveTo>
                  <a:lnTo>
                    <a:pt x="10109" y="14909"/>
                  </a:lnTo>
                  <a:lnTo>
                    <a:pt x="5418" y="15100"/>
                  </a:lnTo>
                  <a:lnTo>
                    <a:pt x="5418" y="15100"/>
                  </a:lnTo>
                  <a:lnTo>
                    <a:pt x="6418" y="7063"/>
                  </a:lnTo>
                  <a:cubicBezTo>
                    <a:pt x="6710" y="7136"/>
                    <a:pt x="7011" y="7172"/>
                    <a:pt x="7321" y="7172"/>
                  </a:cubicBezTo>
                  <a:cubicBezTo>
                    <a:pt x="7365" y="7172"/>
                    <a:pt x="7410" y="7172"/>
                    <a:pt x="7454" y="7170"/>
                  </a:cubicBezTo>
                  <a:cubicBezTo>
                    <a:pt x="7799" y="7158"/>
                    <a:pt x="8145" y="7087"/>
                    <a:pt x="8466" y="6980"/>
                  </a:cubicBezTo>
                  <a:close/>
                  <a:moveTo>
                    <a:pt x="7312" y="381"/>
                  </a:moveTo>
                  <a:cubicBezTo>
                    <a:pt x="9028" y="381"/>
                    <a:pt x="10456" y="1737"/>
                    <a:pt x="10514" y="3455"/>
                  </a:cubicBezTo>
                  <a:cubicBezTo>
                    <a:pt x="10562" y="4432"/>
                    <a:pt x="10157" y="5325"/>
                    <a:pt x="9478" y="5944"/>
                  </a:cubicBezTo>
                  <a:cubicBezTo>
                    <a:pt x="9443" y="5979"/>
                    <a:pt x="9407" y="6015"/>
                    <a:pt x="9359" y="6051"/>
                  </a:cubicBezTo>
                  <a:cubicBezTo>
                    <a:pt x="9323" y="6087"/>
                    <a:pt x="9288" y="6122"/>
                    <a:pt x="9240" y="6146"/>
                  </a:cubicBezTo>
                  <a:lnTo>
                    <a:pt x="9288" y="6349"/>
                  </a:lnTo>
                  <a:lnTo>
                    <a:pt x="9323" y="6551"/>
                  </a:lnTo>
                  <a:lnTo>
                    <a:pt x="11050" y="14873"/>
                  </a:lnTo>
                  <a:lnTo>
                    <a:pt x="10395" y="14909"/>
                  </a:lnTo>
                  <a:lnTo>
                    <a:pt x="8728" y="6872"/>
                  </a:lnTo>
                  <a:lnTo>
                    <a:pt x="8692" y="6694"/>
                  </a:lnTo>
                  <a:lnTo>
                    <a:pt x="8657" y="6503"/>
                  </a:lnTo>
                  <a:cubicBezTo>
                    <a:pt x="8609" y="6527"/>
                    <a:pt x="8561" y="6539"/>
                    <a:pt x="8526" y="6563"/>
                  </a:cubicBezTo>
                  <a:cubicBezTo>
                    <a:pt x="8478" y="6575"/>
                    <a:pt x="8442" y="6599"/>
                    <a:pt x="8395" y="6610"/>
                  </a:cubicBezTo>
                  <a:cubicBezTo>
                    <a:pt x="8097" y="6718"/>
                    <a:pt x="7776" y="6777"/>
                    <a:pt x="7442" y="6789"/>
                  </a:cubicBezTo>
                  <a:cubicBezTo>
                    <a:pt x="7384" y="6793"/>
                    <a:pt x="7326" y="6795"/>
                    <a:pt x="7269" y="6795"/>
                  </a:cubicBezTo>
                  <a:cubicBezTo>
                    <a:pt x="6997" y="6795"/>
                    <a:pt x="6733" y="6751"/>
                    <a:pt x="6478" y="6682"/>
                  </a:cubicBezTo>
                  <a:cubicBezTo>
                    <a:pt x="6430" y="6670"/>
                    <a:pt x="6383" y="6658"/>
                    <a:pt x="6347" y="6646"/>
                  </a:cubicBezTo>
                  <a:cubicBezTo>
                    <a:pt x="6299" y="6634"/>
                    <a:pt x="6252" y="6622"/>
                    <a:pt x="6204" y="6599"/>
                  </a:cubicBezTo>
                  <a:lnTo>
                    <a:pt x="6180" y="6789"/>
                  </a:lnTo>
                  <a:lnTo>
                    <a:pt x="6168" y="6980"/>
                  </a:lnTo>
                  <a:lnTo>
                    <a:pt x="5144" y="15112"/>
                  </a:lnTo>
                  <a:lnTo>
                    <a:pt x="4478" y="15147"/>
                  </a:lnTo>
                  <a:lnTo>
                    <a:pt x="5537" y="6694"/>
                  </a:lnTo>
                  <a:lnTo>
                    <a:pt x="5561" y="6503"/>
                  </a:lnTo>
                  <a:lnTo>
                    <a:pt x="5585" y="6289"/>
                  </a:lnTo>
                  <a:cubicBezTo>
                    <a:pt x="5537" y="6265"/>
                    <a:pt x="5502" y="6241"/>
                    <a:pt x="5466" y="6206"/>
                  </a:cubicBezTo>
                  <a:cubicBezTo>
                    <a:pt x="5418" y="6182"/>
                    <a:pt x="5371" y="6146"/>
                    <a:pt x="5335" y="6110"/>
                  </a:cubicBezTo>
                  <a:cubicBezTo>
                    <a:pt x="4621" y="5551"/>
                    <a:pt x="4144" y="4694"/>
                    <a:pt x="4109" y="3717"/>
                  </a:cubicBezTo>
                  <a:cubicBezTo>
                    <a:pt x="4037" y="1943"/>
                    <a:pt x="5418" y="455"/>
                    <a:pt x="7180" y="384"/>
                  </a:cubicBezTo>
                  <a:cubicBezTo>
                    <a:pt x="7224" y="382"/>
                    <a:pt x="7268" y="381"/>
                    <a:pt x="7312" y="381"/>
                  </a:cubicBezTo>
                  <a:close/>
                  <a:moveTo>
                    <a:pt x="14657" y="15004"/>
                  </a:moveTo>
                  <a:cubicBezTo>
                    <a:pt x="14848" y="15004"/>
                    <a:pt x="15027" y="15076"/>
                    <a:pt x="15146" y="15231"/>
                  </a:cubicBezTo>
                  <a:cubicBezTo>
                    <a:pt x="15265" y="15385"/>
                    <a:pt x="15312" y="15576"/>
                    <a:pt x="15265" y="15766"/>
                  </a:cubicBezTo>
                  <a:lnTo>
                    <a:pt x="13562" y="22220"/>
                  </a:lnTo>
                  <a:lnTo>
                    <a:pt x="12860" y="22255"/>
                  </a:lnTo>
                  <a:lnTo>
                    <a:pt x="11383" y="15135"/>
                  </a:lnTo>
                  <a:lnTo>
                    <a:pt x="14657" y="15004"/>
                  </a:lnTo>
                  <a:close/>
                  <a:moveTo>
                    <a:pt x="11109" y="15147"/>
                  </a:moveTo>
                  <a:lnTo>
                    <a:pt x="12586" y="22267"/>
                  </a:lnTo>
                  <a:lnTo>
                    <a:pt x="11919" y="22291"/>
                  </a:lnTo>
                  <a:lnTo>
                    <a:pt x="10443" y="15171"/>
                  </a:lnTo>
                  <a:lnTo>
                    <a:pt x="11109" y="15147"/>
                  </a:lnTo>
                  <a:close/>
                  <a:moveTo>
                    <a:pt x="10169" y="15183"/>
                  </a:moveTo>
                  <a:lnTo>
                    <a:pt x="11645" y="22303"/>
                  </a:lnTo>
                  <a:lnTo>
                    <a:pt x="4478" y="22589"/>
                  </a:lnTo>
                  <a:lnTo>
                    <a:pt x="5383" y="15373"/>
                  </a:lnTo>
                  <a:lnTo>
                    <a:pt x="10169" y="15183"/>
                  </a:lnTo>
                  <a:close/>
                  <a:moveTo>
                    <a:pt x="5109" y="15385"/>
                  </a:moveTo>
                  <a:lnTo>
                    <a:pt x="4204" y="22601"/>
                  </a:lnTo>
                  <a:lnTo>
                    <a:pt x="3537" y="22624"/>
                  </a:lnTo>
                  <a:lnTo>
                    <a:pt x="4442" y="15409"/>
                  </a:lnTo>
                  <a:lnTo>
                    <a:pt x="5109" y="15385"/>
                  </a:lnTo>
                  <a:close/>
                  <a:moveTo>
                    <a:pt x="4168" y="15421"/>
                  </a:moveTo>
                  <a:lnTo>
                    <a:pt x="3263" y="22636"/>
                  </a:lnTo>
                  <a:lnTo>
                    <a:pt x="2668" y="22660"/>
                  </a:lnTo>
                  <a:lnTo>
                    <a:pt x="346" y="16314"/>
                  </a:lnTo>
                  <a:cubicBezTo>
                    <a:pt x="287" y="16135"/>
                    <a:pt x="310" y="15957"/>
                    <a:pt x="406" y="15802"/>
                  </a:cubicBezTo>
                  <a:cubicBezTo>
                    <a:pt x="513" y="15659"/>
                    <a:pt x="668" y="15564"/>
                    <a:pt x="846" y="15564"/>
                  </a:cubicBezTo>
                  <a:lnTo>
                    <a:pt x="4168" y="15421"/>
                  </a:lnTo>
                  <a:close/>
                  <a:moveTo>
                    <a:pt x="14515" y="22458"/>
                  </a:moveTo>
                  <a:lnTo>
                    <a:pt x="14538" y="23053"/>
                  </a:lnTo>
                  <a:lnTo>
                    <a:pt x="1918" y="23553"/>
                  </a:lnTo>
                  <a:lnTo>
                    <a:pt x="1894" y="22958"/>
                  </a:lnTo>
                  <a:lnTo>
                    <a:pt x="2477" y="22934"/>
                  </a:lnTo>
                  <a:lnTo>
                    <a:pt x="13776" y="22493"/>
                  </a:lnTo>
                  <a:lnTo>
                    <a:pt x="14515" y="22458"/>
                  </a:lnTo>
                  <a:close/>
                  <a:moveTo>
                    <a:pt x="7300" y="0"/>
                  </a:moveTo>
                  <a:cubicBezTo>
                    <a:pt x="7256" y="0"/>
                    <a:pt x="7212" y="1"/>
                    <a:pt x="7168" y="3"/>
                  </a:cubicBezTo>
                  <a:cubicBezTo>
                    <a:pt x="5192" y="86"/>
                    <a:pt x="3644" y="1753"/>
                    <a:pt x="3728" y="3729"/>
                  </a:cubicBezTo>
                  <a:cubicBezTo>
                    <a:pt x="3775" y="4908"/>
                    <a:pt x="4382" y="5920"/>
                    <a:pt x="5275" y="6539"/>
                  </a:cubicBezTo>
                  <a:lnTo>
                    <a:pt x="4192" y="15147"/>
                  </a:lnTo>
                  <a:lnTo>
                    <a:pt x="834" y="15290"/>
                  </a:lnTo>
                  <a:cubicBezTo>
                    <a:pt x="572" y="15290"/>
                    <a:pt x="334" y="15433"/>
                    <a:pt x="179" y="15659"/>
                  </a:cubicBezTo>
                  <a:cubicBezTo>
                    <a:pt x="25" y="15874"/>
                    <a:pt x="1" y="16147"/>
                    <a:pt x="84" y="16409"/>
                  </a:cubicBezTo>
                  <a:lnTo>
                    <a:pt x="2370" y="22672"/>
                  </a:lnTo>
                  <a:lnTo>
                    <a:pt x="1608" y="22696"/>
                  </a:lnTo>
                  <a:lnTo>
                    <a:pt x="1656" y="23839"/>
                  </a:lnTo>
                  <a:lnTo>
                    <a:pt x="14824" y="23315"/>
                  </a:lnTo>
                  <a:lnTo>
                    <a:pt x="14777" y="22172"/>
                  </a:lnTo>
                  <a:lnTo>
                    <a:pt x="13848" y="22220"/>
                  </a:lnTo>
                  <a:lnTo>
                    <a:pt x="15527" y="15838"/>
                  </a:lnTo>
                  <a:cubicBezTo>
                    <a:pt x="15598" y="15564"/>
                    <a:pt x="15539" y="15278"/>
                    <a:pt x="15360" y="15064"/>
                  </a:cubicBezTo>
                  <a:cubicBezTo>
                    <a:pt x="15189" y="14859"/>
                    <a:pt x="14941" y="14730"/>
                    <a:pt x="14680" y="14730"/>
                  </a:cubicBezTo>
                  <a:cubicBezTo>
                    <a:pt x="14669" y="14730"/>
                    <a:pt x="14657" y="14730"/>
                    <a:pt x="14646" y="14731"/>
                  </a:cubicBezTo>
                  <a:lnTo>
                    <a:pt x="11324" y="14873"/>
                  </a:lnTo>
                  <a:lnTo>
                    <a:pt x="9562" y="6360"/>
                  </a:lnTo>
                  <a:cubicBezTo>
                    <a:pt x="10407" y="5682"/>
                    <a:pt x="10931" y="4610"/>
                    <a:pt x="10883" y="3443"/>
                  </a:cubicBezTo>
                  <a:cubicBezTo>
                    <a:pt x="10813" y="1511"/>
                    <a:pt x="9207" y="0"/>
                    <a:pt x="7300"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3"/>
            <p:cNvSpPr/>
            <p:nvPr/>
          </p:nvSpPr>
          <p:spPr>
            <a:xfrm>
              <a:off x="1729675" y="1260350"/>
              <a:ext cx="131875" cy="129600"/>
            </a:xfrm>
            <a:custGeom>
              <a:rect b="b" l="l" r="r" t="t"/>
              <a:pathLst>
                <a:path extrusionOk="0" h="5184" w="5275">
                  <a:moveTo>
                    <a:pt x="2648" y="263"/>
                  </a:moveTo>
                  <a:cubicBezTo>
                    <a:pt x="3895" y="263"/>
                    <a:pt x="4919" y="1246"/>
                    <a:pt x="4977" y="2491"/>
                  </a:cubicBezTo>
                  <a:cubicBezTo>
                    <a:pt x="5013" y="3420"/>
                    <a:pt x="4489" y="4253"/>
                    <a:pt x="3715" y="4646"/>
                  </a:cubicBezTo>
                  <a:lnTo>
                    <a:pt x="3548" y="4729"/>
                  </a:lnTo>
                  <a:cubicBezTo>
                    <a:pt x="3298" y="4837"/>
                    <a:pt x="3024" y="4896"/>
                    <a:pt x="2739" y="4908"/>
                  </a:cubicBezTo>
                  <a:cubicBezTo>
                    <a:pt x="2709" y="4909"/>
                    <a:pt x="2680" y="4910"/>
                    <a:pt x="2652" y="4910"/>
                  </a:cubicBezTo>
                  <a:cubicBezTo>
                    <a:pt x="2397" y="4910"/>
                    <a:pt x="2154" y="4864"/>
                    <a:pt x="1929" y="4789"/>
                  </a:cubicBezTo>
                  <a:lnTo>
                    <a:pt x="1762" y="4729"/>
                  </a:lnTo>
                  <a:cubicBezTo>
                    <a:pt x="953" y="4396"/>
                    <a:pt x="369" y="3610"/>
                    <a:pt x="334" y="2682"/>
                  </a:cubicBezTo>
                  <a:cubicBezTo>
                    <a:pt x="274" y="1396"/>
                    <a:pt x="1274" y="324"/>
                    <a:pt x="2560" y="265"/>
                  </a:cubicBezTo>
                  <a:cubicBezTo>
                    <a:pt x="2590" y="263"/>
                    <a:pt x="2619" y="263"/>
                    <a:pt x="2648" y="263"/>
                  </a:cubicBezTo>
                  <a:close/>
                  <a:moveTo>
                    <a:pt x="2658" y="0"/>
                  </a:moveTo>
                  <a:cubicBezTo>
                    <a:pt x="2622" y="0"/>
                    <a:pt x="2585" y="1"/>
                    <a:pt x="2548" y="3"/>
                  </a:cubicBezTo>
                  <a:cubicBezTo>
                    <a:pt x="1119" y="50"/>
                    <a:pt x="0" y="1265"/>
                    <a:pt x="60" y="2693"/>
                  </a:cubicBezTo>
                  <a:cubicBezTo>
                    <a:pt x="95" y="3551"/>
                    <a:pt x="560" y="4301"/>
                    <a:pt x="1227" y="4753"/>
                  </a:cubicBezTo>
                  <a:cubicBezTo>
                    <a:pt x="1298" y="4801"/>
                    <a:pt x="1369" y="4837"/>
                    <a:pt x="1441" y="4884"/>
                  </a:cubicBezTo>
                  <a:cubicBezTo>
                    <a:pt x="1548" y="4932"/>
                    <a:pt x="1655" y="4979"/>
                    <a:pt x="1762" y="5027"/>
                  </a:cubicBezTo>
                  <a:cubicBezTo>
                    <a:pt x="1798" y="5039"/>
                    <a:pt x="1846" y="5051"/>
                    <a:pt x="1893" y="5063"/>
                  </a:cubicBezTo>
                  <a:cubicBezTo>
                    <a:pt x="2139" y="5138"/>
                    <a:pt x="2395" y="5184"/>
                    <a:pt x="2660" y="5184"/>
                  </a:cubicBezTo>
                  <a:cubicBezTo>
                    <a:pt x="2690" y="5184"/>
                    <a:pt x="2720" y="5183"/>
                    <a:pt x="2751" y="5182"/>
                  </a:cubicBezTo>
                  <a:cubicBezTo>
                    <a:pt x="3060" y="5170"/>
                    <a:pt x="3346" y="5099"/>
                    <a:pt x="3608" y="5003"/>
                  </a:cubicBezTo>
                  <a:cubicBezTo>
                    <a:pt x="3655" y="4979"/>
                    <a:pt x="3691" y="4968"/>
                    <a:pt x="3739" y="4944"/>
                  </a:cubicBezTo>
                  <a:cubicBezTo>
                    <a:pt x="3846" y="4896"/>
                    <a:pt x="3941" y="4837"/>
                    <a:pt x="4048" y="4777"/>
                  </a:cubicBezTo>
                  <a:cubicBezTo>
                    <a:pt x="4120" y="4729"/>
                    <a:pt x="4179" y="4682"/>
                    <a:pt x="4251" y="4634"/>
                  </a:cubicBezTo>
                  <a:cubicBezTo>
                    <a:pt x="4882" y="4134"/>
                    <a:pt x="5275" y="3348"/>
                    <a:pt x="5239" y="2479"/>
                  </a:cubicBezTo>
                  <a:cubicBezTo>
                    <a:pt x="5193" y="1087"/>
                    <a:pt x="4039" y="0"/>
                    <a:pt x="2658"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3"/>
            <p:cNvSpPr/>
            <p:nvPr/>
          </p:nvSpPr>
          <p:spPr>
            <a:xfrm>
              <a:off x="1701700" y="1247250"/>
              <a:ext cx="225925" cy="556100"/>
            </a:xfrm>
            <a:custGeom>
              <a:rect b="b" l="l" r="r" t="t"/>
              <a:pathLst>
                <a:path extrusionOk="0" h="22244" w="9037">
                  <a:moveTo>
                    <a:pt x="3756" y="609"/>
                  </a:moveTo>
                  <a:cubicBezTo>
                    <a:pt x="5146" y="609"/>
                    <a:pt x="6311" y="1699"/>
                    <a:pt x="6358" y="3098"/>
                  </a:cubicBezTo>
                  <a:cubicBezTo>
                    <a:pt x="6394" y="3968"/>
                    <a:pt x="6001" y="4753"/>
                    <a:pt x="5370" y="5253"/>
                  </a:cubicBezTo>
                  <a:cubicBezTo>
                    <a:pt x="5298" y="5301"/>
                    <a:pt x="5239" y="5349"/>
                    <a:pt x="5167" y="5396"/>
                  </a:cubicBezTo>
                  <a:cubicBezTo>
                    <a:pt x="5060" y="5456"/>
                    <a:pt x="4965" y="5515"/>
                    <a:pt x="4858" y="5563"/>
                  </a:cubicBezTo>
                  <a:cubicBezTo>
                    <a:pt x="4810" y="5587"/>
                    <a:pt x="4774" y="5599"/>
                    <a:pt x="4727" y="5623"/>
                  </a:cubicBezTo>
                  <a:cubicBezTo>
                    <a:pt x="4465" y="5718"/>
                    <a:pt x="4179" y="5789"/>
                    <a:pt x="3870" y="5801"/>
                  </a:cubicBezTo>
                  <a:cubicBezTo>
                    <a:pt x="3839" y="5802"/>
                    <a:pt x="3809" y="5803"/>
                    <a:pt x="3779" y="5803"/>
                  </a:cubicBezTo>
                  <a:cubicBezTo>
                    <a:pt x="3514" y="5803"/>
                    <a:pt x="3258" y="5757"/>
                    <a:pt x="3012" y="5682"/>
                  </a:cubicBezTo>
                  <a:cubicBezTo>
                    <a:pt x="2965" y="5670"/>
                    <a:pt x="2917" y="5658"/>
                    <a:pt x="2881" y="5646"/>
                  </a:cubicBezTo>
                  <a:cubicBezTo>
                    <a:pt x="2774" y="5599"/>
                    <a:pt x="2667" y="5551"/>
                    <a:pt x="2560" y="5503"/>
                  </a:cubicBezTo>
                  <a:cubicBezTo>
                    <a:pt x="2488" y="5456"/>
                    <a:pt x="2417" y="5420"/>
                    <a:pt x="2346" y="5372"/>
                  </a:cubicBezTo>
                  <a:cubicBezTo>
                    <a:pt x="1679" y="4920"/>
                    <a:pt x="1214" y="4170"/>
                    <a:pt x="1179" y="3313"/>
                  </a:cubicBezTo>
                  <a:cubicBezTo>
                    <a:pt x="1119" y="1884"/>
                    <a:pt x="2238" y="670"/>
                    <a:pt x="3667" y="610"/>
                  </a:cubicBezTo>
                  <a:cubicBezTo>
                    <a:pt x="3697" y="609"/>
                    <a:pt x="3726" y="609"/>
                    <a:pt x="3756" y="609"/>
                  </a:cubicBezTo>
                  <a:close/>
                  <a:moveTo>
                    <a:pt x="3775" y="0"/>
                  </a:moveTo>
                  <a:cubicBezTo>
                    <a:pt x="3731" y="0"/>
                    <a:pt x="3687" y="1"/>
                    <a:pt x="3643" y="3"/>
                  </a:cubicBezTo>
                  <a:cubicBezTo>
                    <a:pt x="1869" y="74"/>
                    <a:pt x="488" y="1562"/>
                    <a:pt x="560" y="3337"/>
                  </a:cubicBezTo>
                  <a:cubicBezTo>
                    <a:pt x="607" y="4313"/>
                    <a:pt x="1072" y="5170"/>
                    <a:pt x="1798" y="5730"/>
                  </a:cubicBezTo>
                  <a:cubicBezTo>
                    <a:pt x="1834" y="5765"/>
                    <a:pt x="1881" y="5801"/>
                    <a:pt x="1917" y="5825"/>
                  </a:cubicBezTo>
                  <a:cubicBezTo>
                    <a:pt x="1965" y="5861"/>
                    <a:pt x="2000" y="5884"/>
                    <a:pt x="2048" y="5908"/>
                  </a:cubicBezTo>
                  <a:lnTo>
                    <a:pt x="2024" y="6123"/>
                  </a:lnTo>
                  <a:lnTo>
                    <a:pt x="1988" y="6313"/>
                  </a:lnTo>
                  <a:lnTo>
                    <a:pt x="0" y="22244"/>
                  </a:lnTo>
                  <a:lnTo>
                    <a:pt x="655" y="22220"/>
                  </a:lnTo>
                  <a:lnTo>
                    <a:pt x="2619" y="6599"/>
                  </a:lnTo>
                  <a:lnTo>
                    <a:pt x="2643" y="6408"/>
                  </a:lnTo>
                  <a:lnTo>
                    <a:pt x="2667" y="6218"/>
                  </a:lnTo>
                  <a:cubicBezTo>
                    <a:pt x="2703" y="6242"/>
                    <a:pt x="2750" y="6254"/>
                    <a:pt x="2798" y="6265"/>
                  </a:cubicBezTo>
                  <a:cubicBezTo>
                    <a:pt x="2846" y="6277"/>
                    <a:pt x="2881" y="6289"/>
                    <a:pt x="2929" y="6301"/>
                  </a:cubicBezTo>
                  <a:cubicBezTo>
                    <a:pt x="3185" y="6370"/>
                    <a:pt x="3448" y="6414"/>
                    <a:pt x="3720" y="6414"/>
                  </a:cubicBezTo>
                  <a:cubicBezTo>
                    <a:pt x="3778" y="6414"/>
                    <a:pt x="3835" y="6412"/>
                    <a:pt x="3893" y="6408"/>
                  </a:cubicBezTo>
                  <a:cubicBezTo>
                    <a:pt x="4227" y="6396"/>
                    <a:pt x="4548" y="6337"/>
                    <a:pt x="4846" y="6230"/>
                  </a:cubicBezTo>
                  <a:cubicBezTo>
                    <a:pt x="4894" y="6218"/>
                    <a:pt x="4941" y="6194"/>
                    <a:pt x="4977" y="6182"/>
                  </a:cubicBezTo>
                  <a:cubicBezTo>
                    <a:pt x="5024" y="6158"/>
                    <a:pt x="5060" y="6146"/>
                    <a:pt x="5108" y="6123"/>
                  </a:cubicBezTo>
                  <a:lnTo>
                    <a:pt x="5144" y="6313"/>
                  </a:lnTo>
                  <a:lnTo>
                    <a:pt x="5179" y="6492"/>
                  </a:lnTo>
                  <a:lnTo>
                    <a:pt x="8382" y="21910"/>
                  </a:lnTo>
                  <a:lnTo>
                    <a:pt x="9037" y="21875"/>
                  </a:lnTo>
                  <a:lnTo>
                    <a:pt x="5786" y="6158"/>
                  </a:lnTo>
                  <a:lnTo>
                    <a:pt x="5786" y="6170"/>
                  </a:lnTo>
                  <a:lnTo>
                    <a:pt x="5751" y="5968"/>
                  </a:lnTo>
                  <a:lnTo>
                    <a:pt x="5703" y="5765"/>
                  </a:lnTo>
                  <a:cubicBezTo>
                    <a:pt x="5751" y="5730"/>
                    <a:pt x="5786" y="5706"/>
                    <a:pt x="5822" y="5670"/>
                  </a:cubicBezTo>
                  <a:cubicBezTo>
                    <a:pt x="5870" y="5634"/>
                    <a:pt x="5906" y="5599"/>
                    <a:pt x="5941" y="5563"/>
                  </a:cubicBezTo>
                  <a:cubicBezTo>
                    <a:pt x="6620" y="4944"/>
                    <a:pt x="7025" y="4051"/>
                    <a:pt x="6977" y="3075"/>
                  </a:cubicBezTo>
                  <a:cubicBezTo>
                    <a:pt x="6907" y="1356"/>
                    <a:pt x="5490" y="0"/>
                    <a:pt x="3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 name="Google Shape;1667;p63"/>
          <p:cNvGrpSpPr/>
          <p:nvPr/>
        </p:nvGrpSpPr>
        <p:grpSpPr>
          <a:xfrm rot="2032270">
            <a:off x="4237021" y="954103"/>
            <a:ext cx="499603" cy="763512"/>
            <a:chOff x="1613275" y="1235350"/>
            <a:chExt cx="389975" cy="595975"/>
          </a:xfrm>
        </p:grpSpPr>
        <p:sp>
          <p:nvSpPr>
            <p:cNvPr id="1668" name="Google Shape;1668;p63"/>
            <p:cNvSpPr/>
            <p:nvPr/>
          </p:nvSpPr>
          <p:spPr>
            <a:xfrm>
              <a:off x="1614775" y="1607150"/>
              <a:ext cx="386600" cy="198275"/>
            </a:xfrm>
            <a:custGeom>
              <a:rect b="b" l="l" r="r" t="t"/>
              <a:pathLst>
                <a:path extrusionOk="0" h="7931" w="15464">
                  <a:moveTo>
                    <a:pt x="14622" y="1"/>
                  </a:moveTo>
                  <a:cubicBezTo>
                    <a:pt x="14610" y="1"/>
                    <a:pt x="14598" y="1"/>
                    <a:pt x="14586" y="1"/>
                  </a:cubicBezTo>
                  <a:lnTo>
                    <a:pt x="786" y="549"/>
                  </a:lnTo>
                  <a:cubicBezTo>
                    <a:pt x="310" y="573"/>
                    <a:pt x="0" y="1037"/>
                    <a:pt x="155" y="1490"/>
                  </a:cubicBezTo>
                  <a:lnTo>
                    <a:pt x="2513" y="7931"/>
                  </a:lnTo>
                  <a:lnTo>
                    <a:pt x="13609" y="7490"/>
                  </a:lnTo>
                  <a:lnTo>
                    <a:pt x="15336" y="930"/>
                  </a:lnTo>
                  <a:cubicBezTo>
                    <a:pt x="15463" y="454"/>
                    <a:pt x="15104" y="1"/>
                    <a:pt x="146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3"/>
            <p:cNvSpPr/>
            <p:nvPr/>
          </p:nvSpPr>
          <p:spPr>
            <a:xfrm>
              <a:off x="1697825" y="1390475"/>
              <a:ext cx="73825" cy="414075"/>
            </a:xfrm>
            <a:custGeom>
              <a:rect b="b" l="l" r="r" t="t"/>
              <a:pathLst>
                <a:path extrusionOk="0" h="16563" w="2953">
                  <a:moveTo>
                    <a:pt x="2084" y="1"/>
                  </a:moveTo>
                  <a:lnTo>
                    <a:pt x="2048" y="215"/>
                  </a:lnTo>
                  <a:lnTo>
                    <a:pt x="2024" y="417"/>
                  </a:lnTo>
                  <a:lnTo>
                    <a:pt x="0" y="16562"/>
                  </a:lnTo>
                  <a:lnTo>
                    <a:pt x="941" y="16527"/>
                  </a:lnTo>
                  <a:lnTo>
                    <a:pt x="2905" y="822"/>
                  </a:lnTo>
                  <a:lnTo>
                    <a:pt x="2929" y="632"/>
                  </a:lnTo>
                  <a:lnTo>
                    <a:pt x="2953" y="441"/>
                  </a:lnTo>
                  <a:cubicBezTo>
                    <a:pt x="2905" y="429"/>
                    <a:pt x="2870" y="417"/>
                    <a:pt x="2822" y="394"/>
                  </a:cubicBezTo>
                  <a:lnTo>
                    <a:pt x="2798" y="584"/>
                  </a:lnTo>
                  <a:lnTo>
                    <a:pt x="2774" y="775"/>
                  </a:lnTo>
                  <a:lnTo>
                    <a:pt x="822" y="16396"/>
                  </a:lnTo>
                  <a:lnTo>
                    <a:pt x="155" y="16419"/>
                  </a:lnTo>
                  <a:lnTo>
                    <a:pt x="2155" y="489"/>
                  </a:lnTo>
                  <a:lnTo>
                    <a:pt x="2179" y="298"/>
                  </a:lnTo>
                  <a:lnTo>
                    <a:pt x="2203" y="84"/>
                  </a:lnTo>
                  <a:cubicBezTo>
                    <a:pt x="2155" y="60"/>
                    <a:pt x="2120" y="36"/>
                    <a:pt x="2084" y="1"/>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3"/>
            <p:cNvSpPr/>
            <p:nvPr/>
          </p:nvSpPr>
          <p:spPr>
            <a:xfrm>
              <a:off x="1765675" y="1381850"/>
              <a:ext cx="8675" cy="4200"/>
            </a:xfrm>
            <a:custGeom>
              <a:rect b="b" l="l" r="r" t="t"/>
              <a:pathLst>
                <a:path extrusionOk="0" h="168" w="347">
                  <a:moveTo>
                    <a:pt x="346" y="0"/>
                  </a:moveTo>
                  <a:lnTo>
                    <a:pt x="287" y="12"/>
                  </a:lnTo>
                  <a:lnTo>
                    <a:pt x="1" y="24"/>
                  </a:lnTo>
                  <a:cubicBezTo>
                    <a:pt x="108" y="72"/>
                    <a:pt x="215" y="119"/>
                    <a:pt x="322" y="167"/>
                  </a:cubicBezTo>
                  <a:lnTo>
                    <a:pt x="346" y="24"/>
                  </a:lnTo>
                  <a:lnTo>
                    <a:pt x="346" y="0"/>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3"/>
            <p:cNvSpPr/>
            <p:nvPr/>
          </p:nvSpPr>
          <p:spPr>
            <a:xfrm>
              <a:off x="1822250" y="1379775"/>
              <a:ext cx="8650" cy="4175"/>
            </a:xfrm>
            <a:custGeom>
              <a:rect b="b" l="l" r="r" t="t"/>
              <a:pathLst>
                <a:path extrusionOk="0" h="167" w="346">
                  <a:moveTo>
                    <a:pt x="345" y="0"/>
                  </a:moveTo>
                  <a:lnTo>
                    <a:pt x="0" y="12"/>
                  </a:lnTo>
                  <a:lnTo>
                    <a:pt x="12" y="36"/>
                  </a:lnTo>
                  <a:lnTo>
                    <a:pt x="36" y="167"/>
                  </a:lnTo>
                  <a:cubicBezTo>
                    <a:pt x="143" y="119"/>
                    <a:pt x="238" y="60"/>
                    <a:pt x="345" y="0"/>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3"/>
            <p:cNvSpPr/>
            <p:nvPr/>
          </p:nvSpPr>
          <p:spPr>
            <a:xfrm>
              <a:off x="1826400" y="1386600"/>
              <a:ext cx="105700" cy="409600"/>
            </a:xfrm>
            <a:custGeom>
              <a:rect b="b" l="l" r="r" t="t"/>
              <a:pathLst>
                <a:path extrusionOk="0" h="16384" w="4228">
                  <a:moveTo>
                    <a:pt x="834" y="1"/>
                  </a:moveTo>
                  <a:cubicBezTo>
                    <a:pt x="798" y="37"/>
                    <a:pt x="763" y="60"/>
                    <a:pt x="715" y="96"/>
                  </a:cubicBezTo>
                  <a:lnTo>
                    <a:pt x="763" y="299"/>
                  </a:lnTo>
                  <a:lnTo>
                    <a:pt x="798" y="489"/>
                  </a:lnTo>
                  <a:lnTo>
                    <a:pt x="4061" y="16217"/>
                  </a:lnTo>
                  <a:lnTo>
                    <a:pt x="3394" y="16241"/>
                  </a:lnTo>
                  <a:lnTo>
                    <a:pt x="203" y="822"/>
                  </a:lnTo>
                  <a:lnTo>
                    <a:pt x="167" y="644"/>
                  </a:lnTo>
                  <a:lnTo>
                    <a:pt x="132" y="453"/>
                  </a:lnTo>
                  <a:cubicBezTo>
                    <a:pt x="84" y="477"/>
                    <a:pt x="36" y="489"/>
                    <a:pt x="1" y="513"/>
                  </a:cubicBezTo>
                  <a:lnTo>
                    <a:pt x="36" y="691"/>
                  </a:lnTo>
                  <a:lnTo>
                    <a:pt x="72" y="882"/>
                  </a:lnTo>
                  <a:lnTo>
                    <a:pt x="3287" y="16384"/>
                  </a:lnTo>
                  <a:lnTo>
                    <a:pt x="4227" y="16348"/>
                  </a:lnTo>
                  <a:lnTo>
                    <a:pt x="4227" y="16336"/>
                  </a:lnTo>
                  <a:lnTo>
                    <a:pt x="918" y="406"/>
                  </a:lnTo>
                  <a:lnTo>
                    <a:pt x="882" y="203"/>
                  </a:lnTo>
                  <a:lnTo>
                    <a:pt x="834" y="1"/>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3"/>
            <p:cNvSpPr/>
            <p:nvPr/>
          </p:nvSpPr>
          <p:spPr>
            <a:xfrm>
              <a:off x="1613275" y="1235350"/>
              <a:ext cx="389975" cy="595975"/>
            </a:xfrm>
            <a:custGeom>
              <a:rect b="b" l="l" r="r" t="t"/>
              <a:pathLst>
                <a:path extrusionOk="0" h="23839" w="15599">
                  <a:moveTo>
                    <a:pt x="8466" y="6980"/>
                  </a:moveTo>
                  <a:lnTo>
                    <a:pt x="10109" y="14909"/>
                  </a:lnTo>
                  <a:lnTo>
                    <a:pt x="5418" y="15100"/>
                  </a:lnTo>
                  <a:lnTo>
                    <a:pt x="5418" y="15100"/>
                  </a:lnTo>
                  <a:lnTo>
                    <a:pt x="6418" y="7063"/>
                  </a:lnTo>
                  <a:cubicBezTo>
                    <a:pt x="6710" y="7136"/>
                    <a:pt x="7011" y="7172"/>
                    <a:pt x="7321" y="7172"/>
                  </a:cubicBezTo>
                  <a:cubicBezTo>
                    <a:pt x="7365" y="7172"/>
                    <a:pt x="7410" y="7172"/>
                    <a:pt x="7454" y="7170"/>
                  </a:cubicBezTo>
                  <a:cubicBezTo>
                    <a:pt x="7799" y="7158"/>
                    <a:pt x="8145" y="7087"/>
                    <a:pt x="8466" y="6980"/>
                  </a:cubicBezTo>
                  <a:close/>
                  <a:moveTo>
                    <a:pt x="7312" y="381"/>
                  </a:moveTo>
                  <a:cubicBezTo>
                    <a:pt x="9028" y="381"/>
                    <a:pt x="10456" y="1737"/>
                    <a:pt x="10514" y="3455"/>
                  </a:cubicBezTo>
                  <a:cubicBezTo>
                    <a:pt x="10562" y="4432"/>
                    <a:pt x="10157" y="5325"/>
                    <a:pt x="9478" y="5944"/>
                  </a:cubicBezTo>
                  <a:cubicBezTo>
                    <a:pt x="9443" y="5979"/>
                    <a:pt x="9407" y="6015"/>
                    <a:pt x="9359" y="6051"/>
                  </a:cubicBezTo>
                  <a:cubicBezTo>
                    <a:pt x="9323" y="6087"/>
                    <a:pt x="9288" y="6122"/>
                    <a:pt x="9240" y="6146"/>
                  </a:cubicBezTo>
                  <a:lnTo>
                    <a:pt x="9288" y="6349"/>
                  </a:lnTo>
                  <a:lnTo>
                    <a:pt x="9323" y="6551"/>
                  </a:lnTo>
                  <a:lnTo>
                    <a:pt x="11050" y="14873"/>
                  </a:lnTo>
                  <a:lnTo>
                    <a:pt x="10395" y="14909"/>
                  </a:lnTo>
                  <a:lnTo>
                    <a:pt x="8728" y="6872"/>
                  </a:lnTo>
                  <a:lnTo>
                    <a:pt x="8692" y="6694"/>
                  </a:lnTo>
                  <a:lnTo>
                    <a:pt x="8657" y="6503"/>
                  </a:lnTo>
                  <a:cubicBezTo>
                    <a:pt x="8609" y="6527"/>
                    <a:pt x="8561" y="6539"/>
                    <a:pt x="8526" y="6563"/>
                  </a:cubicBezTo>
                  <a:cubicBezTo>
                    <a:pt x="8478" y="6575"/>
                    <a:pt x="8442" y="6599"/>
                    <a:pt x="8395" y="6610"/>
                  </a:cubicBezTo>
                  <a:cubicBezTo>
                    <a:pt x="8097" y="6718"/>
                    <a:pt x="7776" y="6777"/>
                    <a:pt x="7442" y="6789"/>
                  </a:cubicBezTo>
                  <a:cubicBezTo>
                    <a:pt x="7384" y="6793"/>
                    <a:pt x="7326" y="6795"/>
                    <a:pt x="7269" y="6795"/>
                  </a:cubicBezTo>
                  <a:cubicBezTo>
                    <a:pt x="6997" y="6795"/>
                    <a:pt x="6733" y="6751"/>
                    <a:pt x="6478" y="6682"/>
                  </a:cubicBezTo>
                  <a:cubicBezTo>
                    <a:pt x="6430" y="6670"/>
                    <a:pt x="6383" y="6658"/>
                    <a:pt x="6347" y="6646"/>
                  </a:cubicBezTo>
                  <a:cubicBezTo>
                    <a:pt x="6299" y="6634"/>
                    <a:pt x="6252" y="6622"/>
                    <a:pt x="6204" y="6599"/>
                  </a:cubicBezTo>
                  <a:lnTo>
                    <a:pt x="6180" y="6789"/>
                  </a:lnTo>
                  <a:lnTo>
                    <a:pt x="6168" y="6980"/>
                  </a:lnTo>
                  <a:lnTo>
                    <a:pt x="5144" y="15112"/>
                  </a:lnTo>
                  <a:lnTo>
                    <a:pt x="4478" y="15147"/>
                  </a:lnTo>
                  <a:lnTo>
                    <a:pt x="5537" y="6694"/>
                  </a:lnTo>
                  <a:lnTo>
                    <a:pt x="5561" y="6503"/>
                  </a:lnTo>
                  <a:lnTo>
                    <a:pt x="5585" y="6289"/>
                  </a:lnTo>
                  <a:cubicBezTo>
                    <a:pt x="5537" y="6265"/>
                    <a:pt x="5502" y="6241"/>
                    <a:pt x="5466" y="6206"/>
                  </a:cubicBezTo>
                  <a:cubicBezTo>
                    <a:pt x="5418" y="6182"/>
                    <a:pt x="5371" y="6146"/>
                    <a:pt x="5335" y="6110"/>
                  </a:cubicBezTo>
                  <a:cubicBezTo>
                    <a:pt x="4621" y="5551"/>
                    <a:pt x="4144" y="4694"/>
                    <a:pt x="4109" y="3717"/>
                  </a:cubicBezTo>
                  <a:cubicBezTo>
                    <a:pt x="4037" y="1943"/>
                    <a:pt x="5418" y="455"/>
                    <a:pt x="7180" y="384"/>
                  </a:cubicBezTo>
                  <a:cubicBezTo>
                    <a:pt x="7224" y="382"/>
                    <a:pt x="7268" y="381"/>
                    <a:pt x="7312" y="381"/>
                  </a:cubicBezTo>
                  <a:close/>
                  <a:moveTo>
                    <a:pt x="14657" y="15004"/>
                  </a:moveTo>
                  <a:cubicBezTo>
                    <a:pt x="14848" y="15004"/>
                    <a:pt x="15027" y="15076"/>
                    <a:pt x="15146" y="15231"/>
                  </a:cubicBezTo>
                  <a:cubicBezTo>
                    <a:pt x="15265" y="15385"/>
                    <a:pt x="15312" y="15576"/>
                    <a:pt x="15265" y="15766"/>
                  </a:cubicBezTo>
                  <a:lnTo>
                    <a:pt x="13562" y="22220"/>
                  </a:lnTo>
                  <a:lnTo>
                    <a:pt x="12860" y="22255"/>
                  </a:lnTo>
                  <a:lnTo>
                    <a:pt x="11383" y="15135"/>
                  </a:lnTo>
                  <a:lnTo>
                    <a:pt x="14657" y="15004"/>
                  </a:lnTo>
                  <a:close/>
                  <a:moveTo>
                    <a:pt x="11109" y="15147"/>
                  </a:moveTo>
                  <a:lnTo>
                    <a:pt x="12586" y="22267"/>
                  </a:lnTo>
                  <a:lnTo>
                    <a:pt x="11919" y="22291"/>
                  </a:lnTo>
                  <a:lnTo>
                    <a:pt x="10443" y="15171"/>
                  </a:lnTo>
                  <a:lnTo>
                    <a:pt x="11109" y="15147"/>
                  </a:lnTo>
                  <a:close/>
                  <a:moveTo>
                    <a:pt x="10169" y="15183"/>
                  </a:moveTo>
                  <a:lnTo>
                    <a:pt x="11645" y="22303"/>
                  </a:lnTo>
                  <a:lnTo>
                    <a:pt x="4478" y="22589"/>
                  </a:lnTo>
                  <a:lnTo>
                    <a:pt x="5383" y="15373"/>
                  </a:lnTo>
                  <a:lnTo>
                    <a:pt x="10169" y="15183"/>
                  </a:lnTo>
                  <a:close/>
                  <a:moveTo>
                    <a:pt x="5109" y="15385"/>
                  </a:moveTo>
                  <a:lnTo>
                    <a:pt x="4204" y="22601"/>
                  </a:lnTo>
                  <a:lnTo>
                    <a:pt x="3537" y="22624"/>
                  </a:lnTo>
                  <a:lnTo>
                    <a:pt x="4442" y="15409"/>
                  </a:lnTo>
                  <a:lnTo>
                    <a:pt x="5109" y="15385"/>
                  </a:lnTo>
                  <a:close/>
                  <a:moveTo>
                    <a:pt x="4168" y="15421"/>
                  </a:moveTo>
                  <a:lnTo>
                    <a:pt x="3263" y="22636"/>
                  </a:lnTo>
                  <a:lnTo>
                    <a:pt x="2668" y="22660"/>
                  </a:lnTo>
                  <a:lnTo>
                    <a:pt x="346" y="16314"/>
                  </a:lnTo>
                  <a:cubicBezTo>
                    <a:pt x="287" y="16135"/>
                    <a:pt x="310" y="15957"/>
                    <a:pt x="406" y="15802"/>
                  </a:cubicBezTo>
                  <a:cubicBezTo>
                    <a:pt x="513" y="15659"/>
                    <a:pt x="668" y="15564"/>
                    <a:pt x="846" y="15564"/>
                  </a:cubicBezTo>
                  <a:lnTo>
                    <a:pt x="4168" y="15421"/>
                  </a:lnTo>
                  <a:close/>
                  <a:moveTo>
                    <a:pt x="14515" y="22458"/>
                  </a:moveTo>
                  <a:lnTo>
                    <a:pt x="14538" y="23053"/>
                  </a:lnTo>
                  <a:lnTo>
                    <a:pt x="1918" y="23553"/>
                  </a:lnTo>
                  <a:lnTo>
                    <a:pt x="1894" y="22958"/>
                  </a:lnTo>
                  <a:lnTo>
                    <a:pt x="2477" y="22934"/>
                  </a:lnTo>
                  <a:lnTo>
                    <a:pt x="13776" y="22493"/>
                  </a:lnTo>
                  <a:lnTo>
                    <a:pt x="14515" y="22458"/>
                  </a:lnTo>
                  <a:close/>
                  <a:moveTo>
                    <a:pt x="7300" y="0"/>
                  </a:moveTo>
                  <a:cubicBezTo>
                    <a:pt x="7256" y="0"/>
                    <a:pt x="7212" y="1"/>
                    <a:pt x="7168" y="3"/>
                  </a:cubicBezTo>
                  <a:cubicBezTo>
                    <a:pt x="5192" y="86"/>
                    <a:pt x="3644" y="1753"/>
                    <a:pt x="3728" y="3729"/>
                  </a:cubicBezTo>
                  <a:cubicBezTo>
                    <a:pt x="3775" y="4908"/>
                    <a:pt x="4382" y="5920"/>
                    <a:pt x="5275" y="6539"/>
                  </a:cubicBezTo>
                  <a:lnTo>
                    <a:pt x="4192" y="15147"/>
                  </a:lnTo>
                  <a:lnTo>
                    <a:pt x="834" y="15290"/>
                  </a:lnTo>
                  <a:cubicBezTo>
                    <a:pt x="572" y="15290"/>
                    <a:pt x="334" y="15433"/>
                    <a:pt x="179" y="15659"/>
                  </a:cubicBezTo>
                  <a:cubicBezTo>
                    <a:pt x="25" y="15874"/>
                    <a:pt x="1" y="16147"/>
                    <a:pt x="84" y="16409"/>
                  </a:cubicBezTo>
                  <a:lnTo>
                    <a:pt x="2370" y="22672"/>
                  </a:lnTo>
                  <a:lnTo>
                    <a:pt x="1608" y="22696"/>
                  </a:lnTo>
                  <a:lnTo>
                    <a:pt x="1656" y="23839"/>
                  </a:lnTo>
                  <a:lnTo>
                    <a:pt x="14824" y="23315"/>
                  </a:lnTo>
                  <a:lnTo>
                    <a:pt x="14777" y="22172"/>
                  </a:lnTo>
                  <a:lnTo>
                    <a:pt x="13848" y="22220"/>
                  </a:lnTo>
                  <a:lnTo>
                    <a:pt x="15527" y="15838"/>
                  </a:lnTo>
                  <a:cubicBezTo>
                    <a:pt x="15598" y="15564"/>
                    <a:pt x="15539" y="15278"/>
                    <a:pt x="15360" y="15064"/>
                  </a:cubicBezTo>
                  <a:cubicBezTo>
                    <a:pt x="15189" y="14859"/>
                    <a:pt x="14941" y="14730"/>
                    <a:pt x="14680" y="14730"/>
                  </a:cubicBezTo>
                  <a:cubicBezTo>
                    <a:pt x="14669" y="14730"/>
                    <a:pt x="14657" y="14730"/>
                    <a:pt x="14646" y="14731"/>
                  </a:cubicBezTo>
                  <a:lnTo>
                    <a:pt x="11324" y="14873"/>
                  </a:lnTo>
                  <a:lnTo>
                    <a:pt x="9562" y="6360"/>
                  </a:lnTo>
                  <a:cubicBezTo>
                    <a:pt x="10407" y="5682"/>
                    <a:pt x="10931" y="4610"/>
                    <a:pt x="10883" y="3443"/>
                  </a:cubicBezTo>
                  <a:cubicBezTo>
                    <a:pt x="10813" y="1511"/>
                    <a:pt x="9207" y="0"/>
                    <a:pt x="7300"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3"/>
            <p:cNvSpPr/>
            <p:nvPr/>
          </p:nvSpPr>
          <p:spPr>
            <a:xfrm>
              <a:off x="1729675" y="1260350"/>
              <a:ext cx="131875" cy="129600"/>
            </a:xfrm>
            <a:custGeom>
              <a:rect b="b" l="l" r="r" t="t"/>
              <a:pathLst>
                <a:path extrusionOk="0" h="5184" w="5275">
                  <a:moveTo>
                    <a:pt x="2648" y="263"/>
                  </a:moveTo>
                  <a:cubicBezTo>
                    <a:pt x="3895" y="263"/>
                    <a:pt x="4919" y="1246"/>
                    <a:pt x="4977" y="2491"/>
                  </a:cubicBezTo>
                  <a:cubicBezTo>
                    <a:pt x="5013" y="3420"/>
                    <a:pt x="4489" y="4253"/>
                    <a:pt x="3715" y="4646"/>
                  </a:cubicBezTo>
                  <a:lnTo>
                    <a:pt x="3548" y="4729"/>
                  </a:lnTo>
                  <a:cubicBezTo>
                    <a:pt x="3298" y="4837"/>
                    <a:pt x="3024" y="4896"/>
                    <a:pt x="2739" y="4908"/>
                  </a:cubicBezTo>
                  <a:cubicBezTo>
                    <a:pt x="2709" y="4909"/>
                    <a:pt x="2680" y="4910"/>
                    <a:pt x="2652" y="4910"/>
                  </a:cubicBezTo>
                  <a:cubicBezTo>
                    <a:pt x="2397" y="4910"/>
                    <a:pt x="2154" y="4864"/>
                    <a:pt x="1929" y="4789"/>
                  </a:cubicBezTo>
                  <a:lnTo>
                    <a:pt x="1762" y="4729"/>
                  </a:lnTo>
                  <a:cubicBezTo>
                    <a:pt x="953" y="4396"/>
                    <a:pt x="369" y="3610"/>
                    <a:pt x="334" y="2682"/>
                  </a:cubicBezTo>
                  <a:cubicBezTo>
                    <a:pt x="274" y="1396"/>
                    <a:pt x="1274" y="324"/>
                    <a:pt x="2560" y="265"/>
                  </a:cubicBezTo>
                  <a:cubicBezTo>
                    <a:pt x="2590" y="263"/>
                    <a:pt x="2619" y="263"/>
                    <a:pt x="2648" y="263"/>
                  </a:cubicBezTo>
                  <a:close/>
                  <a:moveTo>
                    <a:pt x="2658" y="0"/>
                  </a:moveTo>
                  <a:cubicBezTo>
                    <a:pt x="2622" y="0"/>
                    <a:pt x="2585" y="1"/>
                    <a:pt x="2548" y="3"/>
                  </a:cubicBezTo>
                  <a:cubicBezTo>
                    <a:pt x="1119" y="50"/>
                    <a:pt x="0" y="1265"/>
                    <a:pt x="60" y="2693"/>
                  </a:cubicBezTo>
                  <a:cubicBezTo>
                    <a:pt x="95" y="3551"/>
                    <a:pt x="560" y="4301"/>
                    <a:pt x="1227" y="4753"/>
                  </a:cubicBezTo>
                  <a:cubicBezTo>
                    <a:pt x="1298" y="4801"/>
                    <a:pt x="1369" y="4837"/>
                    <a:pt x="1441" y="4884"/>
                  </a:cubicBezTo>
                  <a:cubicBezTo>
                    <a:pt x="1548" y="4932"/>
                    <a:pt x="1655" y="4979"/>
                    <a:pt x="1762" y="5027"/>
                  </a:cubicBezTo>
                  <a:cubicBezTo>
                    <a:pt x="1798" y="5039"/>
                    <a:pt x="1846" y="5051"/>
                    <a:pt x="1893" y="5063"/>
                  </a:cubicBezTo>
                  <a:cubicBezTo>
                    <a:pt x="2139" y="5138"/>
                    <a:pt x="2395" y="5184"/>
                    <a:pt x="2660" y="5184"/>
                  </a:cubicBezTo>
                  <a:cubicBezTo>
                    <a:pt x="2690" y="5184"/>
                    <a:pt x="2720" y="5183"/>
                    <a:pt x="2751" y="5182"/>
                  </a:cubicBezTo>
                  <a:cubicBezTo>
                    <a:pt x="3060" y="5170"/>
                    <a:pt x="3346" y="5099"/>
                    <a:pt x="3608" y="5003"/>
                  </a:cubicBezTo>
                  <a:cubicBezTo>
                    <a:pt x="3655" y="4979"/>
                    <a:pt x="3691" y="4968"/>
                    <a:pt x="3739" y="4944"/>
                  </a:cubicBezTo>
                  <a:cubicBezTo>
                    <a:pt x="3846" y="4896"/>
                    <a:pt x="3941" y="4837"/>
                    <a:pt x="4048" y="4777"/>
                  </a:cubicBezTo>
                  <a:cubicBezTo>
                    <a:pt x="4120" y="4729"/>
                    <a:pt x="4179" y="4682"/>
                    <a:pt x="4251" y="4634"/>
                  </a:cubicBezTo>
                  <a:cubicBezTo>
                    <a:pt x="4882" y="4134"/>
                    <a:pt x="5275" y="3348"/>
                    <a:pt x="5239" y="2479"/>
                  </a:cubicBezTo>
                  <a:cubicBezTo>
                    <a:pt x="5193" y="1087"/>
                    <a:pt x="4039" y="0"/>
                    <a:pt x="2658"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3"/>
            <p:cNvSpPr/>
            <p:nvPr/>
          </p:nvSpPr>
          <p:spPr>
            <a:xfrm>
              <a:off x="1701700" y="1247250"/>
              <a:ext cx="225925" cy="556100"/>
            </a:xfrm>
            <a:custGeom>
              <a:rect b="b" l="l" r="r" t="t"/>
              <a:pathLst>
                <a:path extrusionOk="0" h="22244" w="9037">
                  <a:moveTo>
                    <a:pt x="3756" y="609"/>
                  </a:moveTo>
                  <a:cubicBezTo>
                    <a:pt x="5146" y="609"/>
                    <a:pt x="6311" y="1699"/>
                    <a:pt x="6358" y="3098"/>
                  </a:cubicBezTo>
                  <a:cubicBezTo>
                    <a:pt x="6394" y="3968"/>
                    <a:pt x="6001" y="4753"/>
                    <a:pt x="5370" y="5253"/>
                  </a:cubicBezTo>
                  <a:cubicBezTo>
                    <a:pt x="5298" y="5301"/>
                    <a:pt x="5239" y="5349"/>
                    <a:pt x="5167" y="5396"/>
                  </a:cubicBezTo>
                  <a:cubicBezTo>
                    <a:pt x="5060" y="5456"/>
                    <a:pt x="4965" y="5515"/>
                    <a:pt x="4858" y="5563"/>
                  </a:cubicBezTo>
                  <a:cubicBezTo>
                    <a:pt x="4810" y="5587"/>
                    <a:pt x="4774" y="5599"/>
                    <a:pt x="4727" y="5623"/>
                  </a:cubicBezTo>
                  <a:cubicBezTo>
                    <a:pt x="4465" y="5718"/>
                    <a:pt x="4179" y="5789"/>
                    <a:pt x="3870" y="5801"/>
                  </a:cubicBezTo>
                  <a:cubicBezTo>
                    <a:pt x="3839" y="5802"/>
                    <a:pt x="3809" y="5803"/>
                    <a:pt x="3779" y="5803"/>
                  </a:cubicBezTo>
                  <a:cubicBezTo>
                    <a:pt x="3514" y="5803"/>
                    <a:pt x="3258" y="5757"/>
                    <a:pt x="3012" y="5682"/>
                  </a:cubicBezTo>
                  <a:cubicBezTo>
                    <a:pt x="2965" y="5670"/>
                    <a:pt x="2917" y="5658"/>
                    <a:pt x="2881" y="5646"/>
                  </a:cubicBezTo>
                  <a:cubicBezTo>
                    <a:pt x="2774" y="5599"/>
                    <a:pt x="2667" y="5551"/>
                    <a:pt x="2560" y="5503"/>
                  </a:cubicBezTo>
                  <a:cubicBezTo>
                    <a:pt x="2488" y="5456"/>
                    <a:pt x="2417" y="5420"/>
                    <a:pt x="2346" y="5372"/>
                  </a:cubicBezTo>
                  <a:cubicBezTo>
                    <a:pt x="1679" y="4920"/>
                    <a:pt x="1214" y="4170"/>
                    <a:pt x="1179" y="3313"/>
                  </a:cubicBezTo>
                  <a:cubicBezTo>
                    <a:pt x="1119" y="1884"/>
                    <a:pt x="2238" y="670"/>
                    <a:pt x="3667" y="610"/>
                  </a:cubicBezTo>
                  <a:cubicBezTo>
                    <a:pt x="3697" y="609"/>
                    <a:pt x="3726" y="609"/>
                    <a:pt x="3756" y="609"/>
                  </a:cubicBezTo>
                  <a:close/>
                  <a:moveTo>
                    <a:pt x="3775" y="0"/>
                  </a:moveTo>
                  <a:cubicBezTo>
                    <a:pt x="3731" y="0"/>
                    <a:pt x="3687" y="1"/>
                    <a:pt x="3643" y="3"/>
                  </a:cubicBezTo>
                  <a:cubicBezTo>
                    <a:pt x="1869" y="74"/>
                    <a:pt x="488" y="1562"/>
                    <a:pt x="560" y="3337"/>
                  </a:cubicBezTo>
                  <a:cubicBezTo>
                    <a:pt x="607" y="4313"/>
                    <a:pt x="1072" y="5170"/>
                    <a:pt x="1798" y="5730"/>
                  </a:cubicBezTo>
                  <a:cubicBezTo>
                    <a:pt x="1834" y="5765"/>
                    <a:pt x="1881" y="5801"/>
                    <a:pt x="1917" y="5825"/>
                  </a:cubicBezTo>
                  <a:cubicBezTo>
                    <a:pt x="1965" y="5861"/>
                    <a:pt x="2000" y="5884"/>
                    <a:pt x="2048" y="5908"/>
                  </a:cubicBezTo>
                  <a:lnTo>
                    <a:pt x="2024" y="6123"/>
                  </a:lnTo>
                  <a:lnTo>
                    <a:pt x="1988" y="6313"/>
                  </a:lnTo>
                  <a:lnTo>
                    <a:pt x="0" y="22244"/>
                  </a:lnTo>
                  <a:lnTo>
                    <a:pt x="655" y="22220"/>
                  </a:lnTo>
                  <a:lnTo>
                    <a:pt x="2619" y="6599"/>
                  </a:lnTo>
                  <a:lnTo>
                    <a:pt x="2643" y="6408"/>
                  </a:lnTo>
                  <a:lnTo>
                    <a:pt x="2667" y="6218"/>
                  </a:lnTo>
                  <a:cubicBezTo>
                    <a:pt x="2703" y="6242"/>
                    <a:pt x="2750" y="6254"/>
                    <a:pt x="2798" y="6265"/>
                  </a:cubicBezTo>
                  <a:cubicBezTo>
                    <a:pt x="2846" y="6277"/>
                    <a:pt x="2881" y="6289"/>
                    <a:pt x="2929" y="6301"/>
                  </a:cubicBezTo>
                  <a:cubicBezTo>
                    <a:pt x="3185" y="6370"/>
                    <a:pt x="3448" y="6414"/>
                    <a:pt x="3720" y="6414"/>
                  </a:cubicBezTo>
                  <a:cubicBezTo>
                    <a:pt x="3778" y="6414"/>
                    <a:pt x="3835" y="6412"/>
                    <a:pt x="3893" y="6408"/>
                  </a:cubicBezTo>
                  <a:cubicBezTo>
                    <a:pt x="4227" y="6396"/>
                    <a:pt x="4548" y="6337"/>
                    <a:pt x="4846" y="6230"/>
                  </a:cubicBezTo>
                  <a:cubicBezTo>
                    <a:pt x="4894" y="6218"/>
                    <a:pt x="4941" y="6194"/>
                    <a:pt x="4977" y="6182"/>
                  </a:cubicBezTo>
                  <a:cubicBezTo>
                    <a:pt x="5024" y="6158"/>
                    <a:pt x="5060" y="6146"/>
                    <a:pt x="5108" y="6123"/>
                  </a:cubicBezTo>
                  <a:lnTo>
                    <a:pt x="5144" y="6313"/>
                  </a:lnTo>
                  <a:lnTo>
                    <a:pt x="5179" y="6492"/>
                  </a:lnTo>
                  <a:lnTo>
                    <a:pt x="8382" y="21910"/>
                  </a:lnTo>
                  <a:lnTo>
                    <a:pt x="9037" y="21875"/>
                  </a:lnTo>
                  <a:lnTo>
                    <a:pt x="5786" y="6158"/>
                  </a:lnTo>
                  <a:lnTo>
                    <a:pt x="5786" y="6170"/>
                  </a:lnTo>
                  <a:lnTo>
                    <a:pt x="5751" y="5968"/>
                  </a:lnTo>
                  <a:lnTo>
                    <a:pt x="5703" y="5765"/>
                  </a:lnTo>
                  <a:cubicBezTo>
                    <a:pt x="5751" y="5730"/>
                    <a:pt x="5786" y="5706"/>
                    <a:pt x="5822" y="5670"/>
                  </a:cubicBezTo>
                  <a:cubicBezTo>
                    <a:pt x="5870" y="5634"/>
                    <a:pt x="5906" y="5599"/>
                    <a:pt x="5941" y="5563"/>
                  </a:cubicBezTo>
                  <a:cubicBezTo>
                    <a:pt x="6620" y="4944"/>
                    <a:pt x="7025" y="4051"/>
                    <a:pt x="6977" y="3075"/>
                  </a:cubicBezTo>
                  <a:cubicBezTo>
                    <a:pt x="6907" y="1356"/>
                    <a:pt x="5490" y="0"/>
                    <a:pt x="3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9" name="Shape 1679"/>
        <p:cNvGrpSpPr/>
        <p:nvPr/>
      </p:nvGrpSpPr>
      <p:grpSpPr>
        <a:xfrm>
          <a:off x="0" y="0"/>
          <a:ext cx="0" cy="0"/>
          <a:chOff x="0" y="0"/>
          <a:chExt cx="0" cy="0"/>
        </a:xfrm>
      </p:grpSpPr>
      <p:sp>
        <p:nvSpPr>
          <p:cNvPr id="1680" name="Google Shape;1680;p64"/>
          <p:cNvSpPr txBox="1"/>
          <p:nvPr>
            <p:ph type="title"/>
          </p:nvPr>
        </p:nvSpPr>
        <p:spPr>
          <a:xfrm>
            <a:off x="1751988" y="1538550"/>
            <a:ext cx="5640000" cy="160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150,000</a:t>
            </a:r>
            <a:endParaRPr/>
          </a:p>
        </p:txBody>
      </p:sp>
      <p:sp>
        <p:nvSpPr>
          <p:cNvPr id="1681" name="Google Shape;1681;p64"/>
          <p:cNvSpPr txBox="1"/>
          <p:nvPr>
            <p:ph idx="1" type="body"/>
          </p:nvPr>
        </p:nvSpPr>
        <p:spPr>
          <a:xfrm>
            <a:off x="1752013" y="3221075"/>
            <a:ext cx="5640000" cy="462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Big numbers catch your audience’s attention</a:t>
            </a:r>
            <a:endParaRPr/>
          </a:p>
        </p:txBody>
      </p:sp>
      <p:sp>
        <p:nvSpPr>
          <p:cNvPr id="1682" name="Google Shape;1682;p64"/>
          <p:cNvSpPr/>
          <p:nvPr/>
        </p:nvSpPr>
        <p:spPr>
          <a:xfrm rot="2255855">
            <a:off x="7293552" y="1101363"/>
            <a:ext cx="801584" cy="789085"/>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3" name="Google Shape;1683;p64"/>
          <p:cNvGrpSpPr/>
          <p:nvPr/>
        </p:nvGrpSpPr>
        <p:grpSpPr>
          <a:xfrm>
            <a:off x="2096278" y="3761212"/>
            <a:ext cx="1341313" cy="1073385"/>
            <a:chOff x="2096278" y="3761212"/>
            <a:chExt cx="1341313" cy="1073385"/>
          </a:xfrm>
        </p:grpSpPr>
        <p:sp>
          <p:nvSpPr>
            <p:cNvPr id="1684" name="Google Shape;1684;p64"/>
            <p:cNvSpPr/>
            <p:nvPr/>
          </p:nvSpPr>
          <p:spPr>
            <a:xfrm rot="5400000">
              <a:off x="2255932" y="4586018"/>
              <a:ext cx="248393" cy="248767"/>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4"/>
            <p:cNvSpPr/>
            <p:nvPr/>
          </p:nvSpPr>
          <p:spPr>
            <a:xfrm rot="5400000">
              <a:off x="3295386" y="4318027"/>
              <a:ext cx="150142" cy="134269"/>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4"/>
            <p:cNvSpPr/>
            <p:nvPr/>
          </p:nvSpPr>
          <p:spPr>
            <a:xfrm rot="5400000">
              <a:off x="2422719" y="4198437"/>
              <a:ext cx="158722" cy="166997"/>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4"/>
            <p:cNvSpPr/>
            <p:nvPr/>
          </p:nvSpPr>
          <p:spPr>
            <a:xfrm rot="5400000">
              <a:off x="2663446" y="3848835"/>
              <a:ext cx="202337" cy="213088"/>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4"/>
            <p:cNvSpPr/>
            <p:nvPr/>
          </p:nvSpPr>
          <p:spPr>
            <a:xfrm rot="5400000">
              <a:off x="2884082" y="4216231"/>
              <a:ext cx="120737" cy="131421"/>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4"/>
            <p:cNvSpPr/>
            <p:nvPr/>
          </p:nvSpPr>
          <p:spPr>
            <a:xfrm rot="5400000">
              <a:off x="3125302" y="3986202"/>
              <a:ext cx="117244" cy="131421"/>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4"/>
            <p:cNvSpPr/>
            <p:nvPr/>
          </p:nvSpPr>
          <p:spPr>
            <a:xfrm rot="5400000">
              <a:off x="2834380" y="4644690"/>
              <a:ext cx="117515" cy="131421"/>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4"/>
            <p:cNvSpPr/>
            <p:nvPr/>
          </p:nvSpPr>
          <p:spPr>
            <a:xfrm rot="5400000">
              <a:off x="2279383" y="3763705"/>
              <a:ext cx="134100" cy="129114"/>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4"/>
            <p:cNvSpPr/>
            <p:nvPr/>
          </p:nvSpPr>
          <p:spPr>
            <a:xfrm rot="5400000">
              <a:off x="2110980" y="4261566"/>
              <a:ext cx="67050" cy="96454"/>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4"/>
            <p:cNvSpPr/>
            <p:nvPr/>
          </p:nvSpPr>
          <p:spPr>
            <a:xfrm rot="5400000">
              <a:off x="3197496" y="4563510"/>
              <a:ext cx="202337" cy="213088"/>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64"/>
          <p:cNvGrpSpPr/>
          <p:nvPr/>
        </p:nvGrpSpPr>
        <p:grpSpPr>
          <a:xfrm rot="-1418097">
            <a:off x="7650120" y="3096205"/>
            <a:ext cx="555570" cy="555495"/>
            <a:chOff x="7232275" y="2832350"/>
            <a:chExt cx="555581" cy="555506"/>
          </a:xfrm>
        </p:grpSpPr>
        <p:sp>
          <p:nvSpPr>
            <p:cNvPr id="1695" name="Google Shape;1695;p64"/>
            <p:cNvSpPr/>
            <p:nvPr/>
          </p:nvSpPr>
          <p:spPr>
            <a:xfrm>
              <a:off x="7232275" y="2832350"/>
              <a:ext cx="555581" cy="555506"/>
            </a:xfrm>
            <a:custGeom>
              <a:rect b="b" l="l" r="r" t="t"/>
              <a:pathLst>
                <a:path extrusionOk="0" h="16717" w="16718">
                  <a:moveTo>
                    <a:pt x="8359" y="1"/>
                  </a:moveTo>
                  <a:cubicBezTo>
                    <a:pt x="3739" y="1"/>
                    <a:pt x="1" y="3751"/>
                    <a:pt x="1" y="8371"/>
                  </a:cubicBezTo>
                  <a:cubicBezTo>
                    <a:pt x="1" y="12978"/>
                    <a:pt x="3739" y="16717"/>
                    <a:pt x="8359" y="16717"/>
                  </a:cubicBezTo>
                  <a:cubicBezTo>
                    <a:pt x="12979" y="16717"/>
                    <a:pt x="16717" y="12978"/>
                    <a:pt x="16717" y="8371"/>
                  </a:cubicBezTo>
                  <a:cubicBezTo>
                    <a:pt x="16717" y="3739"/>
                    <a:pt x="12979" y="1"/>
                    <a:pt x="8359" y="1"/>
                  </a:cubicBezTo>
                  <a:close/>
                </a:path>
              </a:pathLst>
            </a:custGeom>
            <a:solidFill>
              <a:schemeClr val="lt1"/>
            </a:solidFill>
            <a:ln cap="flat" cmpd="sng" w="11300">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4"/>
            <p:cNvSpPr/>
            <p:nvPr/>
          </p:nvSpPr>
          <p:spPr>
            <a:xfrm>
              <a:off x="7294419" y="2922971"/>
              <a:ext cx="102888" cy="376263"/>
            </a:xfrm>
            <a:custGeom>
              <a:rect b="b" l="l" r="r" t="t"/>
              <a:pathLst>
                <a:path extrusionOk="0" h="11323" w="3096">
                  <a:moveTo>
                    <a:pt x="310" y="0"/>
                  </a:moveTo>
                  <a:lnTo>
                    <a:pt x="0" y="357"/>
                  </a:lnTo>
                  <a:cubicBezTo>
                    <a:pt x="1619" y="1619"/>
                    <a:pt x="2643" y="3584"/>
                    <a:pt x="2643" y="5668"/>
                  </a:cubicBezTo>
                  <a:cubicBezTo>
                    <a:pt x="2643" y="7763"/>
                    <a:pt x="1655" y="9716"/>
                    <a:pt x="48" y="10954"/>
                  </a:cubicBezTo>
                  <a:lnTo>
                    <a:pt x="357" y="11323"/>
                  </a:lnTo>
                  <a:cubicBezTo>
                    <a:pt x="2107" y="10013"/>
                    <a:pt x="3096" y="7942"/>
                    <a:pt x="3096" y="5668"/>
                  </a:cubicBezTo>
                  <a:cubicBezTo>
                    <a:pt x="3096" y="3405"/>
                    <a:pt x="2060" y="1322"/>
                    <a:pt x="3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4"/>
            <p:cNvSpPr/>
            <p:nvPr/>
          </p:nvSpPr>
          <p:spPr>
            <a:xfrm>
              <a:off x="7623218" y="2922971"/>
              <a:ext cx="102888" cy="376263"/>
            </a:xfrm>
            <a:custGeom>
              <a:rect b="b" l="l" r="r" t="t"/>
              <a:pathLst>
                <a:path extrusionOk="0" h="11323" w="3096">
                  <a:moveTo>
                    <a:pt x="2786" y="0"/>
                  </a:moveTo>
                  <a:cubicBezTo>
                    <a:pt x="1024" y="1322"/>
                    <a:pt x="0" y="3405"/>
                    <a:pt x="0" y="5668"/>
                  </a:cubicBezTo>
                  <a:cubicBezTo>
                    <a:pt x="0" y="7954"/>
                    <a:pt x="976" y="10013"/>
                    <a:pt x="2727" y="11323"/>
                  </a:cubicBezTo>
                  <a:lnTo>
                    <a:pt x="3048" y="10954"/>
                  </a:lnTo>
                  <a:cubicBezTo>
                    <a:pt x="1429" y="9716"/>
                    <a:pt x="441" y="7763"/>
                    <a:pt x="441" y="5668"/>
                  </a:cubicBezTo>
                  <a:cubicBezTo>
                    <a:pt x="441" y="3584"/>
                    <a:pt x="1477" y="1619"/>
                    <a:pt x="3096" y="357"/>
                  </a:cubicBezTo>
                  <a:lnTo>
                    <a:pt x="278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1" name="Shape 1701"/>
        <p:cNvGrpSpPr/>
        <p:nvPr/>
      </p:nvGrpSpPr>
      <p:grpSpPr>
        <a:xfrm>
          <a:off x="0" y="0"/>
          <a:ext cx="0" cy="0"/>
          <a:chOff x="0" y="0"/>
          <a:chExt cx="0" cy="0"/>
        </a:xfrm>
      </p:grpSpPr>
      <p:sp>
        <p:nvSpPr>
          <p:cNvPr id="1702" name="Google Shape;1702;p65"/>
          <p:cNvSpPr txBox="1"/>
          <p:nvPr>
            <p:ph type="title"/>
          </p:nvPr>
        </p:nvSpPr>
        <p:spPr>
          <a:xfrm>
            <a:off x="2869018" y="614650"/>
            <a:ext cx="4033200" cy="786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9h 55m 23s</a:t>
            </a:r>
            <a:endParaRPr/>
          </a:p>
        </p:txBody>
      </p:sp>
      <p:sp>
        <p:nvSpPr>
          <p:cNvPr id="1703" name="Google Shape;1703;p65"/>
          <p:cNvSpPr txBox="1"/>
          <p:nvPr>
            <p:ph idx="1" type="subTitle"/>
          </p:nvPr>
        </p:nvSpPr>
        <p:spPr>
          <a:xfrm>
            <a:off x="2869024" y="1310075"/>
            <a:ext cx="4033200" cy="4227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Jupiter's rotation period</a:t>
            </a:r>
            <a:endParaRPr/>
          </a:p>
        </p:txBody>
      </p:sp>
      <p:sp>
        <p:nvSpPr>
          <p:cNvPr id="1704" name="Google Shape;1704;p65"/>
          <p:cNvSpPr txBox="1"/>
          <p:nvPr>
            <p:ph idx="2" type="title"/>
          </p:nvPr>
        </p:nvSpPr>
        <p:spPr>
          <a:xfrm>
            <a:off x="2869018" y="1967100"/>
            <a:ext cx="4033200" cy="786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333,000</a:t>
            </a:r>
            <a:endParaRPr/>
          </a:p>
        </p:txBody>
      </p:sp>
      <p:sp>
        <p:nvSpPr>
          <p:cNvPr id="1705" name="Google Shape;1705;p65"/>
          <p:cNvSpPr txBox="1"/>
          <p:nvPr>
            <p:ph idx="3" type="subTitle"/>
          </p:nvPr>
        </p:nvSpPr>
        <p:spPr>
          <a:xfrm>
            <a:off x="2869018" y="2659057"/>
            <a:ext cx="4033200" cy="4206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The Sun’s mass compared to Earth’s</a:t>
            </a:r>
            <a:endParaRPr/>
          </a:p>
        </p:txBody>
      </p:sp>
      <p:sp>
        <p:nvSpPr>
          <p:cNvPr id="1706" name="Google Shape;1706;p65"/>
          <p:cNvSpPr txBox="1"/>
          <p:nvPr>
            <p:ph idx="4" type="title"/>
          </p:nvPr>
        </p:nvSpPr>
        <p:spPr>
          <a:xfrm>
            <a:off x="2869018" y="3319550"/>
            <a:ext cx="4033200" cy="786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386,000 km</a:t>
            </a:r>
            <a:endParaRPr/>
          </a:p>
        </p:txBody>
      </p:sp>
      <p:sp>
        <p:nvSpPr>
          <p:cNvPr id="1707" name="Google Shape;1707;p65"/>
          <p:cNvSpPr txBox="1"/>
          <p:nvPr>
            <p:ph idx="5" type="subTitle"/>
          </p:nvPr>
        </p:nvSpPr>
        <p:spPr>
          <a:xfrm>
            <a:off x="2869018" y="4014218"/>
            <a:ext cx="4033200" cy="4206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Distance between Earth and the Moon</a:t>
            </a:r>
            <a:endParaRPr/>
          </a:p>
        </p:txBody>
      </p:sp>
      <p:sp>
        <p:nvSpPr>
          <p:cNvPr id="1708" name="Google Shape;1708;p65"/>
          <p:cNvSpPr/>
          <p:nvPr/>
        </p:nvSpPr>
        <p:spPr>
          <a:xfrm rot="2255855">
            <a:off x="1562727" y="3649713"/>
            <a:ext cx="801584" cy="789085"/>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9" name="Google Shape;1709;p65"/>
          <p:cNvGrpSpPr/>
          <p:nvPr/>
        </p:nvGrpSpPr>
        <p:grpSpPr>
          <a:xfrm>
            <a:off x="7558898" y="1056854"/>
            <a:ext cx="1116550" cy="1100338"/>
            <a:chOff x="5541075" y="3903350"/>
            <a:chExt cx="823050" cy="811100"/>
          </a:xfrm>
        </p:grpSpPr>
        <p:sp>
          <p:nvSpPr>
            <p:cNvPr id="1710" name="Google Shape;1710;p65"/>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5"/>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5"/>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5"/>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5"/>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5"/>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5"/>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5"/>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5"/>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9" name="Google Shape;1719;p65"/>
          <p:cNvSpPr/>
          <p:nvPr/>
        </p:nvSpPr>
        <p:spPr>
          <a:xfrm>
            <a:off x="6525" y="371225"/>
            <a:ext cx="1621675" cy="1845525"/>
          </a:xfrm>
          <a:custGeom>
            <a:rect b="b" l="l" r="r" t="t"/>
            <a:pathLst>
              <a:path extrusionOk="0" h="73821" w="64867">
                <a:moveTo>
                  <a:pt x="64867" y="59658"/>
                </a:moveTo>
                <a:cubicBezTo>
                  <a:pt x="64867" y="68184"/>
                  <a:pt x="51996" y="74495"/>
                  <a:pt x="43505" y="73725"/>
                </a:cubicBezTo>
                <a:cubicBezTo>
                  <a:pt x="35906" y="73036"/>
                  <a:pt x="25994" y="66239"/>
                  <a:pt x="26311" y="58616"/>
                </a:cubicBezTo>
                <a:cubicBezTo>
                  <a:pt x="26507" y="53891"/>
                  <a:pt x="31496" y="48818"/>
                  <a:pt x="36211" y="48456"/>
                </a:cubicBezTo>
                <a:cubicBezTo>
                  <a:pt x="40436" y="48132"/>
                  <a:pt x="47223" y="53523"/>
                  <a:pt x="45329" y="57313"/>
                </a:cubicBezTo>
                <a:cubicBezTo>
                  <a:pt x="41664" y="64648"/>
                  <a:pt x="27961" y="63726"/>
                  <a:pt x="20841" y="59658"/>
                </a:cubicBezTo>
                <a:cubicBezTo>
                  <a:pt x="16249" y="57034"/>
                  <a:pt x="14213" y="51004"/>
                  <a:pt x="13025" y="45850"/>
                </a:cubicBezTo>
                <a:cubicBezTo>
                  <a:pt x="11304" y="38386"/>
                  <a:pt x="10705" y="29527"/>
                  <a:pt x="14588" y="22925"/>
                </a:cubicBezTo>
                <a:cubicBezTo>
                  <a:pt x="18459" y="16344"/>
                  <a:pt x="25971" y="10160"/>
                  <a:pt x="33606" y="10160"/>
                </a:cubicBezTo>
                <a:cubicBezTo>
                  <a:pt x="35343" y="10160"/>
                  <a:pt x="37231" y="12665"/>
                  <a:pt x="36732" y="14328"/>
                </a:cubicBezTo>
                <a:cubicBezTo>
                  <a:pt x="32953" y="26916"/>
                  <a:pt x="9287" y="9299"/>
                  <a:pt x="0" y="0"/>
                </a:cubicBezTo>
              </a:path>
            </a:pathLst>
          </a:custGeom>
          <a:noFill/>
          <a:ln cap="flat" cmpd="sng" w="19050">
            <a:solidFill>
              <a:schemeClr val="accent1"/>
            </a:solidFill>
            <a:prstDash val="solid"/>
            <a:round/>
            <a:headEnd len="med" w="med" type="none"/>
            <a:tailEnd len="med" w="med" type="none"/>
          </a:ln>
        </p:spPr>
      </p:sp>
      <p:grpSp>
        <p:nvGrpSpPr>
          <p:cNvPr id="1720" name="Google Shape;1720;p65"/>
          <p:cNvGrpSpPr/>
          <p:nvPr/>
        </p:nvGrpSpPr>
        <p:grpSpPr>
          <a:xfrm>
            <a:off x="1418230" y="1418324"/>
            <a:ext cx="982464" cy="494387"/>
            <a:chOff x="1628191" y="503924"/>
            <a:chExt cx="982464" cy="494387"/>
          </a:xfrm>
        </p:grpSpPr>
        <p:sp>
          <p:nvSpPr>
            <p:cNvPr id="1721" name="Google Shape;1721;p65"/>
            <p:cNvSpPr/>
            <p:nvPr/>
          </p:nvSpPr>
          <p:spPr>
            <a:xfrm>
              <a:off x="1780718" y="546253"/>
              <a:ext cx="707834" cy="383017"/>
            </a:xfrm>
            <a:custGeom>
              <a:rect b="b" l="l" r="r" t="t"/>
              <a:pathLst>
                <a:path extrusionOk="0" h="12288" w="22707">
                  <a:moveTo>
                    <a:pt x="22706" y="0"/>
                  </a:moveTo>
                  <a:lnTo>
                    <a:pt x="1" y="5418"/>
                  </a:lnTo>
                  <a:lnTo>
                    <a:pt x="1501" y="12288"/>
                  </a:lnTo>
                  <a:lnTo>
                    <a:pt x="1513" y="7775"/>
                  </a:lnTo>
                  <a:cubicBezTo>
                    <a:pt x="1513" y="7763"/>
                    <a:pt x="1513" y="7751"/>
                    <a:pt x="1513" y="7739"/>
                  </a:cubicBezTo>
                  <a:cubicBezTo>
                    <a:pt x="1513" y="7727"/>
                    <a:pt x="1525" y="7716"/>
                    <a:pt x="1525" y="7704"/>
                  </a:cubicBezTo>
                  <a:cubicBezTo>
                    <a:pt x="1537" y="7692"/>
                    <a:pt x="1537" y="7680"/>
                    <a:pt x="1549" y="7668"/>
                  </a:cubicBezTo>
                  <a:cubicBezTo>
                    <a:pt x="1561" y="7644"/>
                    <a:pt x="1584" y="7620"/>
                    <a:pt x="1608" y="7608"/>
                  </a:cubicBezTo>
                  <a:cubicBezTo>
                    <a:pt x="1620" y="7596"/>
                    <a:pt x="1632" y="7596"/>
                    <a:pt x="1644" y="7585"/>
                  </a:cubicBezTo>
                  <a:lnTo>
                    <a:pt x="1656" y="7585"/>
                  </a:lnTo>
                  <a:lnTo>
                    <a:pt x="227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5"/>
            <p:cNvSpPr/>
            <p:nvPr/>
          </p:nvSpPr>
          <p:spPr>
            <a:xfrm>
              <a:off x="1649357" y="521753"/>
              <a:ext cx="884831" cy="181129"/>
            </a:xfrm>
            <a:custGeom>
              <a:rect b="b" l="l" r="r" t="t"/>
              <a:pathLst>
                <a:path extrusionOk="0" h="5811" w="28385">
                  <a:moveTo>
                    <a:pt x="28385" y="0"/>
                  </a:moveTo>
                  <a:lnTo>
                    <a:pt x="0" y="1179"/>
                  </a:lnTo>
                  <a:lnTo>
                    <a:pt x="4036" y="5799"/>
                  </a:lnTo>
                  <a:lnTo>
                    <a:pt x="4036" y="5811"/>
                  </a:lnTo>
                  <a:lnTo>
                    <a:pt x="4048" y="5799"/>
                  </a:lnTo>
                  <a:lnTo>
                    <a:pt x="2838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5"/>
            <p:cNvSpPr/>
            <p:nvPr/>
          </p:nvSpPr>
          <p:spPr>
            <a:xfrm>
              <a:off x="1850887" y="528798"/>
              <a:ext cx="724511" cy="414935"/>
            </a:xfrm>
            <a:custGeom>
              <a:rect b="b" l="l" r="r" t="t"/>
              <a:pathLst>
                <a:path extrusionOk="0" h="13312" w="23242">
                  <a:moveTo>
                    <a:pt x="23241" y="1"/>
                  </a:moveTo>
                  <a:lnTo>
                    <a:pt x="0" y="8383"/>
                  </a:lnTo>
                  <a:lnTo>
                    <a:pt x="4763" y="10847"/>
                  </a:lnTo>
                  <a:cubicBezTo>
                    <a:pt x="4775" y="10847"/>
                    <a:pt x="4786" y="10859"/>
                    <a:pt x="4798" y="10859"/>
                  </a:cubicBezTo>
                  <a:lnTo>
                    <a:pt x="9525" y="13312"/>
                  </a:lnTo>
                  <a:lnTo>
                    <a:pt x="2324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5"/>
            <p:cNvSpPr/>
            <p:nvPr/>
          </p:nvSpPr>
          <p:spPr>
            <a:xfrm>
              <a:off x="1628191" y="503924"/>
              <a:ext cx="982464" cy="494387"/>
            </a:xfrm>
            <a:custGeom>
              <a:rect b="b" l="l" r="r" t="t"/>
              <a:pathLst>
                <a:path extrusionOk="0" h="15861" w="31517">
                  <a:moveTo>
                    <a:pt x="29064" y="572"/>
                  </a:moveTo>
                  <a:lnTo>
                    <a:pt x="4751" y="6371"/>
                  </a:lnTo>
                  <a:lnTo>
                    <a:pt x="4739" y="6359"/>
                  </a:lnTo>
                  <a:cubicBezTo>
                    <a:pt x="4715" y="6359"/>
                    <a:pt x="4703" y="6347"/>
                    <a:pt x="4691" y="6347"/>
                  </a:cubicBezTo>
                  <a:lnTo>
                    <a:pt x="679" y="1751"/>
                  </a:lnTo>
                  <a:lnTo>
                    <a:pt x="29064" y="572"/>
                  </a:lnTo>
                  <a:close/>
                  <a:moveTo>
                    <a:pt x="27099" y="1477"/>
                  </a:moveTo>
                  <a:lnTo>
                    <a:pt x="6513" y="8895"/>
                  </a:lnTo>
                  <a:cubicBezTo>
                    <a:pt x="6501" y="8907"/>
                    <a:pt x="6477" y="8907"/>
                    <a:pt x="6465" y="8919"/>
                  </a:cubicBezTo>
                  <a:cubicBezTo>
                    <a:pt x="6442" y="8943"/>
                    <a:pt x="6418" y="8966"/>
                    <a:pt x="6394" y="8990"/>
                  </a:cubicBezTo>
                  <a:cubicBezTo>
                    <a:pt x="6382" y="9002"/>
                    <a:pt x="6382" y="9026"/>
                    <a:pt x="6370" y="9038"/>
                  </a:cubicBezTo>
                  <a:cubicBezTo>
                    <a:pt x="6358" y="9050"/>
                    <a:pt x="6358" y="9074"/>
                    <a:pt x="6358" y="9085"/>
                  </a:cubicBezTo>
                  <a:cubicBezTo>
                    <a:pt x="6346" y="9097"/>
                    <a:pt x="6346" y="9121"/>
                    <a:pt x="6346" y="9145"/>
                  </a:cubicBezTo>
                  <a:lnTo>
                    <a:pt x="6334" y="13122"/>
                  </a:lnTo>
                  <a:lnTo>
                    <a:pt x="4953" y="6764"/>
                  </a:lnTo>
                  <a:lnTo>
                    <a:pt x="27099" y="1477"/>
                  </a:lnTo>
                  <a:close/>
                  <a:moveTo>
                    <a:pt x="30588" y="715"/>
                  </a:moveTo>
                  <a:lnTo>
                    <a:pt x="16669" y="14038"/>
                  </a:lnTo>
                  <a:lnTo>
                    <a:pt x="11966" y="11610"/>
                  </a:lnTo>
                  <a:cubicBezTo>
                    <a:pt x="11954" y="11610"/>
                    <a:pt x="11942" y="11598"/>
                    <a:pt x="11942" y="11598"/>
                  </a:cubicBezTo>
                  <a:lnTo>
                    <a:pt x="7120" y="9169"/>
                  </a:lnTo>
                  <a:lnTo>
                    <a:pt x="30588" y="715"/>
                  </a:lnTo>
                  <a:close/>
                  <a:moveTo>
                    <a:pt x="6465" y="9359"/>
                  </a:moveTo>
                  <a:cubicBezTo>
                    <a:pt x="6477" y="9371"/>
                    <a:pt x="6477" y="9383"/>
                    <a:pt x="6489" y="9383"/>
                  </a:cubicBezTo>
                  <a:lnTo>
                    <a:pt x="6775" y="9526"/>
                  </a:lnTo>
                  <a:lnTo>
                    <a:pt x="6751" y="15039"/>
                  </a:lnTo>
                  <a:lnTo>
                    <a:pt x="6442" y="13646"/>
                  </a:lnTo>
                  <a:lnTo>
                    <a:pt x="6465" y="9359"/>
                  </a:lnTo>
                  <a:close/>
                  <a:moveTo>
                    <a:pt x="6882" y="9586"/>
                  </a:moveTo>
                  <a:lnTo>
                    <a:pt x="11323" y="11883"/>
                  </a:lnTo>
                  <a:lnTo>
                    <a:pt x="6870" y="15062"/>
                  </a:lnTo>
                  <a:lnTo>
                    <a:pt x="6870" y="15062"/>
                  </a:lnTo>
                  <a:lnTo>
                    <a:pt x="6882" y="9586"/>
                  </a:lnTo>
                  <a:close/>
                  <a:moveTo>
                    <a:pt x="4834" y="6788"/>
                  </a:moveTo>
                  <a:lnTo>
                    <a:pt x="6334" y="13657"/>
                  </a:lnTo>
                  <a:lnTo>
                    <a:pt x="6323" y="15086"/>
                  </a:lnTo>
                  <a:lnTo>
                    <a:pt x="4525" y="6788"/>
                  </a:lnTo>
                  <a:lnTo>
                    <a:pt x="4525" y="6788"/>
                  </a:lnTo>
                  <a:cubicBezTo>
                    <a:pt x="4560" y="6811"/>
                    <a:pt x="4596" y="6823"/>
                    <a:pt x="4644" y="6823"/>
                  </a:cubicBezTo>
                  <a:lnTo>
                    <a:pt x="4691" y="6823"/>
                  </a:lnTo>
                  <a:lnTo>
                    <a:pt x="4834" y="6788"/>
                  </a:lnTo>
                  <a:close/>
                  <a:moveTo>
                    <a:pt x="11442" y="11943"/>
                  </a:moveTo>
                  <a:lnTo>
                    <a:pt x="11752" y="12098"/>
                  </a:lnTo>
                  <a:lnTo>
                    <a:pt x="6870" y="15586"/>
                  </a:lnTo>
                  <a:lnTo>
                    <a:pt x="6870" y="15205"/>
                  </a:lnTo>
                  <a:lnTo>
                    <a:pt x="11442" y="11943"/>
                  </a:lnTo>
                  <a:close/>
                  <a:moveTo>
                    <a:pt x="6442" y="14169"/>
                  </a:moveTo>
                  <a:lnTo>
                    <a:pt x="6692" y="15324"/>
                  </a:lnTo>
                  <a:lnTo>
                    <a:pt x="6751" y="15289"/>
                  </a:lnTo>
                  <a:lnTo>
                    <a:pt x="6751" y="15586"/>
                  </a:lnTo>
                  <a:cubicBezTo>
                    <a:pt x="6751" y="15634"/>
                    <a:pt x="6727" y="15681"/>
                    <a:pt x="6692" y="15705"/>
                  </a:cubicBezTo>
                  <a:lnTo>
                    <a:pt x="6668" y="15729"/>
                  </a:lnTo>
                  <a:cubicBezTo>
                    <a:pt x="6668" y="15729"/>
                    <a:pt x="6644" y="15729"/>
                    <a:pt x="6632" y="15741"/>
                  </a:cubicBezTo>
                  <a:lnTo>
                    <a:pt x="6549" y="15741"/>
                  </a:lnTo>
                  <a:lnTo>
                    <a:pt x="6537" y="15729"/>
                  </a:lnTo>
                  <a:cubicBezTo>
                    <a:pt x="6525" y="15729"/>
                    <a:pt x="6513" y="15729"/>
                    <a:pt x="6513" y="15717"/>
                  </a:cubicBezTo>
                  <a:cubicBezTo>
                    <a:pt x="6489" y="15705"/>
                    <a:pt x="6477" y="15693"/>
                    <a:pt x="6465" y="15681"/>
                  </a:cubicBezTo>
                  <a:cubicBezTo>
                    <a:pt x="6465" y="15670"/>
                    <a:pt x="6454" y="15658"/>
                    <a:pt x="6454" y="15646"/>
                  </a:cubicBezTo>
                  <a:cubicBezTo>
                    <a:pt x="6454" y="15646"/>
                    <a:pt x="6454" y="15646"/>
                    <a:pt x="6454" y="15634"/>
                  </a:cubicBezTo>
                  <a:cubicBezTo>
                    <a:pt x="6454" y="15634"/>
                    <a:pt x="6442" y="15622"/>
                    <a:pt x="6442" y="15622"/>
                  </a:cubicBezTo>
                  <a:cubicBezTo>
                    <a:pt x="6442" y="15610"/>
                    <a:pt x="6442" y="15598"/>
                    <a:pt x="6442" y="15586"/>
                  </a:cubicBezTo>
                  <a:lnTo>
                    <a:pt x="6442" y="14169"/>
                  </a:lnTo>
                  <a:close/>
                  <a:moveTo>
                    <a:pt x="31242" y="1"/>
                  </a:moveTo>
                  <a:cubicBezTo>
                    <a:pt x="31219" y="1"/>
                    <a:pt x="31183" y="1"/>
                    <a:pt x="31159" y="13"/>
                  </a:cubicBezTo>
                  <a:lnTo>
                    <a:pt x="31016" y="61"/>
                  </a:lnTo>
                  <a:lnTo>
                    <a:pt x="215" y="1346"/>
                  </a:lnTo>
                  <a:cubicBezTo>
                    <a:pt x="131" y="1346"/>
                    <a:pt x="60" y="1394"/>
                    <a:pt x="24" y="1465"/>
                  </a:cubicBezTo>
                  <a:cubicBezTo>
                    <a:pt x="0" y="1549"/>
                    <a:pt x="12" y="1632"/>
                    <a:pt x="60" y="1692"/>
                  </a:cubicBezTo>
                  <a:lnTo>
                    <a:pt x="4370" y="6633"/>
                  </a:lnTo>
                  <a:cubicBezTo>
                    <a:pt x="4370" y="6645"/>
                    <a:pt x="4370" y="6657"/>
                    <a:pt x="4382" y="6668"/>
                  </a:cubicBezTo>
                  <a:lnTo>
                    <a:pt x="6334" y="15646"/>
                  </a:lnTo>
                  <a:cubicBezTo>
                    <a:pt x="6334" y="15658"/>
                    <a:pt x="6334" y="15670"/>
                    <a:pt x="6346" y="15681"/>
                  </a:cubicBezTo>
                  <a:cubicBezTo>
                    <a:pt x="6346" y="15705"/>
                    <a:pt x="6358" y="15717"/>
                    <a:pt x="6370" y="15741"/>
                  </a:cubicBezTo>
                  <a:cubicBezTo>
                    <a:pt x="6394" y="15765"/>
                    <a:pt x="6418" y="15789"/>
                    <a:pt x="6442" y="15812"/>
                  </a:cubicBezTo>
                  <a:cubicBezTo>
                    <a:pt x="6454" y="15824"/>
                    <a:pt x="6465" y="15824"/>
                    <a:pt x="6477" y="15836"/>
                  </a:cubicBezTo>
                  <a:lnTo>
                    <a:pt x="6489" y="15848"/>
                  </a:lnTo>
                  <a:lnTo>
                    <a:pt x="6501" y="15848"/>
                  </a:lnTo>
                  <a:cubicBezTo>
                    <a:pt x="6537" y="15848"/>
                    <a:pt x="6561" y="15860"/>
                    <a:pt x="6596" y="15860"/>
                  </a:cubicBezTo>
                  <a:lnTo>
                    <a:pt x="6632" y="15860"/>
                  </a:lnTo>
                  <a:cubicBezTo>
                    <a:pt x="6644" y="15848"/>
                    <a:pt x="6656" y="15848"/>
                    <a:pt x="6668" y="15848"/>
                  </a:cubicBezTo>
                  <a:cubicBezTo>
                    <a:pt x="6680" y="15836"/>
                    <a:pt x="6704" y="15836"/>
                    <a:pt x="6715" y="15824"/>
                  </a:cubicBezTo>
                  <a:lnTo>
                    <a:pt x="6727" y="15824"/>
                  </a:lnTo>
                  <a:lnTo>
                    <a:pt x="6751" y="15812"/>
                  </a:lnTo>
                  <a:cubicBezTo>
                    <a:pt x="6751" y="15812"/>
                    <a:pt x="6751" y="15801"/>
                    <a:pt x="6763" y="15801"/>
                  </a:cubicBezTo>
                  <a:lnTo>
                    <a:pt x="11859" y="12157"/>
                  </a:lnTo>
                  <a:lnTo>
                    <a:pt x="16586" y="14610"/>
                  </a:lnTo>
                  <a:cubicBezTo>
                    <a:pt x="16610" y="14610"/>
                    <a:pt x="16633" y="14622"/>
                    <a:pt x="16657" y="14634"/>
                  </a:cubicBezTo>
                  <a:lnTo>
                    <a:pt x="16705" y="14634"/>
                  </a:lnTo>
                  <a:cubicBezTo>
                    <a:pt x="16776" y="14634"/>
                    <a:pt x="16848" y="14610"/>
                    <a:pt x="16895" y="14562"/>
                  </a:cubicBezTo>
                  <a:lnTo>
                    <a:pt x="31421" y="465"/>
                  </a:lnTo>
                  <a:lnTo>
                    <a:pt x="31433" y="453"/>
                  </a:lnTo>
                  <a:cubicBezTo>
                    <a:pt x="31492" y="394"/>
                    <a:pt x="31516" y="311"/>
                    <a:pt x="31516" y="227"/>
                  </a:cubicBezTo>
                  <a:cubicBezTo>
                    <a:pt x="31516" y="215"/>
                    <a:pt x="31504" y="191"/>
                    <a:pt x="31504" y="191"/>
                  </a:cubicBezTo>
                  <a:cubicBezTo>
                    <a:pt x="31504" y="168"/>
                    <a:pt x="31492" y="144"/>
                    <a:pt x="31480" y="144"/>
                  </a:cubicBezTo>
                  <a:cubicBezTo>
                    <a:pt x="31480" y="120"/>
                    <a:pt x="31469" y="108"/>
                    <a:pt x="31457" y="96"/>
                  </a:cubicBezTo>
                  <a:cubicBezTo>
                    <a:pt x="31445" y="84"/>
                    <a:pt x="31433" y="72"/>
                    <a:pt x="31421" y="61"/>
                  </a:cubicBezTo>
                  <a:cubicBezTo>
                    <a:pt x="31409" y="49"/>
                    <a:pt x="31397" y="37"/>
                    <a:pt x="31397" y="37"/>
                  </a:cubicBezTo>
                  <a:lnTo>
                    <a:pt x="31373" y="25"/>
                  </a:lnTo>
                  <a:cubicBezTo>
                    <a:pt x="31361" y="25"/>
                    <a:pt x="31350" y="13"/>
                    <a:pt x="31338" y="13"/>
                  </a:cubicBezTo>
                  <a:cubicBezTo>
                    <a:pt x="31326" y="13"/>
                    <a:pt x="31314" y="1"/>
                    <a:pt x="31302"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5"/>
            <p:cNvSpPr/>
            <p:nvPr/>
          </p:nvSpPr>
          <p:spPr>
            <a:xfrm>
              <a:off x="1765506" y="703443"/>
              <a:ext cx="239062" cy="292998"/>
            </a:xfrm>
            <a:custGeom>
              <a:rect b="b" l="l" r="r" t="t"/>
              <a:pathLst>
                <a:path extrusionOk="0" h="9400" w="7669">
                  <a:moveTo>
                    <a:pt x="250" y="0"/>
                  </a:moveTo>
                  <a:cubicBezTo>
                    <a:pt x="233" y="0"/>
                    <a:pt x="215" y="6"/>
                    <a:pt x="191" y="6"/>
                  </a:cubicBezTo>
                  <a:cubicBezTo>
                    <a:pt x="84" y="29"/>
                    <a:pt x="1" y="148"/>
                    <a:pt x="36" y="256"/>
                  </a:cubicBezTo>
                  <a:lnTo>
                    <a:pt x="36" y="315"/>
                  </a:lnTo>
                  <a:lnTo>
                    <a:pt x="1977" y="9233"/>
                  </a:lnTo>
                  <a:cubicBezTo>
                    <a:pt x="1989" y="9245"/>
                    <a:pt x="1989" y="9257"/>
                    <a:pt x="1989" y="9269"/>
                  </a:cubicBezTo>
                  <a:cubicBezTo>
                    <a:pt x="2001" y="9280"/>
                    <a:pt x="2001" y="9292"/>
                    <a:pt x="2013" y="9304"/>
                  </a:cubicBezTo>
                  <a:cubicBezTo>
                    <a:pt x="2025" y="9328"/>
                    <a:pt x="2049" y="9340"/>
                    <a:pt x="2072" y="9364"/>
                  </a:cubicBezTo>
                  <a:cubicBezTo>
                    <a:pt x="2084" y="9364"/>
                    <a:pt x="2096" y="9376"/>
                    <a:pt x="2108" y="9376"/>
                  </a:cubicBezTo>
                  <a:cubicBezTo>
                    <a:pt x="2108" y="9388"/>
                    <a:pt x="2108" y="9388"/>
                    <a:pt x="2120" y="9388"/>
                  </a:cubicBezTo>
                  <a:cubicBezTo>
                    <a:pt x="2132" y="9400"/>
                    <a:pt x="2168" y="9400"/>
                    <a:pt x="2191" y="9400"/>
                  </a:cubicBezTo>
                  <a:lnTo>
                    <a:pt x="2227" y="9400"/>
                  </a:lnTo>
                  <a:cubicBezTo>
                    <a:pt x="2227" y="9400"/>
                    <a:pt x="2239" y="9400"/>
                    <a:pt x="2251" y="9388"/>
                  </a:cubicBezTo>
                  <a:cubicBezTo>
                    <a:pt x="2263" y="9388"/>
                    <a:pt x="2275" y="9376"/>
                    <a:pt x="2287" y="9376"/>
                  </a:cubicBezTo>
                  <a:cubicBezTo>
                    <a:pt x="2299" y="9376"/>
                    <a:pt x="2299" y="9364"/>
                    <a:pt x="2310" y="9364"/>
                  </a:cubicBezTo>
                  <a:lnTo>
                    <a:pt x="7454" y="5697"/>
                  </a:lnTo>
                  <a:lnTo>
                    <a:pt x="7561" y="5613"/>
                  </a:lnTo>
                  <a:cubicBezTo>
                    <a:pt x="7656" y="5542"/>
                    <a:pt x="7668" y="5411"/>
                    <a:pt x="7609" y="5316"/>
                  </a:cubicBezTo>
                  <a:cubicBezTo>
                    <a:pt x="7585" y="5292"/>
                    <a:pt x="7561" y="5268"/>
                    <a:pt x="7537" y="5256"/>
                  </a:cubicBezTo>
                  <a:cubicBezTo>
                    <a:pt x="7525" y="5256"/>
                    <a:pt x="7514" y="5244"/>
                    <a:pt x="7502" y="5244"/>
                  </a:cubicBezTo>
                  <a:cubicBezTo>
                    <a:pt x="7481" y="5236"/>
                    <a:pt x="7458" y="5232"/>
                    <a:pt x="7435" y="5232"/>
                  </a:cubicBezTo>
                  <a:cubicBezTo>
                    <a:pt x="7393" y="5232"/>
                    <a:pt x="7350" y="5245"/>
                    <a:pt x="7311" y="5268"/>
                  </a:cubicBezTo>
                  <a:lnTo>
                    <a:pt x="7025" y="5471"/>
                  </a:lnTo>
                  <a:lnTo>
                    <a:pt x="2406" y="8769"/>
                  </a:lnTo>
                  <a:lnTo>
                    <a:pt x="2334" y="8828"/>
                  </a:lnTo>
                  <a:lnTo>
                    <a:pt x="1989" y="7245"/>
                  </a:lnTo>
                  <a:lnTo>
                    <a:pt x="489" y="375"/>
                  </a:lnTo>
                  <a:lnTo>
                    <a:pt x="441" y="172"/>
                  </a:lnTo>
                  <a:cubicBezTo>
                    <a:pt x="429" y="89"/>
                    <a:pt x="370" y="41"/>
                    <a:pt x="310" y="17"/>
                  </a:cubicBezTo>
                  <a:cubicBezTo>
                    <a:pt x="298" y="6"/>
                    <a:pt x="286" y="6"/>
                    <a:pt x="275" y="6"/>
                  </a:cubicBezTo>
                  <a:cubicBezTo>
                    <a:pt x="267" y="2"/>
                    <a:pt x="259" y="0"/>
                    <a:pt x="250" y="0"/>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5"/>
            <p:cNvSpPr/>
            <p:nvPr/>
          </p:nvSpPr>
          <p:spPr>
            <a:xfrm>
              <a:off x="1840476" y="799727"/>
              <a:ext cx="144048" cy="177046"/>
            </a:xfrm>
            <a:custGeom>
              <a:rect b="b" l="l" r="r" t="t"/>
              <a:pathLst>
                <a:path extrusionOk="0" h="5680" w="4621">
                  <a:moveTo>
                    <a:pt x="25" y="0"/>
                  </a:moveTo>
                  <a:lnTo>
                    <a:pt x="1" y="5680"/>
                  </a:lnTo>
                  <a:lnTo>
                    <a:pt x="4620" y="2382"/>
                  </a:lnTo>
                  <a:lnTo>
                    <a:pt x="2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5"/>
            <p:cNvSpPr/>
            <p:nvPr/>
          </p:nvSpPr>
          <p:spPr>
            <a:xfrm>
              <a:off x="1827134" y="782272"/>
              <a:ext cx="14121" cy="214169"/>
            </a:xfrm>
            <a:custGeom>
              <a:rect b="b" l="l" r="r" t="t"/>
              <a:pathLst>
                <a:path extrusionOk="0" h="6871" w="453">
                  <a:moveTo>
                    <a:pt x="238" y="1"/>
                  </a:moveTo>
                  <a:cubicBezTo>
                    <a:pt x="214" y="1"/>
                    <a:pt x="179" y="1"/>
                    <a:pt x="155" y="13"/>
                  </a:cubicBezTo>
                  <a:cubicBezTo>
                    <a:pt x="143" y="24"/>
                    <a:pt x="131" y="24"/>
                    <a:pt x="119" y="36"/>
                  </a:cubicBezTo>
                  <a:cubicBezTo>
                    <a:pt x="95" y="48"/>
                    <a:pt x="83" y="72"/>
                    <a:pt x="60" y="96"/>
                  </a:cubicBezTo>
                  <a:cubicBezTo>
                    <a:pt x="60" y="108"/>
                    <a:pt x="48" y="120"/>
                    <a:pt x="48" y="132"/>
                  </a:cubicBezTo>
                  <a:cubicBezTo>
                    <a:pt x="36" y="144"/>
                    <a:pt x="36" y="155"/>
                    <a:pt x="36" y="167"/>
                  </a:cubicBezTo>
                  <a:cubicBezTo>
                    <a:pt x="24" y="179"/>
                    <a:pt x="24" y="191"/>
                    <a:pt x="24" y="215"/>
                  </a:cubicBezTo>
                  <a:lnTo>
                    <a:pt x="0" y="6656"/>
                  </a:lnTo>
                  <a:cubicBezTo>
                    <a:pt x="0" y="6668"/>
                    <a:pt x="0" y="6680"/>
                    <a:pt x="12" y="6704"/>
                  </a:cubicBezTo>
                  <a:cubicBezTo>
                    <a:pt x="12" y="6716"/>
                    <a:pt x="12" y="6728"/>
                    <a:pt x="24" y="6740"/>
                  </a:cubicBezTo>
                  <a:cubicBezTo>
                    <a:pt x="24" y="6751"/>
                    <a:pt x="24" y="6763"/>
                    <a:pt x="36" y="6775"/>
                  </a:cubicBezTo>
                  <a:cubicBezTo>
                    <a:pt x="48" y="6799"/>
                    <a:pt x="72" y="6811"/>
                    <a:pt x="95" y="6835"/>
                  </a:cubicBezTo>
                  <a:cubicBezTo>
                    <a:pt x="107" y="6835"/>
                    <a:pt x="119" y="6847"/>
                    <a:pt x="131" y="6847"/>
                  </a:cubicBezTo>
                  <a:cubicBezTo>
                    <a:pt x="131" y="6859"/>
                    <a:pt x="131" y="6859"/>
                    <a:pt x="143" y="6859"/>
                  </a:cubicBezTo>
                  <a:cubicBezTo>
                    <a:pt x="167" y="6871"/>
                    <a:pt x="191" y="6871"/>
                    <a:pt x="214" y="6871"/>
                  </a:cubicBezTo>
                  <a:lnTo>
                    <a:pt x="250" y="6871"/>
                  </a:lnTo>
                  <a:cubicBezTo>
                    <a:pt x="250" y="6871"/>
                    <a:pt x="262" y="6871"/>
                    <a:pt x="274" y="6859"/>
                  </a:cubicBezTo>
                  <a:cubicBezTo>
                    <a:pt x="286" y="6859"/>
                    <a:pt x="298" y="6847"/>
                    <a:pt x="310" y="6847"/>
                  </a:cubicBezTo>
                  <a:cubicBezTo>
                    <a:pt x="322" y="6847"/>
                    <a:pt x="322" y="6835"/>
                    <a:pt x="333" y="6835"/>
                  </a:cubicBezTo>
                  <a:cubicBezTo>
                    <a:pt x="393" y="6787"/>
                    <a:pt x="429" y="6728"/>
                    <a:pt x="429" y="6656"/>
                  </a:cubicBezTo>
                  <a:lnTo>
                    <a:pt x="453" y="215"/>
                  </a:lnTo>
                  <a:cubicBezTo>
                    <a:pt x="453" y="96"/>
                    <a:pt x="357" y="1"/>
                    <a:pt x="238"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1" name="Shape 1731"/>
        <p:cNvGrpSpPr/>
        <p:nvPr/>
      </p:nvGrpSpPr>
      <p:grpSpPr>
        <a:xfrm>
          <a:off x="0" y="0"/>
          <a:ext cx="0" cy="0"/>
          <a:chOff x="0" y="0"/>
          <a:chExt cx="0" cy="0"/>
        </a:xfrm>
      </p:grpSpPr>
      <p:sp>
        <p:nvSpPr>
          <p:cNvPr id="1732" name="Google Shape;1732;p66"/>
          <p:cNvSpPr/>
          <p:nvPr/>
        </p:nvSpPr>
        <p:spPr>
          <a:xfrm>
            <a:off x="6529375" y="1371425"/>
            <a:ext cx="1044300" cy="1044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6"/>
          <p:cNvSpPr/>
          <p:nvPr/>
        </p:nvSpPr>
        <p:spPr>
          <a:xfrm>
            <a:off x="6268544" y="1109812"/>
            <a:ext cx="1567500" cy="1567500"/>
          </a:xfrm>
          <a:prstGeom prst="donut">
            <a:avLst>
              <a:gd fmla="val 1944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6"/>
          <p:cNvSpPr/>
          <p:nvPr/>
        </p:nvSpPr>
        <p:spPr>
          <a:xfrm flipH="1">
            <a:off x="6268535" y="1110562"/>
            <a:ext cx="1566000" cy="1566000"/>
          </a:xfrm>
          <a:prstGeom prst="blockArc">
            <a:avLst>
              <a:gd fmla="val 3221466" name="adj1"/>
              <a:gd fmla="val 16133007" name="adj2"/>
              <a:gd fmla="val 19504"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6"/>
          <p:cNvSpPr/>
          <p:nvPr/>
        </p:nvSpPr>
        <p:spPr>
          <a:xfrm>
            <a:off x="4054138" y="1418850"/>
            <a:ext cx="1044300" cy="1044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6"/>
          <p:cNvSpPr/>
          <p:nvPr/>
        </p:nvSpPr>
        <p:spPr>
          <a:xfrm>
            <a:off x="3793306" y="1157237"/>
            <a:ext cx="1567500" cy="1567500"/>
          </a:xfrm>
          <a:prstGeom prst="donut">
            <a:avLst>
              <a:gd fmla="val 1944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6"/>
          <p:cNvSpPr/>
          <p:nvPr/>
        </p:nvSpPr>
        <p:spPr>
          <a:xfrm flipH="1">
            <a:off x="3793297" y="1157987"/>
            <a:ext cx="1566000" cy="1566000"/>
          </a:xfrm>
          <a:prstGeom prst="blockArc">
            <a:avLst>
              <a:gd fmla="val 6762519" name="adj1"/>
              <a:gd fmla="val 16133007" name="adj2"/>
              <a:gd fmla="val 19504"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6"/>
          <p:cNvSpPr/>
          <p:nvPr/>
        </p:nvSpPr>
        <p:spPr>
          <a:xfrm>
            <a:off x="1578900" y="1371425"/>
            <a:ext cx="1044300" cy="10443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6"/>
          <p:cNvSpPr txBox="1"/>
          <p:nvPr>
            <p:ph idx="1" type="subTitle"/>
          </p:nvPr>
        </p:nvSpPr>
        <p:spPr>
          <a:xfrm>
            <a:off x="970650" y="3467963"/>
            <a:ext cx="22677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TOOL A</a:t>
            </a:r>
            <a:endParaRPr/>
          </a:p>
        </p:txBody>
      </p:sp>
      <p:sp>
        <p:nvSpPr>
          <p:cNvPr id="1740" name="Google Shape;1740;p66"/>
          <p:cNvSpPr txBox="1"/>
          <p:nvPr>
            <p:ph idx="2" type="subTitle"/>
          </p:nvPr>
        </p:nvSpPr>
        <p:spPr>
          <a:xfrm>
            <a:off x="3437506" y="3467963"/>
            <a:ext cx="22719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TOOL B</a:t>
            </a:r>
            <a:endParaRPr/>
          </a:p>
        </p:txBody>
      </p:sp>
      <p:sp>
        <p:nvSpPr>
          <p:cNvPr id="1741" name="Google Shape;1741;p66"/>
          <p:cNvSpPr txBox="1"/>
          <p:nvPr>
            <p:ph idx="3" type="subTitle"/>
          </p:nvPr>
        </p:nvSpPr>
        <p:spPr>
          <a:xfrm>
            <a:off x="5897025" y="3467963"/>
            <a:ext cx="22719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TOOL C</a:t>
            </a:r>
            <a:endParaRPr/>
          </a:p>
        </p:txBody>
      </p:sp>
      <p:sp>
        <p:nvSpPr>
          <p:cNvPr id="1742" name="Google Shape;1742;p66"/>
          <p:cNvSpPr txBox="1"/>
          <p:nvPr>
            <p:ph idx="4" type="subTitle"/>
          </p:nvPr>
        </p:nvSpPr>
        <p:spPr>
          <a:xfrm>
            <a:off x="971700" y="3798501"/>
            <a:ext cx="2265600" cy="630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Saturn is a gas giant and has several rings</a:t>
            </a:r>
            <a:endParaRPr/>
          </a:p>
        </p:txBody>
      </p:sp>
      <p:sp>
        <p:nvSpPr>
          <p:cNvPr id="1743" name="Google Shape;1743;p66"/>
          <p:cNvSpPr txBox="1"/>
          <p:nvPr>
            <p:ph idx="5" type="subTitle"/>
          </p:nvPr>
        </p:nvSpPr>
        <p:spPr>
          <a:xfrm>
            <a:off x="3440656" y="3796701"/>
            <a:ext cx="2265600" cy="630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Neptune is the farthest planet from the Sun</a:t>
            </a:r>
            <a:endParaRPr/>
          </a:p>
        </p:txBody>
      </p:sp>
      <p:sp>
        <p:nvSpPr>
          <p:cNvPr id="1744" name="Google Shape;1744;p66"/>
          <p:cNvSpPr txBox="1"/>
          <p:nvPr>
            <p:ph idx="6" type="subTitle"/>
          </p:nvPr>
        </p:nvSpPr>
        <p:spPr>
          <a:xfrm>
            <a:off x="5900175" y="3798501"/>
            <a:ext cx="2265600" cy="630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Earth is the only planet known to harbor life</a:t>
            </a:r>
            <a:endParaRPr/>
          </a:p>
        </p:txBody>
      </p:sp>
      <p:sp>
        <p:nvSpPr>
          <p:cNvPr id="1745" name="Google Shape;1745;p66"/>
          <p:cNvSpPr txBox="1"/>
          <p:nvPr>
            <p:ph type="title"/>
          </p:nvPr>
        </p:nvSpPr>
        <p:spPr>
          <a:xfrm>
            <a:off x="1656750" y="2876588"/>
            <a:ext cx="895500" cy="43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a:t>
            </a:r>
            <a:endParaRPr/>
          </a:p>
        </p:txBody>
      </p:sp>
      <p:sp>
        <p:nvSpPr>
          <p:cNvPr id="1746" name="Google Shape;1746;p66"/>
          <p:cNvSpPr txBox="1"/>
          <p:nvPr>
            <p:ph idx="7" type="title"/>
          </p:nvPr>
        </p:nvSpPr>
        <p:spPr>
          <a:xfrm>
            <a:off x="4125706" y="2876588"/>
            <a:ext cx="895500" cy="43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45%</a:t>
            </a:r>
            <a:endParaRPr/>
          </a:p>
        </p:txBody>
      </p:sp>
      <p:sp>
        <p:nvSpPr>
          <p:cNvPr id="1747" name="Google Shape;1747;p66"/>
          <p:cNvSpPr txBox="1"/>
          <p:nvPr>
            <p:ph idx="8" type="title"/>
          </p:nvPr>
        </p:nvSpPr>
        <p:spPr>
          <a:xfrm>
            <a:off x="6585225" y="2876588"/>
            <a:ext cx="895500" cy="43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60%</a:t>
            </a:r>
            <a:endParaRPr/>
          </a:p>
        </p:txBody>
      </p:sp>
      <p:sp>
        <p:nvSpPr>
          <p:cNvPr id="1748" name="Google Shape;1748;p66"/>
          <p:cNvSpPr txBox="1"/>
          <p:nvPr>
            <p:ph idx="9"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TOOLS USED BY</a:t>
            </a:r>
            <a:r>
              <a:rPr lang="en"/>
              <a:t> </a:t>
            </a:r>
            <a:r>
              <a:rPr lang="en">
                <a:highlight>
                  <a:schemeClr val="lt2"/>
                </a:highlight>
              </a:rPr>
              <a:t>teacherS</a:t>
            </a:r>
            <a:endParaRPr>
              <a:highlight>
                <a:schemeClr val="lt2"/>
              </a:highlight>
            </a:endParaRPr>
          </a:p>
        </p:txBody>
      </p:sp>
      <p:sp>
        <p:nvSpPr>
          <p:cNvPr id="1749" name="Google Shape;1749;p66"/>
          <p:cNvSpPr/>
          <p:nvPr/>
        </p:nvSpPr>
        <p:spPr>
          <a:xfrm>
            <a:off x="7847849" y="615050"/>
            <a:ext cx="513568" cy="565551"/>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6"/>
          <p:cNvSpPr/>
          <p:nvPr/>
        </p:nvSpPr>
        <p:spPr>
          <a:xfrm rot="1048256">
            <a:off x="242137" y="2595007"/>
            <a:ext cx="801542" cy="789043"/>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6"/>
          <p:cNvSpPr/>
          <p:nvPr/>
        </p:nvSpPr>
        <p:spPr>
          <a:xfrm>
            <a:off x="1318069" y="1109812"/>
            <a:ext cx="1567500" cy="1567500"/>
          </a:xfrm>
          <a:prstGeom prst="donut">
            <a:avLst>
              <a:gd fmla="val 1944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6"/>
          <p:cNvSpPr/>
          <p:nvPr/>
        </p:nvSpPr>
        <p:spPr>
          <a:xfrm flipH="1">
            <a:off x="1318060" y="1110562"/>
            <a:ext cx="1566000" cy="1566000"/>
          </a:xfrm>
          <a:prstGeom prst="blockArc">
            <a:avLst>
              <a:gd fmla="val 8461822" name="adj1"/>
              <a:gd fmla="val 16133007" name="adj2"/>
              <a:gd fmla="val 19504"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3" name="Google Shape;1753;p66"/>
          <p:cNvGrpSpPr/>
          <p:nvPr/>
        </p:nvGrpSpPr>
        <p:grpSpPr>
          <a:xfrm>
            <a:off x="6821769" y="1688836"/>
            <a:ext cx="422418" cy="416260"/>
            <a:chOff x="5364200" y="1423775"/>
            <a:chExt cx="233200" cy="229800"/>
          </a:xfrm>
        </p:grpSpPr>
        <p:sp>
          <p:nvSpPr>
            <p:cNvPr id="1754" name="Google Shape;1754;p66"/>
            <p:cNvSpPr/>
            <p:nvPr/>
          </p:nvSpPr>
          <p:spPr>
            <a:xfrm>
              <a:off x="5364200" y="1423775"/>
              <a:ext cx="233200" cy="229800"/>
            </a:xfrm>
            <a:custGeom>
              <a:rect b="b" l="l" r="r" t="t"/>
              <a:pathLst>
                <a:path extrusionOk="0" h="9192" w="9328">
                  <a:moveTo>
                    <a:pt x="8741" y="2416"/>
                  </a:moveTo>
                  <a:cubicBezTo>
                    <a:pt x="8785" y="2416"/>
                    <a:pt x="8827" y="2425"/>
                    <a:pt x="8862" y="2440"/>
                  </a:cubicBezTo>
                  <a:cubicBezTo>
                    <a:pt x="8955" y="2478"/>
                    <a:pt x="9053" y="2573"/>
                    <a:pt x="9053" y="2725"/>
                  </a:cubicBezTo>
                  <a:lnTo>
                    <a:pt x="9053" y="8474"/>
                  </a:lnTo>
                  <a:lnTo>
                    <a:pt x="9053" y="8475"/>
                  </a:lnTo>
                  <a:cubicBezTo>
                    <a:pt x="9053" y="8719"/>
                    <a:pt x="8854" y="8919"/>
                    <a:pt x="8609" y="8919"/>
                  </a:cubicBezTo>
                  <a:lnTo>
                    <a:pt x="2859" y="8919"/>
                  </a:lnTo>
                  <a:cubicBezTo>
                    <a:pt x="2706" y="8919"/>
                    <a:pt x="2612" y="8820"/>
                    <a:pt x="2573" y="8729"/>
                  </a:cubicBezTo>
                  <a:cubicBezTo>
                    <a:pt x="2535" y="8636"/>
                    <a:pt x="2533" y="8499"/>
                    <a:pt x="2640" y="8392"/>
                  </a:cubicBezTo>
                  <a:lnTo>
                    <a:pt x="6142" y="4890"/>
                  </a:lnTo>
                  <a:lnTo>
                    <a:pt x="6979" y="4890"/>
                  </a:lnTo>
                  <a:cubicBezTo>
                    <a:pt x="7204" y="4890"/>
                    <a:pt x="7387" y="4707"/>
                    <a:pt x="7387" y="4482"/>
                  </a:cubicBezTo>
                  <a:lnTo>
                    <a:pt x="7387" y="3645"/>
                  </a:lnTo>
                  <a:lnTo>
                    <a:pt x="8526" y="2507"/>
                  </a:lnTo>
                  <a:cubicBezTo>
                    <a:pt x="8592" y="2440"/>
                    <a:pt x="8670" y="2416"/>
                    <a:pt x="8741" y="2416"/>
                  </a:cubicBezTo>
                  <a:close/>
                  <a:moveTo>
                    <a:pt x="3694" y="1"/>
                  </a:moveTo>
                  <a:cubicBezTo>
                    <a:pt x="2953" y="1"/>
                    <a:pt x="2248" y="279"/>
                    <a:pt x="1708" y="783"/>
                  </a:cubicBezTo>
                  <a:cubicBezTo>
                    <a:pt x="1653" y="835"/>
                    <a:pt x="1650" y="921"/>
                    <a:pt x="1701" y="977"/>
                  </a:cubicBezTo>
                  <a:cubicBezTo>
                    <a:pt x="1728" y="1005"/>
                    <a:pt x="1765" y="1020"/>
                    <a:pt x="1801" y="1020"/>
                  </a:cubicBezTo>
                  <a:cubicBezTo>
                    <a:pt x="1834" y="1020"/>
                    <a:pt x="1868" y="1007"/>
                    <a:pt x="1894" y="983"/>
                  </a:cubicBezTo>
                  <a:cubicBezTo>
                    <a:pt x="2384" y="526"/>
                    <a:pt x="3023" y="274"/>
                    <a:pt x="3694" y="274"/>
                  </a:cubicBezTo>
                  <a:cubicBezTo>
                    <a:pt x="5148" y="274"/>
                    <a:pt x="6332" y="1458"/>
                    <a:pt x="6332" y="2911"/>
                  </a:cubicBezTo>
                  <a:cubicBezTo>
                    <a:pt x="6332" y="2986"/>
                    <a:pt x="6392" y="3048"/>
                    <a:pt x="6467" y="3048"/>
                  </a:cubicBezTo>
                  <a:lnTo>
                    <a:pt x="6979" y="3048"/>
                  </a:lnTo>
                  <a:cubicBezTo>
                    <a:pt x="7053" y="3048"/>
                    <a:pt x="7114" y="3108"/>
                    <a:pt x="7114" y="3183"/>
                  </a:cubicBezTo>
                  <a:lnTo>
                    <a:pt x="7114" y="4482"/>
                  </a:lnTo>
                  <a:cubicBezTo>
                    <a:pt x="7114" y="4557"/>
                    <a:pt x="7053" y="4617"/>
                    <a:pt x="6979" y="4617"/>
                  </a:cubicBezTo>
                  <a:lnTo>
                    <a:pt x="6736" y="4617"/>
                  </a:lnTo>
                  <a:lnTo>
                    <a:pt x="6736" y="4171"/>
                  </a:lnTo>
                  <a:cubicBezTo>
                    <a:pt x="6736" y="4094"/>
                    <a:pt x="6675" y="4034"/>
                    <a:pt x="6600" y="4034"/>
                  </a:cubicBezTo>
                  <a:cubicBezTo>
                    <a:pt x="6524" y="4034"/>
                    <a:pt x="6463" y="4094"/>
                    <a:pt x="6463" y="4171"/>
                  </a:cubicBezTo>
                  <a:lnTo>
                    <a:pt x="6463" y="4617"/>
                  </a:lnTo>
                  <a:lnTo>
                    <a:pt x="6091" y="4617"/>
                  </a:lnTo>
                  <a:lnTo>
                    <a:pt x="6091" y="4171"/>
                  </a:lnTo>
                  <a:cubicBezTo>
                    <a:pt x="6091" y="4094"/>
                    <a:pt x="6030" y="4034"/>
                    <a:pt x="5954" y="4034"/>
                  </a:cubicBezTo>
                  <a:cubicBezTo>
                    <a:pt x="5878" y="4034"/>
                    <a:pt x="5818" y="4094"/>
                    <a:pt x="5818" y="4171"/>
                  </a:cubicBezTo>
                  <a:lnTo>
                    <a:pt x="5818" y="4617"/>
                  </a:lnTo>
                  <a:lnTo>
                    <a:pt x="5445" y="4617"/>
                  </a:lnTo>
                  <a:lnTo>
                    <a:pt x="5445" y="4171"/>
                  </a:lnTo>
                  <a:cubicBezTo>
                    <a:pt x="5445" y="4094"/>
                    <a:pt x="5384" y="4034"/>
                    <a:pt x="5308" y="4034"/>
                  </a:cubicBezTo>
                  <a:cubicBezTo>
                    <a:pt x="5233" y="4034"/>
                    <a:pt x="5172" y="4094"/>
                    <a:pt x="5172" y="4171"/>
                  </a:cubicBezTo>
                  <a:lnTo>
                    <a:pt x="5172" y="4617"/>
                  </a:lnTo>
                  <a:lnTo>
                    <a:pt x="4799" y="4617"/>
                  </a:lnTo>
                  <a:lnTo>
                    <a:pt x="4799" y="4171"/>
                  </a:lnTo>
                  <a:cubicBezTo>
                    <a:pt x="4799" y="4094"/>
                    <a:pt x="4738" y="4034"/>
                    <a:pt x="4663" y="4034"/>
                  </a:cubicBezTo>
                  <a:cubicBezTo>
                    <a:pt x="4587" y="4034"/>
                    <a:pt x="4527" y="4094"/>
                    <a:pt x="4527" y="4171"/>
                  </a:cubicBezTo>
                  <a:lnTo>
                    <a:pt x="4527" y="4617"/>
                  </a:lnTo>
                  <a:lnTo>
                    <a:pt x="4154" y="4617"/>
                  </a:lnTo>
                  <a:lnTo>
                    <a:pt x="4154" y="4171"/>
                  </a:lnTo>
                  <a:cubicBezTo>
                    <a:pt x="4154" y="4094"/>
                    <a:pt x="4092" y="4034"/>
                    <a:pt x="4017" y="4034"/>
                  </a:cubicBezTo>
                  <a:cubicBezTo>
                    <a:pt x="3942" y="4034"/>
                    <a:pt x="3880" y="4094"/>
                    <a:pt x="3880" y="4171"/>
                  </a:cubicBezTo>
                  <a:lnTo>
                    <a:pt x="3880" y="4617"/>
                  </a:lnTo>
                  <a:lnTo>
                    <a:pt x="3508" y="4617"/>
                  </a:lnTo>
                  <a:lnTo>
                    <a:pt x="3508" y="4171"/>
                  </a:lnTo>
                  <a:cubicBezTo>
                    <a:pt x="3508" y="4094"/>
                    <a:pt x="3447" y="4034"/>
                    <a:pt x="3371" y="4034"/>
                  </a:cubicBezTo>
                  <a:cubicBezTo>
                    <a:pt x="3296" y="4034"/>
                    <a:pt x="3234" y="4094"/>
                    <a:pt x="3234" y="4171"/>
                  </a:cubicBezTo>
                  <a:lnTo>
                    <a:pt x="3234" y="4617"/>
                  </a:lnTo>
                  <a:lnTo>
                    <a:pt x="2862" y="4617"/>
                  </a:lnTo>
                  <a:lnTo>
                    <a:pt x="2862" y="4171"/>
                  </a:lnTo>
                  <a:cubicBezTo>
                    <a:pt x="2862" y="4094"/>
                    <a:pt x="2801" y="4034"/>
                    <a:pt x="2726" y="4034"/>
                  </a:cubicBezTo>
                  <a:cubicBezTo>
                    <a:pt x="2651" y="4034"/>
                    <a:pt x="2589" y="4094"/>
                    <a:pt x="2589" y="4171"/>
                  </a:cubicBezTo>
                  <a:lnTo>
                    <a:pt x="2589" y="4617"/>
                  </a:lnTo>
                  <a:lnTo>
                    <a:pt x="2216" y="4617"/>
                  </a:lnTo>
                  <a:lnTo>
                    <a:pt x="2216" y="4171"/>
                  </a:lnTo>
                  <a:cubicBezTo>
                    <a:pt x="2216" y="4094"/>
                    <a:pt x="2155" y="4034"/>
                    <a:pt x="2080" y="4034"/>
                  </a:cubicBezTo>
                  <a:cubicBezTo>
                    <a:pt x="2004" y="4034"/>
                    <a:pt x="1943" y="4094"/>
                    <a:pt x="1943" y="4171"/>
                  </a:cubicBezTo>
                  <a:lnTo>
                    <a:pt x="1943" y="4617"/>
                  </a:lnTo>
                  <a:lnTo>
                    <a:pt x="1571" y="4617"/>
                  </a:lnTo>
                  <a:lnTo>
                    <a:pt x="1571" y="4171"/>
                  </a:lnTo>
                  <a:cubicBezTo>
                    <a:pt x="1571" y="4094"/>
                    <a:pt x="1510" y="4034"/>
                    <a:pt x="1435" y="4034"/>
                  </a:cubicBezTo>
                  <a:cubicBezTo>
                    <a:pt x="1359" y="4034"/>
                    <a:pt x="1298" y="4094"/>
                    <a:pt x="1298" y="4171"/>
                  </a:cubicBezTo>
                  <a:lnTo>
                    <a:pt x="1298" y="4617"/>
                  </a:lnTo>
                  <a:lnTo>
                    <a:pt x="925" y="4617"/>
                  </a:lnTo>
                  <a:lnTo>
                    <a:pt x="925" y="4171"/>
                  </a:lnTo>
                  <a:cubicBezTo>
                    <a:pt x="925" y="4094"/>
                    <a:pt x="864" y="4034"/>
                    <a:pt x="788" y="4034"/>
                  </a:cubicBezTo>
                  <a:cubicBezTo>
                    <a:pt x="713" y="4034"/>
                    <a:pt x="652" y="4094"/>
                    <a:pt x="652" y="4171"/>
                  </a:cubicBezTo>
                  <a:lnTo>
                    <a:pt x="652" y="4617"/>
                  </a:lnTo>
                  <a:lnTo>
                    <a:pt x="409" y="4617"/>
                  </a:lnTo>
                  <a:cubicBezTo>
                    <a:pt x="335" y="4617"/>
                    <a:pt x="274" y="4557"/>
                    <a:pt x="274" y="4481"/>
                  </a:cubicBezTo>
                  <a:lnTo>
                    <a:pt x="274" y="3183"/>
                  </a:lnTo>
                  <a:cubicBezTo>
                    <a:pt x="274" y="3108"/>
                    <a:pt x="335" y="3048"/>
                    <a:pt x="409" y="3048"/>
                  </a:cubicBezTo>
                  <a:lnTo>
                    <a:pt x="921" y="3048"/>
                  </a:lnTo>
                  <a:cubicBezTo>
                    <a:pt x="996" y="3048"/>
                    <a:pt x="1057" y="2986"/>
                    <a:pt x="1057" y="2911"/>
                  </a:cubicBezTo>
                  <a:cubicBezTo>
                    <a:pt x="1057" y="2353"/>
                    <a:pt x="1230" y="1820"/>
                    <a:pt x="1555" y="1369"/>
                  </a:cubicBezTo>
                  <a:cubicBezTo>
                    <a:pt x="1599" y="1308"/>
                    <a:pt x="1585" y="1223"/>
                    <a:pt x="1524" y="1178"/>
                  </a:cubicBezTo>
                  <a:cubicBezTo>
                    <a:pt x="1500" y="1161"/>
                    <a:pt x="1472" y="1152"/>
                    <a:pt x="1444" y="1152"/>
                  </a:cubicBezTo>
                  <a:cubicBezTo>
                    <a:pt x="1402" y="1152"/>
                    <a:pt x="1361" y="1172"/>
                    <a:pt x="1334" y="1209"/>
                  </a:cubicBezTo>
                  <a:cubicBezTo>
                    <a:pt x="1001" y="1670"/>
                    <a:pt x="813" y="2208"/>
                    <a:pt x="787" y="2774"/>
                  </a:cubicBezTo>
                  <a:lnTo>
                    <a:pt x="409" y="2774"/>
                  </a:lnTo>
                  <a:cubicBezTo>
                    <a:pt x="184" y="2774"/>
                    <a:pt x="0" y="2958"/>
                    <a:pt x="0" y="3183"/>
                  </a:cubicBezTo>
                  <a:lnTo>
                    <a:pt x="0" y="4482"/>
                  </a:lnTo>
                  <a:cubicBezTo>
                    <a:pt x="0" y="4707"/>
                    <a:pt x="184" y="4890"/>
                    <a:pt x="409" y="4890"/>
                  </a:cubicBezTo>
                  <a:lnTo>
                    <a:pt x="5756" y="4890"/>
                  </a:lnTo>
                  <a:lnTo>
                    <a:pt x="2448" y="8198"/>
                  </a:lnTo>
                  <a:cubicBezTo>
                    <a:pt x="2278" y="8368"/>
                    <a:pt x="2230" y="8611"/>
                    <a:pt x="2322" y="8833"/>
                  </a:cubicBezTo>
                  <a:cubicBezTo>
                    <a:pt x="2414" y="9054"/>
                    <a:pt x="2620" y="9192"/>
                    <a:pt x="2860" y="9192"/>
                  </a:cubicBezTo>
                  <a:lnTo>
                    <a:pt x="8610" y="9192"/>
                  </a:lnTo>
                  <a:cubicBezTo>
                    <a:pt x="9005" y="9192"/>
                    <a:pt x="9328" y="8871"/>
                    <a:pt x="9328" y="8474"/>
                  </a:cubicBezTo>
                  <a:lnTo>
                    <a:pt x="9328" y="2724"/>
                  </a:lnTo>
                  <a:cubicBezTo>
                    <a:pt x="9328" y="2484"/>
                    <a:pt x="9190" y="2278"/>
                    <a:pt x="8968" y="2186"/>
                  </a:cubicBezTo>
                  <a:lnTo>
                    <a:pt x="8967" y="2186"/>
                  </a:lnTo>
                  <a:cubicBezTo>
                    <a:pt x="8893" y="2156"/>
                    <a:pt x="8817" y="2141"/>
                    <a:pt x="8741" y="2141"/>
                  </a:cubicBezTo>
                  <a:cubicBezTo>
                    <a:pt x="8592" y="2141"/>
                    <a:pt x="8446" y="2200"/>
                    <a:pt x="8333" y="2313"/>
                  </a:cubicBezTo>
                  <a:lnTo>
                    <a:pt x="7388" y="3258"/>
                  </a:lnTo>
                  <a:lnTo>
                    <a:pt x="7388" y="3183"/>
                  </a:lnTo>
                  <a:cubicBezTo>
                    <a:pt x="7388" y="2958"/>
                    <a:pt x="7205" y="2774"/>
                    <a:pt x="6979" y="2774"/>
                  </a:cubicBezTo>
                  <a:lnTo>
                    <a:pt x="6601" y="2774"/>
                  </a:lnTo>
                  <a:cubicBezTo>
                    <a:pt x="6529" y="1233"/>
                    <a:pt x="5254" y="1"/>
                    <a:pt x="36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6"/>
            <p:cNvSpPr/>
            <p:nvPr/>
          </p:nvSpPr>
          <p:spPr>
            <a:xfrm>
              <a:off x="5491100" y="1547600"/>
              <a:ext cx="70650" cy="70350"/>
            </a:xfrm>
            <a:custGeom>
              <a:rect b="b" l="l" r="r" t="t"/>
              <a:pathLst>
                <a:path extrusionOk="0" h="2814" w="2826">
                  <a:moveTo>
                    <a:pt x="2689" y="0"/>
                  </a:moveTo>
                  <a:cubicBezTo>
                    <a:pt x="2653" y="0"/>
                    <a:pt x="2618" y="14"/>
                    <a:pt x="2592" y="40"/>
                  </a:cubicBezTo>
                  <a:lnTo>
                    <a:pt x="51" y="2581"/>
                  </a:lnTo>
                  <a:cubicBezTo>
                    <a:pt x="12" y="2620"/>
                    <a:pt x="0" y="2679"/>
                    <a:pt x="22" y="2729"/>
                  </a:cubicBezTo>
                  <a:cubicBezTo>
                    <a:pt x="43" y="2781"/>
                    <a:pt x="93" y="2814"/>
                    <a:pt x="148" y="2814"/>
                  </a:cubicBezTo>
                  <a:lnTo>
                    <a:pt x="2689" y="2814"/>
                  </a:lnTo>
                  <a:cubicBezTo>
                    <a:pt x="2764" y="2814"/>
                    <a:pt x="2826" y="2753"/>
                    <a:pt x="2826" y="2678"/>
                  </a:cubicBezTo>
                  <a:lnTo>
                    <a:pt x="2826" y="2106"/>
                  </a:lnTo>
                  <a:cubicBezTo>
                    <a:pt x="2826" y="2029"/>
                    <a:pt x="2764" y="1969"/>
                    <a:pt x="2689" y="1969"/>
                  </a:cubicBezTo>
                  <a:cubicBezTo>
                    <a:pt x="2614" y="1969"/>
                    <a:pt x="2552" y="2029"/>
                    <a:pt x="2552" y="2106"/>
                  </a:cubicBezTo>
                  <a:lnTo>
                    <a:pt x="2552" y="2541"/>
                  </a:lnTo>
                  <a:lnTo>
                    <a:pt x="478" y="2541"/>
                  </a:lnTo>
                  <a:lnTo>
                    <a:pt x="2552" y="466"/>
                  </a:lnTo>
                  <a:lnTo>
                    <a:pt x="2552" y="1559"/>
                  </a:lnTo>
                  <a:cubicBezTo>
                    <a:pt x="2552" y="1634"/>
                    <a:pt x="2614" y="1695"/>
                    <a:pt x="2689" y="1695"/>
                  </a:cubicBezTo>
                  <a:cubicBezTo>
                    <a:pt x="2764" y="1695"/>
                    <a:pt x="2826" y="1634"/>
                    <a:pt x="2826" y="1559"/>
                  </a:cubicBezTo>
                  <a:lnTo>
                    <a:pt x="2826" y="137"/>
                  </a:lnTo>
                  <a:cubicBezTo>
                    <a:pt x="2826" y="81"/>
                    <a:pt x="2792" y="32"/>
                    <a:pt x="2741" y="10"/>
                  </a:cubicBezTo>
                  <a:cubicBezTo>
                    <a:pt x="2724" y="4"/>
                    <a:pt x="2707" y="0"/>
                    <a:pt x="26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6"/>
            <p:cNvSpPr/>
            <p:nvPr/>
          </p:nvSpPr>
          <p:spPr>
            <a:xfrm>
              <a:off x="5423350" y="1463375"/>
              <a:ext cx="66375" cy="36625"/>
            </a:xfrm>
            <a:custGeom>
              <a:rect b="b" l="l" r="r" t="t"/>
              <a:pathLst>
                <a:path extrusionOk="0" h="1465" w="2655">
                  <a:moveTo>
                    <a:pt x="1328" y="274"/>
                  </a:moveTo>
                  <a:cubicBezTo>
                    <a:pt x="1863" y="274"/>
                    <a:pt x="2306" y="675"/>
                    <a:pt x="2373" y="1191"/>
                  </a:cubicBezTo>
                  <a:lnTo>
                    <a:pt x="283" y="1191"/>
                  </a:lnTo>
                  <a:cubicBezTo>
                    <a:pt x="351" y="675"/>
                    <a:pt x="793" y="274"/>
                    <a:pt x="1328" y="274"/>
                  </a:cubicBezTo>
                  <a:close/>
                  <a:moveTo>
                    <a:pt x="1328" y="0"/>
                  </a:moveTo>
                  <a:cubicBezTo>
                    <a:pt x="597" y="0"/>
                    <a:pt x="1" y="596"/>
                    <a:pt x="1" y="1327"/>
                  </a:cubicBezTo>
                  <a:cubicBezTo>
                    <a:pt x="1" y="1403"/>
                    <a:pt x="62" y="1464"/>
                    <a:pt x="137" y="1464"/>
                  </a:cubicBezTo>
                  <a:lnTo>
                    <a:pt x="2518" y="1464"/>
                  </a:lnTo>
                  <a:cubicBezTo>
                    <a:pt x="2594" y="1464"/>
                    <a:pt x="2655" y="1403"/>
                    <a:pt x="2655" y="1327"/>
                  </a:cubicBezTo>
                  <a:cubicBezTo>
                    <a:pt x="2655" y="596"/>
                    <a:pt x="2060" y="0"/>
                    <a:pt x="13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 name="Google Shape;1757;p66"/>
          <p:cNvGrpSpPr/>
          <p:nvPr/>
        </p:nvGrpSpPr>
        <p:grpSpPr>
          <a:xfrm>
            <a:off x="1930416" y="1685780"/>
            <a:ext cx="336558" cy="422373"/>
            <a:chOff x="5873075" y="1422100"/>
            <a:chExt cx="185800" cy="233175"/>
          </a:xfrm>
        </p:grpSpPr>
        <p:sp>
          <p:nvSpPr>
            <p:cNvPr id="1758" name="Google Shape;1758;p66"/>
            <p:cNvSpPr/>
            <p:nvPr/>
          </p:nvSpPr>
          <p:spPr>
            <a:xfrm>
              <a:off x="5889025" y="1544050"/>
              <a:ext cx="127675" cy="95300"/>
            </a:xfrm>
            <a:custGeom>
              <a:rect b="b" l="l" r="r" t="t"/>
              <a:pathLst>
                <a:path extrusionOk="0" h="3812" w="5107">
                  <a:moveTo>
                    <a:pt x="1153" y="275"/>
                  </a:moveTo>
                  <a:lnTo>
                    <a:pt x="1153" y="898"/>
                  </a:lnTo>
                  <a:lnTo>
                    <a:pt x="274" y="898"/>
                  </a:lnTo>
                  <a:lnTo>
                    <a:pt x="274" y="379"/>
                  </a:lnTo>
                  <a:cubicBezTo>
                    <a:pt x="274" y="321"/>
                    <a:pt x="320" y="275"/>
                    <a:pt x="378" y="275"/>
                  </a:cubicBezTo>
                  <a:close/>
                  <a:moveTo>
                    <a:pt x="2418" y="275"/>
                  </a:moveTo>
                  <a:lnTo>
                    <a:pt x="2418" y="898"/>
                  </a:lnTo>
                  <a:lnTo>
                    <a:pt x="1427" y="898"/>
                  </a:lnTo>
                  <a:lnTo>
                    <a:pt x="1427" y="275"/>
                  </a:lnTo>
                  <a:close/>
                  <a:moveTo>
                    <a:pt x="3681" y="275"/>
                  </a:moveTo>
                  <a:lnTo>
                    <a:pt x="3681" y="898"/>
                  </a:lnTo>
                  <a:lnTo>
                    <a:pt x="2690" y="898"/>
                  </a:lnTo>
                  <a:lnTo>
                    <a:pt x="2690" y="275"/>
                  </a:lnTo>
                  <a:close/>
                  <a:moveTo>
                    <a:pt x="4730" y="275"/>
                  </a:moveTo>
                  <a:cubicBezTo>
                    <a:pt x="4788" y="275"/>
                    <a:pt x="4834" y="321"/>
                    <a:pt x="4834" y="379"/>
                  </a:cubicBezTo>
                  <a:lnTo>
                    <a:pt x="4834" y="898"/>
                  </a:lnTo>
                  <a:lnTo>
                    <a:pt x="3954" y="898"/>
                  </a:lnTo>
                  <a:lnTo>
                    <a:pt x="3954" y="275"/>
                  </a:lnTo>
                  <a:close/>
                  <a:moveTo>
                    <a:pt x="1153" y="1171"/>
                  </a:moveTo>
                  <a:lnTo>
                    <a:pt x="1153" y="1770"/>
                  </a:lnTo>
                  <a:lnTo>
                    <a:pt x="274" y="1770"/>
                  </a:lnTo>
                  <a:lnTo>
                    <a:pt x="274" y="1171"/>
                  </a:lnTo>
                  <a:close/>
                  <a:moveTo>
                    <a:pt x="2418" y="1171"/>
                  </a:moveTo>
                  <a:lnTo>
                    <a:pt x="2418" y="1770"/>
                  </a:lnTo>
                  <a:lnTo>
                    <a:pt x="1427" y="1770"/>
                  </a:lnTo>
                  <a:lnTo>
                    <a:pt x="1427" y="1171"/>
                  </a:lnTo>
                  <a:close/>
                  <a:moveTo>
                    <a:pt x="3681" y="1171"/>
                  </a:moveTo>
                  <a:lnTo>
                    <a:pt x="3681" y="1770"/>
                  </a:lnTo>
                  <a:lnTo>
                    <a:pt x="2690" y="1770"/>
                  </a:lnTo>
                  <a:lnTo>
                    <a:pt x="2690" y="1171"/>
                  </a:lnTo>
                  <a:close/>
                  <a:moveTo>
                    <a:pt x="4834" y="1171"/>
                  </a:moveTo>
                  <a:lnTo>
                    <a:pt x="4834" y="1770"/>
                  </a:lnTo>
                  <a:lnTo>
                    <a:pt x="3954" y="1770"/>
                  </a:lnTo>
                  <a:lnTo>
                    <a:pt x="3954" y="1171"/>
                  </a:lnTo>
                  <a:close/>
                  <a:moveTo>
                    <a:pt x="1153" y="2043"/>
                  </a:moveTo>
                  <a:lnTo>
                    <a:pt x="1153" y="2642"/>
                  </a:lnTo>
                  <a:lnTo>
                    <a:pt x="274" y="2642"/>
                  </a:lnTo>
                  <a:lnTo>
                    <a:pt x="274" y="2043"/>
                  </a:lnTo>
                  <a:close/>
                  <a:moveTo>
                    <a:pt x="2418" y="2043"/>
                  </a:moveTo>
                  <a:lnTo>
                    <a:pt x="2418" y="2642"/>
                  </a:lnTo>
                  <a:lnTo>
                    <a:pt x="1427" y="2642"/>
                  </a:lnTo>
                  <a:lnTo>
                    <a:pt x="1427" y="2043"/>
                  </a:lnTo>
                  <a:close/>
                  <a:moveTo>
                    <a:pt x="3681" y="2043"/>
                  </a:moveTo>
                  <a:lnTo>
                    <a:pt x="3681" y="2642"/>
                  </a:lnTo>
                  <a:lnTo>
                    <a:pt x="2690" y="2642"/>
                  </a:lnTo>
                  <a:lnTo>
                    <a:pt x="2690" y="2043"/>
                  </a:lnTo>
                  <a:close/>
                  <a:moveTo>
                    <a:pt x="4834" y="2043"/>
                  </a:moveTo>
                  <a:lnTo>
                    <a:pt x="4834" y="2642"/>
                  </a:lnTo>
                  <a:lnTo>
                    <a:pt x="3954" y="2642"/>
                  </a:lnTo>
                  <a:lnTo>
                    <a:pt x="3954" y="2043"/>
                  </a:lnTo>
                  <a:close/>
                  <a:moveTo>
                    <a:pt x="1153" y="2915"/>
                  </a:moveTo>
                  <a:lnTo>
                    <a:pt x="1153" y="3538"/>
                  </a:lnTo>
                  <a:lnTo>
                    <a:pt x="295" y="3538"/>
                  </a:lnTo>
                  <a:cubicBezTo>
                    <a:pt x="283" y="3538"/>
                    <a:pt x="274" y="3528"/>
                    <a:pt x="274" y="3516"/>
                  </a:cubicBezTo>
                  <a:lnTo>
                    <a:pt x="274" y="2915"/>
                  </a:lnTo>
                  <a:close/>
                  <a:moveTo>
                    <a:pt x="2418" y="2915"/>
                  </a:moveTo>
                  <a:lnTo>
                    <a:pt x="2418" y="3538"/>
                  </a:lnTo>
                  <a:lnTo>
                    <a:pt x="1427" y="3538"/>
                  </a:lnTo>
                  <a:lnTo>
                    <a:pt x="1427" y="2915"/>
                  </a:lnTo>
                  <a:close/>
                  <a:moveTo>
                    <a:pt x="3681" y="2915"/>
                  </a:moveTo>
                  <a:lnTo>
                    <a:pt x="3681" y="3538"/>
                  </a:lnTo>
                  <a:lnTo>
                    <a:pt x="2690" y="3538"/>
                  </a:lnTo>
                  <a:lnTo>
                    <a:pt x="2690" y="2915"/>
                  </a:lnTo>
                  <a:close/>
                  <a:moveTo>
                    <a:pt x="4834" y="2915"/>
                  </a:moveTo>
                  <a:lnTo>
                    <a:pt x="4834" y="3516"/>
                  </a:lnTo>
                  <a:cubicBezTo>
                    <a:pt x="4834" y="3528"/>
                    <a:pt x="4824" y="3538"/>
                    <a:pt x="4812" y="3538"/>
                  </a:cubicBezTo>
                  <a:lnTo>
                    <a:pt x="3954" y="3538"/>
                  </a:lnTo>
                  <a:lnTo>
                    <a:pt x="3954" y="2915"/>
                  </a:lnTo>
                  <a:close/>
                  <a:moveTo>
                    <a:pt x="378" y="1"/>
                  </a:moveTo>
                  <a:cubicBezTo>
                    <a:pt x="170" y="1"/>
                    <a:pt x="0" y="171"/>
                    <a:pt x="0" y="379"/>
                  </a:cubicBezTo>
                  <a:lnTo>
                    <a:pt x="0" y="3517"/>
                  </a:lnTo>
                  <a:cubicBezTo>
                    <a:pt x="0" y="3679"/>
                    <a:pt x="133" y="3812"/>
                    <a:pt x="295" y="3812"/>
                  </a:cubicBezTo>
                  <a:lnTo>
                    <a:pt x="4812" y="3812"/>
                  </a:lnTo>
                  <a:cubicBezTo>
                    <a:pt x="4975" y="3812"/>
                    <a:pt x="5107" y="3679"/>
                    <a:pt x="5107" y="3517"/>
                  </a:cubicBezTo>
                  <a:lnTo>
                    <a:pt x="5107" y="379"/>
                  </a:lnTo>
                  <a:cubicBezTo>
                    <a:pt x="5107" y="171"/>
                    <a:pt x="4938" y="1"/>
                    <a:pt x="47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6"/>
            <p:cNvSpPr/>
            <p:nvPr/>
          </p:nvSpPr>
          <p:spPr>
            <a:xfrm>
              <a:off x="5873075" y="1422100"/>
              <a:ext cx="185800" cy="233175"/>
            </a:xfrm>
            <a:custGeom>
              <a:rect b="b" l="l" r="r" t="t"/>
              <a:pathLst>
                <a:path extrusionOk="0" h="9327" w="7432">
                  <a:moveTo>
                    <a:pt x="3043" y="3091"/>
                  </a:moveTo>
                  <a:cubicBezTo>
                    <a:pt x="3128" y="3155"/>
                    <a:pt x="3231" y="3197"/>
                    <a:pt x="3344" y="3204"/>
                  </a:cubicBezTo>
                  <a:cubicBezTo>
                    <a:pt x="3720" y="3227"/>
                    <a:pt x="4103" y="3243"/>
                    <a:pt x="4484" y="3252"/>
                  </a:cubicBezTo>
                  <a:lnTo>
                    <a:pt x="4793" y="3786"/>
                  </a:lnTo>
                  <a:cubicBezTo>
                    <a:pt x="4855" y="3895"/>
                    <a:pt x="4968" y="3960"/>
                    <a:pt x="5093" y="3960"/>
                  </a:cubicBezTo>
                  <a:cubicBezTo>
                    <a:pt x="5219" y="3960"/>
                    <a:pt x="5332" y="3895"/>
                    <a:pt x="5395" y="3787"/>
                  </a:cubicBezTo>
                  <a:lnTo>
                    <a:pt x="5472" y="3653"/>
                  </a:lnTo>
                  <a:lnTo>
                    <a:pt x="5472" y="4221"/>
                  </a:lnTo>
                  <a:cubicBezTo>
                    <a:pt x="5472" y="4279"/>
                    <a:pt x="5425" y="4325"/>
                    <a:pt x="5368" y="4325"/>
                  </a:cubicBezTo>
                  <a:lnTo>
                    <a:pt x="1016" y="4325"/>
                  </a:lnTo>
                  <a:cubicBezTo>
                    <a:pt x="958" y="4325"/>
                    <a:pt x="912" y="4279"/>
                    <a:pt x="912" y="4221"/>
                  </a:cubicBezTo>
                  <a:lnTo>
                    <a:pt x="912" y="3111"/>
                  </a:lnTo>
                  <a:cubicBezTo>
                    <a:pt x="912" y="3100"/>
                    <a:pt x="921" y="3091"/>
                    <a:pt x="933" y="3091"/>
                  </a:cubicBezTo>
                  <a:close/>
                  <a:moveTo>
                    <a:pt x="5093" y="0"/>
                  </a:moveTo>
                  <a:cubicBezTo>
                    <a:pt x="4509" y="0"/>
                    <a:pt x="3924" y="19"/>
                    <a:pt x="3344" y="55"/>
                  </a:cubicBezTo>
                  <a:cubicBezTo>
                    <a:pt x="3082" y="72"/>
                    <a:pt x="2869" y="273"/>
                    <a:pt x="2837" y="531"/>
                  </a:cubicBezTo>
                  <a:cubicBezTo>
                    <a:pt x="2769" y="1078"/>
                    <a:pt x="2753" y="1630"/>
                    <a:pt x="2786" y="2179"/>
                  </a:cubicBezTo>
                  <a:lnTo>
                    <a:pt x="933" y="2179"/>
                  </a:lnTo>
                  <a:cubicBezTo>
                    <a:pt x="419" y="2179"/>
                    <a:pt x="1" y="2597"/>
                    <a:pt x="1" y="3111"/>
                  </a:cubicBezTo>
                  <a:lnTo>
                    <a:pt x="1" y="3823"/>
                  </a:lnTo>
                  <a:cubicBezTo>
                    <a:pt x="1" y="3899"/>
                    <a:pt x="63" y="3960"/>
                    <a:pt x="138" y="3960"/>
                  </a:cubicBezTo>
                  <a:cubicBezTo>
                    <a:pt x="213" y="3960"/>
                    <a:pt x="275" y="3899"/>
                    <a:pt x="275" y="3823"/>
                  </a:cubicBezTo>
                  <a:lnTo>
                    <a:pt x="275" y="3111"/>
                  </a:lnTo>
                  <a:cubicBezTo>
                    <a:pt x="275" y="2748"/>
                    <a:pt x="570" y="2452"/>
                    <a:pt x="934" y="2452"/>
                  </a:cubicBezTo>
                  <a:lnTo>
                    <a:pt x="2807" y="2452"/>
                  </a:lnTo>
                  <a:cubicBezTo>
                    <a:pt x="2816" y="2544"/>
                    <a:pt x="2826" y="2635"/>
                    <a:pt x="2837" y="2727"/>
                  </a:cubicBezTo>
                  <a:cubicBezTo>
                    <a:pt x="2840" y="2758"/>
                    <a:pt x="2848" y="2788"/>
                    <a:pt x="2856" y="2817"/>
                  </a:cubicBezTo>
                  <a:lnTo>
                    <a:pt x="934" y="2817"/>
                  </a:lnTo>
                  <a:cubicBezTo>
                    <a:pt x="771" y="2817"/>
                    <a:pt x="638" y="2948"/>
                    <a:pt x="638" y="3111"/>
                  </a:cubicBezTo>
                  <a:lnTo>
                    <a:pt x="638" y="4221"/>
                  </a:lnTo>
                  <a:cubicBezTo>
                    <a:pt x="638" y="4429"/>
                    <a:pt x="808" y="4598"/>
                    <a:pt x="1016" y="4598"/>
                  </a:cubicBezTo>
                  <a:lnTo>
                    <a:pt x="5368" y="4598"/>
                  </a:lnTo>
                  <a:cubicBezTo>
                    <a:pt x="5576" y="4598"/>
                    <a:pt x="5745" y="4429"/>
                    <a:pt x="5745" y="4221"/>
                  </a:cubicBezTo>
                  <a:lnTo>
                    <a:pt x="5745" y="3250"/>
                  </a:lnTo>
                  <a:cubicBezTo>
                    <a:pt x="5866" y="3248"/>
                    <a:pt x="5988" y="3244"/>
                    <a:pt x="6109" y="3240"/>
                  </a:cubicBezTo>
                  <a:lnTo>
                    <a:pt x="6109" y="8395"/>
                  </a:lnTo>
                  <a:cubicBezTo>
                    <a:pt x="6109" y="8758"/>
                    <a:pt x="5814" y="9054"/>
                    <a:pt x="5450" y="9054"/>
                  </a:cubicBezTo>
                  <a:lnTo>
                    <a:pt x="933" y="9054"/>
                  </a:lnTo>
                  <a:cubicBezTo>
                    <a:pt x="570" y="9054"/>
                    <a:pt x="275" y="8757"/>
                    <a:pt x="275" y="8395"/>
                  </a:cubicBezTo>
                  <a:lnTo>
                    <a:pt x="275" y="4369"/>
                  </a:lnTo>
                  <a:cubicBezTo>
                    <a:pt x="275" y="4294"/>
                    <a:pt x="213" y="4233"/>
                    <a:pt x="138" y="4233"/>
                  </a:cubicBezTo>
                  <a:cubicBezTo>
                    <a:pt x="61" y="4233"/>
                    <a:pt x="1" y="4294"/>
                    <a:pt x="1" y="4369"/>
                  </a:cubicBezTo>
                  <a:lnTo>
                    <a:pt x="1" y="8395"/>
                  </a:lnTo>
                  <a:cubicBezTo>
                    <a:pt x="1" y="8909"/>
                    <a:pt x="419" y="9327"/>
                    <a:pt x="933" y="9327"/>
                  </a:cubicBezTo>
                  <a:lnTo>
                    <a:pt x="5450" y="9327"/>
                  </a:lnTo>
                  <a:cubicBezTo>
                    <a:pt x="5964" y="9327"/>
                    <a:pt x="6382" y="8909"/>
                    <a:pt x="6382" y="8395"/>
                  </a:cubicBezTo>
                  <a:lnTo>
                    <a:pt x="6382" y="3228"/>
                  </a:lnTo>
                  <a:cubicBezTo>
                    <a:pt x="6537" y="3221"/>
                    <a:pt x="6690" y="3213"/>
                    <a:pt x="6842" y="3204"/>
                  </a:cubicBezTo>
                  <a:cubicBezTo>
                    <a:pt x="7105" y="3187"/>
                    <a:pt x="7318" y="2987"/>
                    <a:pt x="7349" y="2728"/>
                  </a:cubicBezTo>
                  <a:cubicBezTo>
                    <a:pt x="7355" y="2685"/>
                    <a:pt x="7359" y="2643"/>
                    <a:pt x="7364" y="2599"/>
                  </a:cubicBezTo>
                  <a:cubicBezTo>
                    <a:pt x="7373" y="2524"/>
                    <a:pt x="7319" y="2456"/>
                    <a:pt x="7244" y="2448"/>
                  </a:cubicBezTo>
                  <a:cubicBezTo>
                    <a:pt x="7239" y="2448"/>
                    <a:pt x="7234" y="2447"/>
                    <a:pt x="7229" y="2447"/>
                  </a:cubicBezTo>
                  <a:cubicBezTo>
                    <a:pt x="7160" y="2447"/>
                    <a:pt x="7100" y="2499"/>
                    <a:pt x="7093" y="2569"/>
                  </a:cubicBezTo>
                  <a:cubicBezTo>
                    <a:pt x="7089" y="2611"/>
                    <a:pt x="7083" y="2652"/>
                    <a:pt x="7078" y="2694"/>
                  </a:cubicBezTo>
                  <a:cubicBezTo>
                    <a:pt x="7063" y="2823"/>
                    <a:pt x="6956" y="2923"/>
                    <a:pt x="6826" y="2931"/>
                  </a:cubicBezTo>
                  <a:cubicBezTo>
                    <a:pt x="6429" y="2956"/>
                    <a:pt x="6023" y="2973"/>
                    <a:pt x="5620" y="2980"/>
                  </a:cubicBezTo>
                  <a:cubicBezTo>
                    <a:pt x="5573" y="2981"/>
                    <a:pt x="5529" y="3007"/>
                    <a:pt x="5505" y="3048"/>
                  </a:cubicBezTo>
                  <a:lnTo>
                    <a:pt x="5158" y="3650"/>
                  </a:lnTo>
                  <a:cubicBezTo>
                    <a:pt x="5138" y="3683"/>
                    <a:pt x="5107" y="3687"/>
                    <a:pt x="5093" y="3687"/>
                  </a:cubicBezTo>
                  <a:cubicBezTo>
                    <a:pt x="5081" y="3687"/>
                    <a:pt x="5048" y="3683"/>
                    <a:pt x="5028" y="3650"/>
                  </a:cubicBezTo>
                  <a:lnTo>
                    <a:pt x="4681" y="3048"/>
                  </a:lnTo>
                  <a:cubicBezTo>
                    <a:pt x="4658" y="3007"/>
                    <a:pt x="4613" y="2981"/>
                    <a:pt x="4566" y="2980"/>
                  </a:cubicBezTo>
                  <a:cubicBezTo>
                    <a:pt x="4163" y="2972"/>
                    <a:pt x="3758" y="2956"/>
                    <a:pt x="3361" y="2931"/>
                  </a:cubicBezTo>
                  <a:cubicBezTo>
                    <a:pt x="3231" y="2923"/>
                    <a:pt x="3124" y="2823"/>
                    <a:pt x="3108" y="2694"/>
                  </a:cubicBezTo>
                  <a:cubicBezTo>
                    <a:pt x="3021" y="1988"/>
                    <a:pt x="3021" y="1271"/>
                    <a:pt x="3108" y="565"/>
                  </a:cubicBezTo>
                  <a:cubicBezTo>
                    <a:pt x="3124" y="436"/>
                    <a:pt x="3231" y="336"/>
                    <a:pt x="3360" y="328"/>
                  </a:cubicBezTo>
                  <a:cubicBezTo>
                    <a:pt x="3935" y="292"/>
                    <a:pt x="4514" y="274"/>
                    <a:pt x="5093" y="274"/>
                  </a:cubicBezTo>
                  <a:cubicBezTo>
                    <a:pt x="5672" y="274"/>
                    <a:pt x="6251" y="292"/>
                    <a:pt x="6826" y="328"/>
                  </a:cubicBezTo>
                  <a:cubicBezTo>
                    <a:pt x="6957" y="336"/>
                    <a:pt x="7063" y="436"/>
                    <a:pt x="7078" y="565"/>
                  </a:cubicBezTo>
                  <a:cubicBezTo>
                    <a:pt x="7139" y="1053"/>
                    <a:pt x="7158" y="1548"/>
                    <a:pt x="7135" y="2036"/>
                  </a:cubicBezTo>
                  <a:cubicBezTo>
                    <a:pt x="7131" y="2111"/>
                    <a:pt x="7189" y="2175"/>
                    <a:pt x="7265" y="2179"/>
                  </a:cubicBezTo>
                  <a:cubicBezTo>
                    <a:pt x="7267" y="2179"/>
                    <a:pt x="7268" y="2179"/>
                    <a:pt x="7270" y="2179"/>
                  </a:cubicBezTo>
                  <a:cubicBezTo>
                    <a:pt x="7343" y="2179"/>
                    <a:pt x="7405" y="2123"/>
                    <a:pt x="7408" y="2049"/>
                  </a:cubicBezTo>
                  <a:cubicBezTo>
                    <a:pt x="7431" y="1545"/>
                    <a:pt x="7412" y="1034"/>
                    <a:pt x="7350" y="532"/>
                  </a:cubicBezTo>
                  <a:cubicBezTo>
                    <a:pt x="7318" y="273"/>
                    <a:pt x="7105" y="72"/>
                    <a:pt x="6842" y="55"/>
                  </a:cubicBezTo>
                  <a:cubicBezTo>
                    <a:pt x="6262" y="19"/>
                    <a:pt x="5678" y="0"/>
                    <a:pt x="50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6"/>
            <p:cNvSpPr/>
            <p:nvPr/>
          </p:nvSpPr>
          <p:spPr>
            <a:xfrm>
              <a:off x="5971650" y="1432950"/>
              <a:ext cx="56775" cy="49400"/>
            </a:xfrm>
            <a:custGeom>
              <a:rect b="b" l="l" r="r" t="t"/>
              <a:pathLst>
                <a:path extrusionOk="0" h="1976" w="2271">
                  <a:moveTo>
                    <a:pt x="1327" y="0"/>
                  </a:moveTo>
                  <a:cubicBezTo>
                    <a:pt x="1268" y="0"/>
                    <a:pt x="1215" y="39"/>
                    <a:pt x="1196" y="96"/>
                  </a:cubicBezTo>
                  <a:lnTo>
                    <a:pt x="804" y="1351"/>
                  </a:lnTo>
                  <a:lnTo>
                    <a:pt x="676" y="873"/>
                  </a:lnTo>
                  <a:cubicBezTo>
                    <a:pt x="660" y="814"/>
                    <a:pt x="605" y="771"/>
                    <a:pt x="544" y="771"/>
                  </a:cubicBezTo>
                  <a:lnTo>
                    <a:pt x="137" y="771"/>
                  </a:lnTo>
                  <a:cubicBezTo>
                    <a:pt x="61" y="771"/>
                    <a:pt x="0" y="833"/>
                    <a:pt x="0" y="908"/>
                  </a:cubicBezTo>
                  <a:cubicBezTo>
                    <a:pt x="0" y="983"/>
                    <a:pt x="61" y="1045"/>
                    <a:pt x="137" y="1045"/>
                  </a:cubicBezTo>
                  <a:lnTo>
                    <a:pt x="440" y="1045"/>
                  </a:lnTo>
                  <a:lnTo>
                    <a:pt x="663" y="1875"/>
                  </a:lnTo>
                  <a:cubicBezTo>
                    <a:pt x="679" y="1934"/>
                    <a:pt x="731" y="1975"/>
                    <a:pt x="792" y="1976"/>
                  </a:cubicBezTo>
                  <a:lnTo>
                    <a:pt x="795" y="1976"/>
                  </a:lnTo>
                  <a:cubicBezTo>
                    <a:pt x="855" y="1976"/>
                    <a:pt x="907" y="1938"/>
                    <a:pt x="926" y="1880"/>
                  </a:cubicBezTo>
                  <a:lnTo>
                    <a:pt x="1428" y="274"/>
                  </a:lnTo>
                  <a:lnTo>
                    <a:pt x="2133" y="274"/>
                  </a:lnTo>
                  <a:cubicBezTo>
                    <a:pt x="2210" y="274"/>
                    <a:pt x="2270" y="212"/>
                    <a:pt x="2270" y="137"/>
                  </a:cubicBezTo>
                  <a:cubicBezTo>
                    <a:pt x="2270" y="62"/>
                    <a:pt x="2210" y="0"/>
                    <a:pt x="21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6"/>
            <p:cNvSpPr/>
            <p:nvPr/>
          </p:nvSpPr>
          <p:spPr>
            <a:xfrm>
              <a:off x="6004550" y="1448950"/>
              <a:ext cx="24650" cy="39250"/>
            </a:xfrm>
            <a:custGeom>
              <a:rect b="b" l="l" r="r" t="t"/>
              <a:pathLst>
                <a:path extrusionOk="0" h="1570" w="986">
                  <a:moveTo>
                    <a:pt x="469" y="1"/>
                  </a:moveTo>
                  <a:cubicBezTo>
                    <a:pt x="249" y="1"/>
                    <a:pt x="59" y="157"/>
                    <a:pt x="16" y="373"/>
                  </a:cubicBezTo>
                  <a:cubicBezTo>
                    <a:pt x="1" y="447"/>
                    <a:pt x="49" y="518"/>
                    <a:pt x="123" y="534"/>
                  </a:cubicBezTo>
                  <a:cubicBezTo>
                    <a:pt x="132" y="536"/>
                    <a:pt x="141" y="536"/>
                    <a:pt x="150" y="536"/>
                  </a:cubicBezTo>
                  <a:cubicBezTo>
                    <a:pt x="214" y="536"/>
                    <a:pt x="271" y="491"/>
                    <a:pt x="284" y="426"/>
                  </a:cubicBezTo>
                  <a:cubicBezTo>
                    <a:pt x="302" y="338"/>
                    <a:pt x="379" y="273"/>
                    <a:pt x="469" y="273"/>
                  </a:cubicBezTo>
                  <a:cubicBezTo>
                    <a:pt x="570" y="273"/>
                    <a:pt x="654" y="355"/>
                    <a:pt x="657" y="455"/>
                  </a:cubicBezTo>
                  <a:lnTo>
                    <a:pt x="653" y="487"/>
                  </a:lnTo>
                  <a:cubicBezTo>
                    <a:pt x="637" y="550"/>
                    <a:pt x="599" y="626"/>
                    <a:pt x="540" y="709"/>
                  </a:cubicBezTo>
                  <a:cubicBezTo>
                    <a:pt x="340" y="997"/>
                    <a:pt x="219" y="1155"/>
                    <a:pt x="154" y="1239"/>
                  </a:cubicBezTo>
                  <a:cubicBezTo>
                    <a:pt x="74" y="1344"/>
                    <a:pt x="41" y="1387"/>
                    <a:pt x="65" y="1464"/>
                  </a:cubicBezTo>
                  <a:cubicBezTo>
                    <a:pt x="78" y="1508"/>
                    <a:pt x="112" y="1543"/>
                    <a:pt x="157" y="1557"/>
                  </a:cubicBezTo>
                  <a:cubicBezTo>
                    <a:pt x="175" y="1564"/>
                    <a:pt x="193" y="1570"/>
                    <a:pt x="442" y="1570"/>
                  </a:cubicBezTo>
                  <a:cubicBezTo>
                    <a:pt x="537" y="1570"/>
                    <a:pt x="669" y="1569"/>
                    <a:pt x="849" y="1567"/>
                  </a:cubicBezTo>
                  <a:cubicBezTo>
                    <a:pt x="926" y="1566"/>
                    <a:pt x="985" y="1504"/>
                    <a:pt x="984" y="1429"/>
                  </a:cubicBezTo>
                  <a:cubicBezTo>
                    <a:pt x="983" y="1354"/>
                    <a:pt x="923" y="1294"/>
                    <a:pt x="850" y="1294"/>
                  </a:cubicBezTo>
                  <a:cubicBezTo>
                    <a:pt x="849" y="1294"/>
                    <a:pt x="847" y="1294"/>
                    <a:pt x="846" y="1294"/>
                  </a:cubicBezTo>
                  <a:cubicBezTo>
                    <a:pt x="712" y="1295"/>
                    <a:pt x="569" y="1296"/>
                    <a:pt x="454" y="1297"/>
                  </a:cubicBezTo>
                  <a:cubicBezTo>
                    <a:pt x="525" y="1201"/>
                    <a:pt x="626" y="1064"/>
                    <a:pt x="765" y="866"/>
                  </a:cubicBezTo>
                  <a:cubicBezTo>
                    <a:pt x="845" y="751"/>
                    <a:pt x="898" y="642"/>
                    <a:pt x="920" y="543"/>
                  </a:cubicBezTo>
                  <a:cubicBezTo>
                    <a:pt x="921" y="538"/>
                    <a:pt x="922" y="534"/>
                    <a:pt x="923" y="529"/>
                  </a:cubicBezTo>
                  <a:lnTo>
                    <a:pt x="930" y="480"/>
                  </a:lnTo>
                  <a:cubicBezTo>
                    <a:pt x="931" y="474"/>
                    <a:pt x="931" y="468"/>
                    <a:pt x="931" y="463"/>
                  </a:cubicBezTo>
                  <a:cubicBezTo>
                    <a:pt x="931" y="208"/>
                    <a:pt x="724" y="1"/>
                    <a:pt x="4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 name="Google Shape;1762;p66"/>
          <p:cNvGrpSpPr/>
          <p:nvPr/>
        </p:nvGrpSpPr>
        <p:grpSpPr>
          <a:xfrm>
            <a:off x="4371872" y="1718185"/>
            <a:ext cx="408849" cy="357562"/>
            <a:chOff x="2533950" y="3729100"/>
            <a:chExt cx="233175" cy="203925"/>
          </a:xfrm>
        </p:grpSpPr>
        <p:sp>
          <p:nvSpPr>
            <p:cNvPr id="1763" name="Google Shape;1763;p66"/>
            <p:cNvSpPr/>
            <p:nvPr/>
          </p:nvSpPr>
          <p:spPr>
            <a:xfrm>
              <a:off x="2533950" y="3729100"/>
              <a:ext cx="233175" cy="203925"/>
            </a:xfrm>
            <a:custGeom>
              <a:rect b="b" l="l" r="r" t="t"/>
              <a:pathLst>
                <a:path extrusionOk="0" h="8157" w="9327">
                  <a:moveTo>
                    <a:pt x="1169" y="4877"/>
                  </a:moveTo>
                  <a:lnTo>
                    <a:pt x="1169" y="7441"/>
                  </a:lnTo>
                  <a:lnTo>
                    <a:pt x="608" y="7441"/>
                  </a:lnTo>
                  <a:cubicBezTo>
                    <a:pt x="424" y="7441"/>
                    <a:pt x="273" y="7291"/>
                    <a:pt x="273" y="7106"/>
                  </a:cubicBezTo>
                  <a:lnTo>
                    <a:pt x="273" y="5212"/>
                  </a:lnTo>
                  <a:cubicBezTo>
                    <a:pt x="273" y="5027"/>
                    <a:pt x="424" y="4877"/>
                    <a:pt x="608" y="4877"/>
                  </a:cubicBezTo>
                  <a:close/>
                  <a:moveTo>
                    <a:pt x="8718" y="4877"/>
                  </a:moveTo>
                  <a:cubicBezTo>
                    <a:pt x="8903" y="4877"/>
                    <a:pt x="9053" y="5027"/>
                    <a:pt x="9053" y="5213"/>
                  </a:cubicBezTo>
                  <a:lnTo>
                    <a:pt x="9053" y="7106"/>
                  </a:lnTo>
                  <a:cubicBezTo>
                    <a:pt x="9053" y="7291"/>
                    <a:pt x="8903" y="7441"/>
                    <a:pt x="8718" y="7441"/>
                  </a:cubicBezTo>
                  <a:lnTo>
                    <a:pt x="8157" y="7441"/>
                  </a:lnTo>
                  <a:lnTo>
                    <a:pt x="8157" y="4877"/>
                  </a:lnTo>
                  <a:close/>
                  <a:moveTo>
                    <a:pt x="7630" y="4435"/>
                  </a:moveTo>
                  <a:cubicBezTo>
                    <a:pt x="7770" y="4435"/>
                    <a:pt x="7884" y="4550"/>
                    <a:pt x="7884" y="4690"/>
                  </a:cubicBezTo>
                  <a:lnTo>
                    <a:pt x="7884" y="7628"/>
                  </a:lnTo>
                  <a:cubicBezTo>
                    <a:pt x="7884" y="7768"/>
                    <a:pt x="7770" y="7883"/>
                    <a:pt x="7630" y="7883"/>
                  </a:cubicBezTo>
                  <a:cubicBezTo>
                    <a:pt x="7489" y="7883"/>
                    <a:pt x="7374" y="7768"/>
                    <a:pt x="7374" y="7628"/>
                  </a:cubicBezTo>
                  <a:lnTo>
                    <a:pt x="7374" y="4690"/>
                  </a:lnTo>
                  <a:cubicBezTo>
                    <a:pt x="7374" y="4550"/>
                    <a:pt x="7489" y="4435"/>
                    <a:pt x="7630" y="4435"/>
                  </a:cubicBezTo>
                  <a:close/>
                  <a:moveTo>
                    <a:pt x="3424" y="1"/>
                  </a:moveTo>
                  <a:cubicBezTo>
                    <a:pt x="1858" y="1"/>
                    <a:pt x="584" y="1275"/>
                    <a:pt x="584" y="2840"/>
                  </a:cubicBezTo>
                  <a:lnTo>
                    <a:pt x="584" y="4604"/>
                  </a:lnTo>
                  <a:cubicBezTo>
                    <a:pt x="260" y="4617"/>
                    <a:pt x="0" y="4885"/>
                    <a:pt x="0" y="5212"/>
                  </a:cubicBezTo>
                  <a:lnTo>
                    <a:pt x="0" y="7106"/>
                  </a:lnTo>
                  <a:cubicBezTo>
                    <a:pt x="0" y="7442"/>
                    <a:pt x="273" y="7714"/>
                    <a:pt x="608" y="7714"/>
                  </a:cubicBezTo>
                  <a:lnTo>
                    <a:pt x="1176" y="7714"/>
                  </a:lnTo>
                  <a:cubicBezTo>
                    <a:pt x="1217" y="7965"/>
                    <a:pt x="1436" y="8156"/>
                    <a:pt x="1697" y="8156"/>
                  </a:cubicBezTo>
                  <a:cubicBezTo>
                    <a:pt x="1838" y="8156"/>
                    <a:pt x="1970" y="8101"/>
                    <a:pt x="2071" y="8001"/>
                  </a:cubicBezTo>
                  <a:cubicBezTo>
                    <a:pt x="2170" y="7901"/>
                    <a:pt x="2225" y="7769"/>
                    <a:pt x="2225" y="7628"/>
                  </a:cubicBezTo>
                  <a:lnTo>
                    <a:pt x="2225" y="7262"/>
                  </a:lnTo>
                  <a:cubicBezTo>
                    <a:pt x="2225" y="7187"/>
                    <a:pt x="2164" y="7126"/>
                    <a:pt x="2089" y="7126"/>
                  </a:cubicBezTo>
                  <a:cubicBezTo>
                    <a:pt x="2013" y="7126"/>
                    <a:pt x="1952" y="7187"/>
                    <a:pt x="1952" y="7262"/>
                  </a:cubicBezTo>
                  <a:lnTo>
                    <a:pt x="1952" y="7628"/>
                  </a:lnTo>
                  <a:cubicBezTo>
                    <a:pt x="1952" y="7696"/>
                    <a:pt x="1926" y="7760"/>
                    <a:pt x="1877" y="7808"/>
                  </a:cubicBezTo>
                  <a:cubicBezTo>
                    <a:pt x="1829" y="7856"/>
                    <a:pt x="1765" y="7883"/>
                    <a:pt x="1697" y="7883"/>
                  </a:cubicBezTo>
                  <a:cubicBezTo>
                    <a:pt x="1557" y="7883"/>
                    <a:pt x="1443" y="7768"/>
                    <a:pt x="1443" y="7628"/>
                  </a:cubicBezTo>
                  <a:lnTo>
                    <a:pt x="1443" y="4690"/>
                  </a:lnTo>
                  <a:cubicBezTo>
                    <a:pt x="1443" y="4550"/>
                    <a:pt x="1557" y="4435"/>
                    <a:pt x="1697" y="4435"/>
                  </a:cubicBezTo>
                  <a:cubicBezTo>
                    <a:pt x="1837" y="4435"/>
                    <a:pt x="1952" y="4550"/>
                    <a:pt x="1952" y="4690"/>
                  </a:cubicBezTo>
                  <a:lnTo>
                    <a:pt x="1952" y="6715"/>
                  </a:lnTo>
                  <a:cubicBezTo>
                    <a:pt x="1952" y="6791"/>
                    <a:pt x="2013" y="6852"/>
                    <a:pt x="2089" y="6852"/>
                  </a:cubicBezTo>
                  <a:cubicBezTo>
                    <a:pt x="2164" y="6852"/>
                    <a:pt x="2225" y="6791"/>
                    <a:pt x="2225" y="6715"/>
                  </a:cubicBezTo>
                  <a:lnTo>
                    <a:pt x="2225" y="4690"/>
                  </a:lnTo>
                  <a:cubicBezTo>
                    <a:pt x="2225" y="4399"/>
                    <a:pt x="1989" y="4163"/>
                    <a:pt x="1697" y="4163"/>
                  </a:cubicBezTo>
                  <a:cubicBezTo>
                    <a:pt x="1436" y="4163"/>
                    <a:pt x="1217" y="4354"/>
                    <a:pt x="1176" y="4604"/>
                  </a:cubicBezTo>
                  <a:lnTo>
                    <a:pt x="858" y="4604"/>
                  </a:lnTo>
                  <a:lnTo>
                    <a:pt x="858" y="2840"/>
                  </a:lnTo>
                  <a:cubicBezTo>
                    <a:pt x="858" y="1803"/>
                    <a:pt x="1477" y="907"/>
                    <a:pt x="2365" y="502"/>
                  </a:cubicBezTo>
                  <a:lnTo>
                    <a:pt x="2365" y="590"/>
                  </a:lnTo>
                  <a:cubicBezTo>
                    <a:pt x="2365" y="1005"/>
                    <a:pt x="2702" y="1343"/>
                    <a:pt x="3117" y="1343"/>
                  </a:cubicBezTo>
                  <a:lnTo>
                    <a:pt x="5935" y="1343"/>
                  </a:lnTo>
                  <a:cubicBezTo>
                    <a:pt x="6011" y="1343"/>
                    <a:pt x="6072" y="1281"/>
                    <a:pt x="6072" y="1206"/>
                  </a:cubicBezTo>
                  <a:cubicBezTo>
                    <a:pt x="6072" y="1130"/>
                    <a:pt x="6011" y="1069"/>
                    <a:pt x="5935" y="1069"/>
                  </a:cubicBezTo>
                  <a:lnTo>
                    <a:pt x="3117" y="1069"/>
                  </a:lnTo>
                  <a:cubicBezTo>
                    <a:pt x="2854" y="1069"/>
                    <a:pt x="2638" y="854"/>
                    <a:pt x="2638" y="590"/>
                  </a:cubicBezTo>
                  <a:lnTo>
                    <a:pt x="2638" y="397"/>
                  </a:lnTo>
                  <a:cubicBezTo>
                    <a:pt x="2885" y="317"/>
                    <a:pt x="3150" y="274"/>
                    <a:pt x="3424" y="274"/>
                  </a:cubicBezTo>
                  <a:lnTo>
                    <a:pt x="5902" y="274"/>
                  </a:lnTo>
                  <a:cubicBezTo>
                    <a:pt x="6176" y="274"/>
                    <a:pt x="6441" y="317"/>
                    <a:pt x="6688" y="397"/>
                  </a:cubicBezTo>
                  <a:lnTo>
                    <a:pt x="6688" y="590"/>
                  </a:lnTo>
                  <a:cubicBezTo>
                    <a:pt x="6688" y="773"/>
                    <a:pt x="6582" y="943"/>
                    <a:pt x="6416" y="1022"/>
                  </a:cubicBezTo>
                  <a:cubicBezTo>
                    <a:pt x="6348" y="1055"/>
                    <a:pt x="6319" y="1137"/>
                    <a:pt x="6352" y="1205"/>
                  </a:cubicBezTo>
                  <a:cubicBezTo>
                    <a:pt x="6376" y="1254"/>
                    <a:pt x="6424" y="1282"/>
                    <a:pt x="6476" y="1282"/>
                  </a:cubicBezTo>
                  <a:cubicBezTo>
                    <a:pt x="6495" y="1282"/>
                    <a:pt x="6516" y="1278"/>
                    <a:pt x="6534" y="1268"/>
                  </a:cubicBezTo>
                  <a:cubicBezTo>
                    <a:pt x="6794" y="1144"/>
                    <a:pt x="6962" y="877"/>
                    <a:pt x="6962" y="590"/>
                  </a:cubicBezTo>
                  <a:lnTo>
                    <a:pt x="6962" y="503"/>
                  </a:lnTo>
                  <a:cubicBezTo>
                    <a:pt x="7849" y="907"/>
                    <a:pt x="8469" y="1803"/>
                    <a:pt x="8469" y="2841"/>
                  </a:cubicBezTo>
                  <a:lnTo>
                    <a:pt x="8469" y="4604"/>
                  </a:lnTo>
                  <a:lnTo>
                    <a:pt x="8150" y="4604"/>
                  </a:lnTo>
                  <a:cubicBezTo>
                    <a:pt x="8109" y="4354"/>
                    <a:pt x="7891" y="4163"/>
                    <a:pt x="7629" y="4163"/>
                  </a:cubicBezTo>
                  <a:cubicBezTo>
                    <a:pt x="7338" y="4163"/>
                    <a:pt x="7102" y="4399"/>
                    <a:pt x="7102" y="4691"/>
                  </a:cubicBezTo>
                  <a:lnTo>
                    <a:pt x="7102" y="7628"/>
                  </a:lnTo>
                  <a:cubicBezTo>
                    <a:pt x="7102" y="7920"/>
                    <a:pt x="7338" y="8156"/>
                    <a:pt x="7629" y="8156"/>
                  </a:cubicBezTo>
                  <a:cubicBezTo>
                    <a:pt x="7891" y="8156"/>
                    <a:pt x="8109" y="7965"/>
                    <a:pt x="8150" y="7715"/>
                  </a:cubicBezTo>
                  <a:lnTo>
                    <a:pt x="8718" y="7715"/>
                  </a:lnTo>
                  <a:cubicBezTo>
                    <a:pt x="9054" y="7715"/>
                    <a:pt x="9327" y="7442"/>
                    <a:pt x="9327" y="7106"/>
                  </a:cubicBezTo>
                  <a:lnTo>
                    <a:pt x="9327" y="5213"/>
                  </a:lnTo>
                  <a:cubicBezTo>
                    <a:pt x="9327" y="4885"/>
                    <a:pt x="9066" y="4618"/>
                    <a:pt x="8742" y="4605"/>
                  </a:cubicBezTo>
                  <a:lnTo>
                    <a:pt x="8742" y="4604"/>
                  </a:lnTo>
                  <a:lnTo>
                    <a:pt x="8742" y="2840"/>
                  </a:lnTo>
                  <a:cubicBezTo>
                    <a:pt x="8742" y="1275"/>
                    <a:pt x="7468" y="1"/>
                    <a:pt x="59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6"/>
            <p:cNvSpPr/>
            <p:nvPr/>
          </p:nvSpPr>
          <p:spPr>
            <a:xfrm>
              <a:off x="2576900" y="3771175"/>
              <a:ext cx="147250" cy="136075"/>
            </a:xfrm>
            <a:custGeom>
              <a:rect b="b" l="l" r="r" t="t"/>
              <a:pathLst>
                <a:path extrusionOk="0" h="5443" w="5890">
                  <a:moveTo>
                    <a:pt x="2946" y="273"/>
                  </a:moveTo>
                  <a:cubicBezTo>
                    <a:pt x="3032" y="273"/>
                    <a:pt x="3120" y="294"/>
                    <a:pt x="3199" y="336"/>
                  </a:cubicBezTo>
                  <a:lnTo>
                    <a:pt x="5496" y="1553"/>
                  </a:lnTo>
                  <a:cubicBezTo>
                    <a:pt x="5571" y="1593"/>
                    <a:pt x="5616" y="1668"/>
                    <a:pt x="5616" y="1754"/>
                  </a:cubicBezTo>
                  <a:cubicBezTo>
                    <a:pt x="5616" y="1839"/>
                    <a:pt x="5571" y="1914"/>
                    <a:pt x="5496" y="1955"/>
                  </a:cubicBezTo>
                  <a:lnTo>
                    <a:pt x="3999" y="2747"/>
                  </a:lnTo>
                  <a:lnTo>
                    <a:pt x="3049" y="1663"/>
                  </a:lnTo>
                  <a:cubicBezTo>
                    <a:pt x="3021" y="1632"/>
                    <a:pt x="2984" y="1617"/>
                    <a:pt x="2946" y="1617"/>
                  </a:cubicBezTo>
                  <a:cubicBezTo>
                    <a:pt x="2914" y="1617"/>
                    <a:pt x="2881" y="1628"/>
                    <a:pt x="2855" y="1651"/>
                  </a:cubicBezTo>
                  <a:cubicBezTo>
                    <a:pt x="2798" y="1700"/>
                    <a:pt x="2793" y="1787"/>
                    <a:pt x="2843" y="1843"/>
                  </a:cubicBezTo>
                  <a:lnTo>
                    <a:pt x="3751" y="2879"/>
                  </a:lnTo>
                  <a:lnTo>
                    <a:pt x="3199" y="3170"/>
                  </a:lnTo>
                  <a:cubicBezTo>
                    <a:pt x="3120" y="3213"/>
                    <a:pt x="3033" y="3234"/>
                    <a:pt x="2946" y="3234"/>
                  </a:cubicBezTo>
                  <a:cubicBezTo>
                    <a:pt x="2859" y="3234"/>
                    <a:pt x="2772" y="3213"/>
                    <a:pt x="2692" y="3170"/>
                  </a:cubicBezTo>
                  <a:lnTo>
                    <a:pt x="395" y="1955"/>
                  </a:lnTo>
                  <a:cubicBezTo>
                    <a:pt x="320" y="1914"/>
                    <a:pt x="275" y="1839"/>
                    <a:pt x="275" y="1754"/>
                  </a:cubicBezTo>
                  <a:cubicBezTo>
                    <a:pt x="275" y="1668"/>
                    <a:pt x="320" y="1593"/>
                    <a:pt x="395" y="1553"/>
                  </a:cubicBezTo>
                  <a:lnTo>
                    <a:pt x="2691" y="336"/>
                  </a:lnTo>
                  <a:cubicBezTo>
                    <a:pt x="2772" y="294"/>
                    <a:pt x="2858" y="273"/>
                    <a:pt x="2946" y="273"/>
                  </a:cubicBezTo>
                  <a:close/>
                  <a:moveTo>
                    <a:pt x="4559" y="2760"/>
                  </a:moveTo>
                  <a:lnTo>
                    <a:pt x="4559" y="3201"/>
                  </a:lnTo>
                  <a:cubicBezTo>
                    <a:pt x="4559" y="3524"/>
                    <a:pt x="4383" y="3813"/>
                    <a:pt x="4104" y="3959"/>
                  </a:cubicBezTo>
                  <a:lnTo>
                    <a:pt x="4104" y="3001"/>
                  </a:lnTo>
                  <a:lnTo>
                    <a:pt x="4559" y="2760"/>
                  </a:lnTo>
                  <a:close/>
                  <a:moveTo>
                    <a:pt x="1331" y="2760"/>
                  </a:moveTo>
                  <a:lnTo>
                    <a:pt x="2564" y="3412"/>
                  </a:lnTo>
                  <a:cubicBezTo>
                    <a:pt x="2683" y="3475"/>
                    <a:pt x="2815" y="3507"/>
                    <a:pt x="2946" y="3507"/>
                  </a:cubicBezTo>
                  <a:cubicBezTo>
                    <a:pt x="3076" y="3507"/>
                    <a:pt x="3208" y="3475"/>
                    <a:pt x="3327" y="3412"/>
                  </a:cubicBezTo>
                  <a:lnTo>
                    <a:pt x="3830" y="3146"/>
                  </a:lnTo>
                  <a:lnTo>
                    <a:pt x="3830" y="4067"/>
                  </a:lnTo>
                  <a:cubicBezTo>
                    <a:pt x="3544" y="4161"/>
                    <a:pt x="3244" y="4207"/>
                    <a:pt x="2945" y="4207"/>
                  </a:cubicBezTo>
                  <a:cubicBezTo>
                    <a:pt x="2573" y="4207"/>
                    <a:pt x="2201" y="4135"/>
                    <a:pt x="1855" y="3991"/>
                  </a:cubicBezTo>
                  <a:cubicBezTo>
                    <a:pt x="1537" y="3858"/>
                    <a:pt x="1331" y="3548"/>
                    <a:pt x="1331" y="3201"/>
                  </a:cubicBezTo>
                  <a:lnTo>
                    <a:pt x="1331" y="2760"/>
                  </a:lnTo>
                  <a:close/>
                  <a:moveTo>
                    <a:pt x="3967" y="4770"/>
                  </a:moveTo>
                  <a:lnTo>
                    <a:pt x="4106" y="5011"/>
                  </a:lnTo>
                  <a:cubicBezTo>
                    <a:pt x="4134" y="5059"/>
                    <a:pt x="4115" y="5101"/>
                    <a:pt x="4106" y="5116"/>
                  </a:cubicBezTo>
                  <a:cubicBezTo>
                    <a:pt x="4098" y="5133"/>
                    <a:pt x="4070" y="5169"/>
                    <a:pt x="4015" y="5169"/>
                  </a:cubicBezTo>
                  <a:lnTo>
                    <a:pt x="3919" y="5169"/>
                  </a:lnTo>
                  <a:cubicBezTo>
                    <a:pt x="3864" y="5169"/>
                    <a:pt x="3837" y="5133"/>
                    <a:pt x="3828" y="5116"/>
                  </a:cubicBezTo>
                  <a:cubicBezTo>
                    <a:pt x="3819" y="5101"/>
                    <a:pt x="3800" y="5059"/>
                    <a:pt x="3828" y="5011"/>
                  </a:cubicBezTo>
                  <a:lnTo>
                    <a:pt x="3967" y="4770"/>
                  </a:lnTo>
                  <a:close/>
                  <a:moveTo>
                    <a:pt x="2945" y="0"/>
                  </a:moveTo>
                  <a:cubicBezTo>
                    <a:pt x="2814" y="0"/>
                    <a:pt x="2683" y="32"/>
                    <a:pt x="2564" y="95"/>
                  </a:cubicBezTo>
                  <a:lnTo>
                    <a:pt x="268" y="1311"/>
                  </a:lnTo>
                  <a:cubicBezTo>
                    <a:pt x="103" y="1399"/>
                    <a:pt x="1" y="1567"/>
                    <a:pt x="1" y="1754"/>
                  </a:cubicBezTo>
                  <a:cubicBezTo>
                    <a:pt x="1" y="1939"/>
                    <a:pt x="103" y="2109"/>
                    <a:pt x="268" y="2195"/>
                  </a:cubicBezTo>
                  <a:lnTo>
                    <a:pt x="1058" y="2614"/>
                  </a:lnTo>
                  <a:lnTo>
                    <a:pt x="1058" y="3201"/>
                  </a:lnTo>
                  <a:cubicBezTo>
                    <a:pt x="1058" y="3660"/>
                    <a:pt x="1330" y="4068"/>
                    <a:pt x="1750" y="4243"/>
                  </a:cubicBezTo>
                  <a:cubicBezTo>
                    <a:pt x="2130" y="4401"/>
                    <a:pt x="2538" y="4480"/>
                    <a:pt x="2946" y="4480"/>
                  </a:cubicBezTo>
                  <a:cubicBezTo>
                    <a:pt x="3244" y="4480"/>
                    <a:pt x="3543" y="4438"/>
                    <a:pt x="3830" y="4352"/>
                  </a:cubicBezTo>
                  <a:lnTo>
                    <a:pt x="3830" y="4461"/>
                  </a:lnTo>
                  <a:lnTo>
                    <a:pt x="3591" y="4875"/>
                  </a:lnTo>
                  <a:cubicBezTo>
                    <a:pt x="3522" y="4994"/>
                    <a:pt x="3522" y="5135"/>
                    <a:pt x="3591" y="5253"/>
                  </a:cubicBezTo>
                  <a:cubicBezTo>
                    <a:pt x="3659" y="5372"/>
                    <a:pt x="3782" y="5443"/>
                    <a:pt x="3919" y="5443"/>
                  </a:cubicBezTo>
                  <a:lnTo>
                    <a:pt x="4015" y="5443"/>
                  </a:lnTo>
                  <a:cubicBezTo>
                    <a:pt x="4152" y="5443"/>
                    <a:pt x="4275" y="5372"/>
                    <a:pt x="4343" y="5253"/>
                  </a:cubicBezTo>
                  <a:cubicBezTo>
                    <a:pt x="4412" y="5135"/>
                    <a:pt x="4412" y="4994"/>
                    <a:pt x="4343" y="4875"/>
                  </a:cubicBezTo>
                  <a:lnTo>
                    <a:pt x="4104" y="4461"/>
                  </a:lnTo>
                  <a:lnTo>
                    <a:pt x="4104" y="4258"/>
                  </a:lnTo>
                  <a:cubicBezTo>
                    <a:pt x="4116" y="4253"/>
                    <a:pt x="4129" y="4248"/>
                    <a:pt x="4141" y="4243"/>
                  </a:cubicBezTo>
                  <a:cubicBezTo>
                    <a:pt x="4561" y="4068"/>
                    <a:pt x="4833" y="3660"/>
                    <a:pt x="4833" y="3201"/>
                  </a:cubicBezTo>
                  <a:lnTo>
                    <a:pt x="4833" y="2614"/>
                  </a:lnTo>
                  <a:lnTo>
                    <a:pt x="5624" y="2195"/>
                  </a:lnTo>
                  <a:cubicBezTo>
                    <a:pt x="5787" y="2109"/>
                    <a:pt x="5889" y="1939"/>
                    <a:pt x="5889" y="1754"/>
                  </a:cubicBezTo>
                  <a:cubicBezTo>
                    <a:pt x="5889" y="1567"/>
                    <a:pt x="5787" y="1399"/>
                    <a:pt x="5624" y="1311"/>
                  </a:cubicBezTo>
                  <a:lnTo>
                    <a:pt x="3327" y="95"/>
                  </a:lnTo>
                  <a:cubicBezTo>
                    <a:pt x="3207" y="32"/>
                    <a:pt x="3076" y="0"/>
                    <a:pt x="29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8" name="Shape 1768"/>
        <p:cNvGrpSpPr/>
        <p:nvPr/>
      </p:nvGrpSpPr>
      <p:grpSpPr>
        <a:xfrm>
          <a:off x="0" y="0"/>
          <a:ext cx="0" cy="0"/>
          <a:chOff x="0" y="0"/>
          <a:chExt cx="0" cy="0"/>
        </a:xfrm>
      </p:grpSpPr>
      <p:sp>
        <p:nvSpPr>
          <p:cNvPr id="1769" name="Google Shape;1769;p67"/>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 </a:t>
            </a:r>
            <a:r>
              <a:rPr lang="en"/>
              <a:t>Teachers' </a:t>
            </a:r>
            <a:r>
              <a:rPr lang="en">
                <a:highlight>
                  <a:schemeClr val="lt2"/>
                </a:highlight>
              </a:rPr>
              <a:t>RIGHTS</a:t>
            </a:r>
            <a:endParaRPr>
              <a:highlight>
                <a:schemeClr val="lt2"/>
              </a:highlight>
            </a:endParaRPr>
          </a:p>
        </p:txBody>
      </p:sp>
      <p:sp>
        <p:nvSpPr>
          <p:cNvPr id="1770" name="Google Shape;1770;p67"/>
          <p:cNvSpPr txBox="1"/>
          <p:nvPr>
            <p:ph idx="1" type="subTitle"/>
          </p:nvPr>
        </p:nvSpPr>
        <p:spPr>
          <a:xfrm>
            <a:off x="3654563" y="3029825"/>
            <a:ext cx="18321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EARTH</a:t>
            </a:r>
            <a:endParaRPr/>
          </a:p>
        </p:txBody>
      </p:sp>
      <p:sp>
        <p:nvSpPr>
          <p:cNvPr id="1771" name="Google Shape;1771;p67"/>
          <p:cNvSpPr txBox="1"/>
          <p:nvPr>
            <p:ph idx="2" type="subTitle"/>
          </p:nvPr>
        </p:nvSpPr>
        <p:spPr>
          <a:xfrm>
            <a:off x="3654500" y="3422150"/>
            <a:ext cx="18321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Earth is a planet that has life</a:t>
            </a:r>
            <a:endParaRPr/>
          </a:p>
        </p:txBody>
      </p:sp>
      <p:sp>
        <p:nvSpPr>
          <p:cNvPr id="1772" name="Google Shape;1772;p67"/>
          <p:cNvSpPr txBox="1"/>
          <p:nvPr>
            <p:ph idx="3" type="subTitle"/>
          </p:nvPr>
        </p:nvSpPr>
        <p:spPr>
          <a:xfrm>
            <a:off x="686900" y="3029825"/>
            <a:ext cx="18336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MARS</a:t>
            </a:r>
            <a:endParaRPr/>
          </a:p>
        </p:txBody>
      </p:sp>
      <p:sp>
        <p:nvSpPr>
          <p:cNvPr id="1773" name="Google Shape;1773;p67"/>
          <p:cNvSpPr txBox="1"/>
          <p:nvPr>
            <p:ph idx="4" type="subTitle"/>
          </p:nvPr>
        </p:nvSpPr>
        <p:spPr>
          <a:xfrm>
            <a:off x="686900" y="3422150"/>
            <a:ext cx="18336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Mars is actually a very cold place</a:t>
            </a:r>
            <a:endParaRPr/>
          </a:p>
        </p:txBody>
      </p:sp>
      <p:sp>
        <p:nvSpPr>
          <p:cNvPr id="1774" name="Google Shape;1774;p67"/>
          <p:cNvSpPr txBox="1"/>
          <p:nvPr>
            <p:ph idx="5" type="subTitle"/>
          </p:nvPr>
        </p:nvSpPr>
        <p:spPr>
          <a:xfrm>
            <a:off x="2170731" y="1757525"/>
            <a:ext cx="18336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MERCURY</a:t>
            </a:r>
            <a:endParaRPr/>
          </a:p>
        </p:txBody>
      </p:sp>
      <p:sp>
        <p:nvSpPr>
          <p:cNvPr id="1775" name="Google Shape;1775;p67"/>
          <p:cNvSpPr txBox="1"/>
          <p:nvPr>
            <p:ph idx="6" type="subTitle"/>
          </p:nvPr>
        </p:nvSpPr>
        <p:spPr>
          <a:xfrm>
            <a:off x="2170338" y="2149850"/>
            <a:ext cx="18336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a:t>
            </a:r>
            <a:endParaRPr/>
          </a:p>
        </p:txBody>
      </p:sp>
      <p:sp>
        <p:nvSpPr>
          <p:cNvPr id="1776" name="Google Shape;1776;p67"/>
          <p:cNvSpPr txBox="1"/>
          <p:nvPr>
            <p:ph idx="7" type="subTitle"/>
          </p:nvPr>
        </p:nvSpPr>
        <p:spPr>
          <a:xfrm>
            <a:off x="6620725" y="3029825"/>
            <a:ext cx="18336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NEPTUNE</a:t>
            </a:r>
            <a:endParaRPr/>
          </a:p>
        </p:txBody>
      </p:sp>
      <p:sp>
        <p:nvSpPr>
          <p:cNvPr id="1777" name="Google Shape;1777;p67"/>
          <p:cNvSpPr txBox="1"/>
          <p:nvPr>
            <p:ph idx="8" type="subTitle"/>
          </p:nvPr>
        </p:nvSpPr>
        <p:spPr>
          <a:xfrm>
            <a:off x="6620725" y="3422150"/>
            <a:ext cx="18336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Neptune is very far away from the Sun</a:t>
            </a:r>
            <a:endParaRPr/>
          </a:p>
        </p:txBody>
      </p:sp>
      <p:sp>
        <p:nvSpPr>
          <p:cNvPr id="1778" name="Google Shape;1778;p67"/>
          <p:cNvSpPr txBox="1"/>
          <p:nvPr>
            <p:ph idx="9" type="subTitle"/>
          </p:nvPr>
        </p:nvSpPr>
        <p:spPr>
          <a:xfrm>
            <a:off x="5136894" y="1757525"/>
            <a:ext cx="18336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SATURN</a:t>
            </a:r>
            <a:endParaRPr/>
          </a:p>
        </p:txBody>
      </p:sp>
      <p:sp>
        <p:nvSpPr>
          <p:cNvPr id="1779" name="Google Shape;1779;p67"/>
          <p:cNvSpPr txBox="1"/>
          <p:nvPr>
            <p:ph idx="13" type="subTitle"/>
          </p:nvPr>
        </p:nvSpPr>
        <p:spPr>
          <a:xfrm>
            <a:off x="5137263" y="2149850"/>
            <a:ext cx="18336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sz="1600"/>
              <a:t>Saturn was named after a Roman god</a:t>
            </a:r>
            <a:endParaRPr sz="1600"/>
          </a:p>
        </p:txBody>
      </p:sp>
      <p:grpSp>
        <p:nvGrpSpPr>
          <p:cNvPr id="1780" name="Google Shape;1780;p67"/>
          <p:cNvGrpSpPr/>
          <p:nvPr/>
        </p:nvGrpSpPr>
        <p:grpSpPr>
          <a:xfrm flipH="1">
            <a:off x="8083854" y="243804"/>
            <a:ext cx="1060147" cy="1176761"/>
            <a:chOff x="777100" y="158663"/>
            <a:chExt cx="707850" cy="785712"/>
          </a:xfrm>
        </p:grpSpPr>
        <p:cxnSp>
          <p:nvCxnSpPr>
            <p:cNvPr id="1781" name="Google Shape;1781;p67"/>
            <p:cNvCxnSpPr/>
            <p:nvPr/>
          </p:nvCxnSpPr>
          <p:spPr>
            <a:xfrm flipH="1" rot="10800000">
              <a:off x="777100" y="158675"/>
              <a:ext cx="416700" cy="482100"/>
            </a:xfrm>
            <a:prstGeom prst="straightConnector1">
              <a:avLst/>
            </a:prstGeom>
            <a:noFill/>
            <a:ln cap="flat" cmpd="sng" w="19050">
              <a:solidFill>
                <a:schemeClr val="lt2"/>
              </a:solidFill>
              <a:prstDash val="solid"/>
              <a:round/>
              <a:headEnd len="med" w="med" type="none"/>
              <a:tailEnd len="med" w="med" type="none"/>
            </a:ln>
          </p:spPr>
        </p:cxnSp>
        <p:cxnSp>
          <p:nvCxnSpPr>
            <p:cNvPr id="1782" name="Google Shape;1782;p67"/>
            <p:cNvCxnSpPr/>
            <p:nvPr/>
          </p:nvCxnSpPr>
          <p:spPr>
            <a:xfrm flipH="1">
              <a:off x="809503" y="158663"/>
              <a:ext cx="384300" cy="774900"/>
            </a:xfrm>
            <a:prstGeom prst="straightConnector1">
              <a:avLst/>
            </a:prstGeom>
            <a:noFill/>
            <a:ln cap="flat" cmpd="sng" w="19050">
              <a:solidFill>
                <a:schemeClr val="lt2"/>
              </a:solidFill>
              <a:prstDash val="solid"/>
              <a:round/>
              <a:headEnd len="med" w="med" type="none"/>
              <a:tailEnd len="med" w="med" type="none"/>
            </a:ln>
          </p:spPr>
        </p:cxnSp>
        <p:cxnSp>
          <p:nvCxnSpPr>
            <p:cNvPr id="1783" name="Google Shape;1783;p67"/>
            <p:cNvCxnSpPr/>
            <p:nvPr/>
          </p:nvCxnSpPr>
          <p:spPr>
            <a:xfrm flipH="1" rot="10800000">
              <a:off x="807425" y="293075"/>
              <a:ext cx="527700" cy="651300"/>
            </a:xfrm>
            <a:prstGeom prst="straightConnector1">
              <a:avLst/>
            </a:prstGeom>
            <a:noFill/>
            <a:ln cap="flat" cmpd="sng" w="19050">
              <a:solidFill>
                <a:schemeClr val="lt2"/>
              </a:solidFill>
              <a:prstDash val="solid"/>
              <a:round/>
              <a:headEnd len="med" w="med" type="none"/>
              <a:tailEnd len="med" w="med" type="none"/>
            </a:ln>
          </p:spPr>
        </p:cxnSp>
        <p:cxnSp>
          <p:nvCxnSpPr>
            <p:cNvPr id="1784" name="Google Shape;1784;p67"/>
            <p:cNvCxnSpPr/>
            <p:nvPr/>
          </p:nvCxnSpPr>
          <p:spPr>
            <a:xfrm flipH="1">
              <a:off x="1087625" y="293075"/>
              <a:ext cx="247500" cy="618600"/>
            </a:xfrm>
            <a:prstGeom prst="straightConnector1">
              <a:avLst/>
            </a:prstGeom>
            <a:noFill/>
            <a:ln cap="flat" cmpd="sng" w="19050">
              <a:solidFill>
                <a:schemeClr val="lt2"/>
              </a:solidFill>
              <a:prstDash val="solid"/>
              <a:round/>
              <a:headEnd len="med" w="med" type="none"/>
              <a:tailEnd len="med" w="med" type="none"/>
            </a:ln>
          </p:spPr>
        </p:cxnSp>
        <p:cxnSp>
          <p:nvCxnSpPr>
            <p:cNvPr id="1785" name="Google Shape;1785;p67"/>
            <p:cNvCxnSpPr/>
            <p:nvPr/>
          </p:nvCxnSpPr>
          <p:spPr>
            <a:xfrm flipH="1" rot="10800000">
              <a:off x="1100675" y="547000"/>
              <a:ext cx="312600" cy="364800"/>
            </a:xfrm>
            <a:prstGeom prst="straightConnector1">
              <a:avLst/>
            </a:prstGeom>
            <a:noFill/>
            <a:ln cap="flat" cmpd="sng" w="19050">
              <a:solidFill>
                <a:schemeClr val="lt2"/>
              </a:solidFill>
              <a:prstDash val="solid"/>
              <a:round/>
              <a:headEnd len="med" w="med" type="none"/>
              <a:tailEnd len="med" w="med" type="none"/>
            </a:ln>
          </p:spPr>
        </p:cxnSp>
        <p:cxnSp>
          <p:nvCxnSpPr>
            <p:cNvPr id="1786" name="Google Shape;1786;p67"/>
            <p:cNvCxnSpPr/>
            <p:nvPr/>
          </p:nvCxnSpPr>
          <p:spPr>
            <a:xfrm flipH="1">
              <a:off x="1315750" y="547000"/>
              <a:ext cx="91200" cy="364800"/>
            </a:xfrm>
            <a:prstGeom prst="straightConnector1">
              <a:avLst/>
            </a:prstGeom>
            <a:noFill/>
            <a:ln cap="flat" cmpd="sng" w="19050">
              <a:solidFill>
                <a:schemeClr val="lt2"/>
              </a:solidFill>
              <a:prstDash val="solid"/>
              <a:round/>
              <a:headEnd len="med" w="med" type="none"/>
              <a:tailEnd len="med" w="med" type="none"/>
            </a:ln>
          </p:spPr>
        </p:cxnSp>
        <p:cxnSp>
          <p:nvCxnSpPr>
            <p:cNvPr id="1787" name="Google Shape;1787;p67"/>
            <p:cNvCxnSpPr/>
            <p:nvPr/>
          </p:nvCxnSpPr>
          <p:spPr>
            <a:xfrm flipH="1" rot="10800000">
              <a:off x="1315750" y="703175"/>
              <a:ext cx="169200" cy="208500"/>
            </a:xfrm>
            <a:prstGeom prst="straightConnector1">
              <a:avLst/>
            </a:prstGeom>
            <a:noFill/>
            <a:ln cap="flat" cmpd="sng" w="19050">
              <a:solidFill>
                <a:schemeClr val="lt2"/>
              </a:solidFill>
              <a:prstDash val="solid"/>
              <a:round/>
              <a:headEnd len="med" w="med" type="none"/>
              <a:tailEnd len="med" w="med" type="none"/>
            </a:ln>
          </p:spPr>
        </p:cxnSp>
      </p:grpSp>
      <p:grpSp>
        <p:nvGrpSpPr>
          <p:cNvPr id="1788" name="Google Shape;1788;p67"/>
          <p:cNvGrpSpPr/>
          <p:nvPr/>
        </p:nvGrpSpPr>
        <p:grpSpPr>
          <a:xfrm rot="-5256020">
            <a:off x="264734" y="1577780"/>
            <a:ext cx="1116541" cy="1100330"/>
            <a:chOff x="5541075" y="3903350"/>
            <a:chExt cx="823050" cy="811100"/>
          </a:xfrm>
        </p:grpSpPr>
        <p:sp>
          <p:nvSpPr>
            <p:cNvPr id="1789" name="Google Shape;1789;p67"/>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7"/>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7"/>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7"/>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7"/>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7"/>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7"/>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7"/>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7"/>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8" name="Google Shape;1798;p67"/>
          <p:cNvSpPr/>
          <p:nvPr/>
        </p:nvSpPr>
        <p:spPr>
          <a:xfrm>
            <a:off x="4392433" y="2083213"/>
            <a:ext cx="356358" cy="392384"/>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7"/>
          <p:cNvSpPr/>
          <p:nvPr/>
        </p:nvSpPr>
        <p:spPr>
          <a:xfrm>
            <a:off x="2909358" y="3336894"/>
            <a:ext cx="356358" cy="392384"/>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7"/>
          <p:cNvSpPr/>
          <p:nvPr/>
        </p:nvSpPr>
        <p:spPr>
          <a:xfrm>
            <a:off x="5875483" y="3336894"/>
            <a:ext cx="356358" cy="392384"/>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4" name="Shape 1804"/>
        <p:cNvGrpSpPr/>
        <p:nvPr/>
      </p:nvGrpSpPr>
      <p:grpSpPr>
        <a:xfrm>
          <a:off x="0" y="0"/>
          <a:ext cx="0" cy="0"/>
          <a:chOff x="0" y="0"/>
          <a:chExt cx="0" cy="0"/>
        </a:xfrm>
      </p:grpSpPr>
      <p:sp>
        <p:nvSpPr>
          <p:cNvPr id="1805" name="Google Shape;1805;p68"/>
          <p:cNvSpPr txBox="1"/>
          <p:nvPr>
            <p:ph type="title"/>
          </p:nvPr>
        </p:nvSpPr>
        <p:spPr>
          <a:xfrm>
            <a:off x="729150" y="46487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WORKING </a:t>
            </a:r>
            <a:r>
              <a:rPr lang="en"/>
              <a:t>CONDITIONS OF A </a:t>
            </a:r>
            <a:r>
              <a:rPr lang="en">
                <a:highlight>
                  <a:schemeClr val="lt2"/>
                </a:highlight>
              </a:rPr>
              <a:t>TEACHER</a:t>
            </a:r>
            <a:endParaRPr>
              <a:highlight>
                <a:schemeClr val="lt2"/>
              </a:highlight>
            </a:endParaRPr>
          </a:p>
        </p:txBody>
      </p:sp>
      <p:graphicFrame>
        <p:nvGraphicFramePr>
          <p:cNvPr id="1806" name="Google Shape;1806;p68"/>
          <p:cNvGraphicFramePr/>
          <p:nvPr/>
        </p:nvGraphicFramePr>
        <p:xfrm>
          <a:off x="952500" y="1294913"/>
          <a:ext cx="3000000" cy="3000000"/>
        </p:xfrm>
        <a:graphic>
          <a:graphicData uri="http://schemas.openxmlformats.org/drawingml/2006/table">
            <a:tbl>
              <a:tblPr>
                <a:noFill/>
                <a:tableStyleId>{FA557CCA-39A1-4347-855C-31514ABF5C16}</a:tableStyleId>
              </a:tblPr>
              <a:tblGrid>
                <a:gridCol w="1713350"/>
                <a:gridCol w="1841875"/>
                <a:gridCol w="1841875"/>
                <a:gridCol w="1841875"/>
              </a:tblGrid>
              <a:tr h="381000">
                <a:tc>
                  <a:txBody>
                    <a:bodyPr/>
                    <a:lstStyle/>
                    <a:p>
                      <a:pPr indent="0" lvl="0" marL="0" rtl="0" algn="ctr">
                        <a:spcBef>
                          <a:spcPts val="0"/>
                        </a:spcBef>
                        <a:spcAft>
                          <a:spcPts val="0"/>
                        </a:spcAft>
                        <a:buNone/>
                      </a:pPr>
                      <a:r>
                        <a:t/>
                      </a:r>
                      <a:endParaRPr>
                        <a:solidFill>
                          <a:schemeClr val="dk1"/>
                        </a:solidFill>
                        <a:latin typeface="Bangers"/>
                        <a:ea typeface="Bangers"/>
                        <a:cs typeface="Bangers"/>
                        <a:sym typeface="Bangers"/>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gridSpan="3">
                  <a:txBody>
                    <a:bodyPr/>
                    <a:lstStyle/>
                    <a:p>
                      <a:pPr indent="0" lvl="0" marL="0" rtl="0" algn="ctr">
                        <a:spcBef>
                          <a:spcPts val="0"/>
                        </a:spcBef>
                        <a:spcAft>
                          <a:spcPts val="0"/>
                        </a:spcAft>
                        <a:buNone/>
                      </a:pPr>
                      <a:r>
                        <a:rPr lang="en" sz="2000">
                          <a:solidFill>
                            <a:schemeClr val="dk1"/>
                          </a:solidFill>
                          <a:latin typeface="Bangers"/>
                          <a:ea typeface="Bangers"/>
                          <a:cs typeface="Bangers"/>
                          <a:sym typeface="Bangers"/>
                        </a:rPr>
                        <a:t>TEACHERS’ RATING OF WORKING CONDITIONS</a:t>
                      </a:r>
                      <a:endParaRPr sz="20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hMerge="1"/>
                <a:tc hMerge="1"/>
              </a:tr>
              <a:tr h="381000">
                <a:tc>
                  <a:txBody>
                    <a:bodyPr/>
                    <a:lstStyle/>
                    <a:p>
                      <a:pPr indent="0" lvl="0" marL="0" rtl="0" algn="ctr">
                        <a:spcBef>
                          <a:spcPts val="0"/>
                        </a:spcBef>
                        <a:spcAft>
                          <a:spcPts val="0"/>
                        </a:spcAft>
                        <a:buNone/>
                      </a:pPr>
                      <a:r>
                        <a:rPr lang="en" sz="2000">
                          <a:solidFill>
                            <a:schemeClr val="dk1"/>
                          </a:solidFill>
                          <a:latin typeface="Bangers"/>
                          <a:ea typeface="Bangers"/>
                          <a:cs typeface="Bangers"/>
                          <a:sym typeface="Bangers"/>
                        </a:rPr>
                        <a:t>SCHOOLS</a:t>
                      </a:r>
                      <a:endParaRPr sz="20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000">
                          <a:solidFill>
                            <a:schemeClr val="dk1"/>
                          </a:solidFill>
                          <a:latin typeface="Bangers"/>
                          <a:ea typeface="Bangers"/>
                          <a:cs typeface="Bangers"/>
                          <a:sym typeface="Bangers"/>
                        </a:rPr>
                        <a:t>MOTIVATING</a:t>
                      </a:r>
                      <a:endParaRPr sz="20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2000">
                          <a:solidFill>
                            <a:schemeClr val="dk1"/>
                          </a:solidFill>
                          <a:latin typeface="Bangers"/>
                          <a:ea typeface="Bangers"/>
                          <a:cs typeface="Bangers"/>
                          <a:sym typeface="Bangers"/>
                        </a:rPr>
                        <a:t>FAIRLY MOTIVATING</a:t>
                      </a:r>
                      <a:endParaRPr sz="20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2000">
                          <a:solidFill>
                            <a:schemeClr val="dk1"/>
                          </a:solidFill>
                          <a:latin typeface="Bangers"/>
                          <a:ea typeface="Bangers"/>
                          <a:cs typeface="Bangers"/>
                          <a:sym typeface="Bangers"/>
                        </a:rPr>
                        <a:t>DE-MOTIVATING</a:t>
                      </a:r>
                      <a:endParaRPr sz="20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r>
              <a:tr h="4267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School name</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267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School name</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267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School name</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267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School name</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4267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School name</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0" name="Shape 1810"/>
        <p:cNvGrpSpPr/>
        <p:nvPr/>
      </p:nvGrpSpPr>
      <p:grpSpPr>
        <a:xfrm>
          <a:off x="0" y="0"/>
          <a:ext cx="0" cy="0"/>
          <a:chOff x="0" y="0"/>
          <a:chExt cx="0" cy="0"/>
        </a:xfrm>
      </p:grpSpPr>
      <p:sp>
        <p:nvSpPr>
          <p:cNvPr id="1811" name="Google Shape;1811;p69"/>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BEST SALARIES FOR </a:t>
            </a:r>
            <a:r>
              <a:rPr lang="en">
                <a:highlight>
                  <a:schemeClr val="lt2"/>
                </a:highlight>
              </a:rPr>
              <a:t>TEACHERS</a:t>
            </a:r>
            <a:endParaRPr>
              <a:highlight>
                <a:schemeClr val="lt2"/>
              </a:highlight>
            </a:endParaRPr>
          </a:p>
        </p:txBody>
      </p:sp>
      <p:grpSp>
        <p:nvGrpSpPr>
          <p:cNvPr id="1812" name="Google Shape;1812;p69"/>
          <p:cNvGrpSpPr/>
          <p:nvPr/>
        </p:nvGrpSpPr>
        <p:grpSpPr>
          <a:xfrm>
            <a:off x="3815066" y="1945640"/>
            <a:ext cx="4183885" cy="2228908"/>
            <a:chOff x="233350" y="949250"/>
            <a:chExt cx="7137300" cy="3802300"/>
          </a:xfrm>
        </p:grpSpPr>
        <p:sp>
          <p:nvSpPr>
            <p:cNvPr id="1813" name="Google Shape;1813;p6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4" name="Google Shape;1864;p69"/>
          <p:cNvSpPr txBox="1"/>
          <p:nvPr/>
        </p:nvSpPr>
        <p:spPr>
          <a:xfrm flipH="1">
            <a:off x="1338775" y="2739625"/>
            <a:ext cx="2140200" cy="70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Actor"/>
                <a:ea typeface="Actor"/>
                <a:cs typeface="Actor"/>
                <a:sym typeface="Actor"/>
              </a:rPr>
              <a:t>Venus is the second planet from the Sun</a:t>
            </a:r>
            <a:endParaRPr sz="1600">
              <a:solidFill>
                <a:schemeClr val="dk1"/>
              </a:solidFill>
              <a:latin typeface="Actor"/>
              <a:ea typeface="Actor"/>
              <a:cs typeface="Actor"/>
              <a:sym typeface="Actor"/>
            </a:endParaRPr>
          </a:p>
          <a:p>
            <a:pPr indent="0" lvl="0" marL="0" rtl="0" algn="l">
              <a:spcBef>
                <a:spcPts val="0"/>
              </a:spcBef>
              <a:spcAft>
                <a:spcPts val="0"/>
              </a:spcAft>
              <a:buNone/>
            </a:pPr>
            <a:r>
              <a:t/>
            </a:r>
            <a:endParaRPr sz="1600">
              <a:solidFill>
                <a:schemeClr val="dk1"/>
              </a:solidFill>
              <a:latin typeface="Actor"/>
              <a:ea typeface="Actor"/>
              <a:cs typeface="Actor"/>
              <a:sym typeface="Actor"/>
            </a:endParaRPr>
          </a:p>
        </p:txBody>
      </p:sp>
      <p:sp>
        <p:nvSpPr>
          <p:cNvPr id="1865" name="Google Shape;1865;p69"/>
          <p:cNvSpPr txBox="1"/>
          <p:nvPr/>
        </p:nvSpPr>
        <p:spPr>
          <a:xfrm flipH="1">
            <a:off x="1338775" y="2418851"/>
            <a:ext cx="21402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Bangers"/>
                <a:ea typeface="Bangers"/>
                <a:cs typeface="Bangers"/>
                <a:sym typeface="Bangers"/>
              </a:rPr>
              <a:t>Venus</a:t>
            </a:r>
            <a:endParaRPr sz="2400">
              <a:solidFill>
                <a:schemeClr val="dk1"/>
              </a:solidFill>
              <a:latin typeface="Bangers"/>
              <a:ea typeface="Bangers"/>
              <a:cs typeface="Bangers"/>
              <a:sym typeface="Bangers"/>
            </a:endParaRPr>
          </a:p>
        </p:txBody>
      </p:sp>
      <p:sp>
        <p:nvSpPr>
          <p:cNvPr id="1866" name="Google Shape;1866;p69"/>
          <p:cNvSpPr txBox="1"/>
          <p:nvPr/>
        </p:nvSpPr>
        <p:spPr>
          <a:xfrm flipH="1">
            <a:off x="1338775" y="3768029"/>
            <a:ext cx="2140200" cy="70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Actor"/>
                <a:ea typeface="Actor"/>
                <a:cs typeface="Actor"/>
                <a:sym typeface="Actor"/>
              </a:rPr>
              <a:t>Mercury is the closest planet to the Sun</a:t>
            </a:r>
            <a:endParaRPr sz="1600">
              <a:solidFill>
                <a:schemeClr val="dk1"/>
              </a:solidFill>
              <a:latin typeface="Actor"/>
              <a:ea typeface="Actor"/>
              <a:cs typeface="Actor"/>
              <a:sym typeface="Actor"/>
            </a:endParaRPr>
          </a:p>
        </p:txBody>
      </p:sp>
      <p:sp>
        <p:nvSpPr>
          <p:cNvPr id="1867" name="Google Shape;1867;p69"/>
          <p:cNvSpPr txBox="1"/>
          <p:nvPr/>
        </p:nvSpPr>
        <p:spPr>
          <a:xfrm flipH="1">
            <a:off x="1338775" y="3447241"/>
            <a:ext cx="21402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Bangers"/>
                <a:ea typeface="Bangers"/>
                <a:cs typeface="Bangers"/>
                <a:sym typeface="Bangers"/>
              </a:rPr>
              <a:t>MERCURY</a:t>
            </a:r>
            <a:endParaRPr sz="2400">
              <a:solidFill>
                <a:schemeClr val="dk1"/>
              </a:solidFill>
              <a:latin typeface="Bangers"/>
              <a:ea typeface="Bangers"/>
              <a:cs typeface="Bangers"/>
              <a:sym typeface="Bangers"/>
            </a:endParaRPr>
          </a:p>
        </p:txBody>
      </p:sp>
      <p:sp>
        <p:nvSpPr>
          <p:cNvPr id="1868" name="Google Shape;1868;p69"/>
          <p:cNvSpPr txBox="1"/>
          <p:nvPr/>
        </p:nvSpPr>
        <p:spPr>
          <a:xfrm flipH="1">
            <a:off x="1338771" y="1390455"/>
            <a:ext cx="21402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Bangers"/>
                <a:ea typeface="Bangers"/>
                <a:cs typeface="Bangers"/>
                <a:sym typeface="Bangers"/>
              </a:rPr>
              <a:t>MARS</a:t>
            </a:r>
            <a:endParaRPr sz="2400">
              <a:solidFill>
                <a:schemeClr val="dk1"/>
              </a:solidFill>
              <a:latin typeface="Bangers"/>
              <a:ea typeface="Bangers"/>
              <a:cs typeface="Bangers"/>
              <a:sym typeface="Bangers"/>
            </a:endParaRPr>
          </a:p>
        </p:txBody>
      </p:sp>
      <p:sp>
        <p:nvSpPr>
          <p:cNvPr id="1869" name="Google Shape;1869;p69"/>
          <p:cNvSpPr txBox="1"/>
          <p:nvPr/>
        </p:nvSpPr>
        <p:spPr>
          <a:xfrm flipH="1">
            <a:off x="1338775" y="1711223"/>
            <a:ext cx="2140200" cy="707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Actor"/>
                <a:ea typeface="Actor"/>
                <a:cs typeface="Actor"/>
                <a:sym typeface="Actor"/>
              </a:rPr>
              <a:t>Despite being red, Mars is very cold</a:t>
            </a:r>
            <a:endParaRPr sz="1600">
              <a:solidFill>
                <a:schemeClr val="dk1"/>
              </a:solidFill>
              <a:latin typeface="Actor"/>
              <a:ea typeface="Actor"/>
              <a:cs typeface="Actor"/>
              <a:sym typeface="Actor"/>
            </a:endParaRPr>
          </a:p>
          <a:p>
            <a:pPr indent="0" lvl="0" marL="0" rtl="0" algn="l">
              <a:spcBef>
                <a:spcPts val="0"/>
              </a:spcBef>
              <a:spcAft>
                <a:spcPts val="0"/>
              </a:spcAft>
              <a:buNone/>
            </a:pPr>
            <a:r>
              <a:t/>
            </a:r>
            <a:endParaRPr sz="1600">
              <a:solidFill>
                <a:schemeClr val="dk1"/>
              </a:solidFill>
              <a:latin typeface="Actor"/>
              <a:ea typeface="Actor"/>
              <a:cs typeface="Actor"/>
              <a:sym typeface="Actor"/>
            </a:endParaRPr>
          </a:p>
        </p:txBody>
      </p:sp>
      <p:sp>
        <p:nvSpPr>
          <p:cNvPr id="1870" name="Google Shape;1870;p69"/>
          <p:cNvSpPr/>
          <p:nvPr/>
        </p:nvSpPr>
        <p:spPr>
          <a:xfrm>
            <a:off x="870781" y="1390451"/>
            <a:ext cx="367636" cy="392546"/>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9"/>
          <p:cNvSpPr/>
          <p:nvPr/>
        </p:nvSpPr>
        <p:spPr>
          <a:xfrm>
            <a:off x="870781" y="2418851"/>
            <a:ext cx="367636" cy="392546"/>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9"/>
          <p:cNvSpPr/>
          <p:nvPr/>
        </p:nvSpPr>
        <p:spPr>
          <a:xfrm>
            <a:off x="870781" y="3447251"/>
            <a:ext cx="367636" cy="392546"/>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9"/>
          <p:cNvSpPr/>
          <p:nvPr/>
        </p:nvSpPr>
        <p:spPr>
          <a:xfrm>
            <a:off x="7420106" y="3447251"/>
            <a:ext cx="367636" cy="392546"/>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9"/>
          <p:cNvSpPr/>
          <p:nvPr/>
        </p:nvSpPr>
        <p:spPr>
          <a:xfrm>
            <a:off x="4330081" y="2375476"/>
            <a:ext cx="367636" cy="392546"/>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9"/>
          <p:cNvSpPr/>
          <p:nvPr/>
        </p:nvSpPr>
        <p:spPr>
          <a:xfrm>
            <a:off x="5830981" y="2169601"/>
            <a:ext cx="367636" cy="392546"/>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9" name="Shape 1879"/>
        <p:cNvGrpSpPr/>
        <p:nvPr/>
      </p:nvGrpSpPr>
      <p:grpSpPr>
        <a:xfrm>
          <a:off x="0" y="0"/>
          <a:ext cx="0" cy="0"/>
          <a:chOff x="0" y="0"/>
          <a:chExt cx="0" cy="0"/>
        </a:xfrm>
      </p:grpSpPr>
      <p:sp>
        <p:nvSpPr>
          <p:cNvPr id="1880" name="Google Shape;1880;p70"/>
          <p:cNvSpPr txBox="1"/>
          <p:nvPr>
            <p:ph type="title"/>
          </p:nvPr>
        </p:nvSpPr>
        <p:spPr>
          <a:xfrm>
            <a:off x="729150"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FUTURE of </a:t>
            </a:r>
            <a:r>
              <a:rPr lang="en">
                <a:highlight>
                  <a:schemeClr val="lt2"/>
                </a:highlight>
              </a:rPr>
              <a:t>EDUCATION</a:t>
            </a:r>
            <a:endParaRPr>
              <a:highlight>
                <a:schemeClr val="lt2"/>
              </a:highlight>
            </a:endParaRPr>
          </a:p>
        </p:txBody>
      </p:sp>
      <p:sp>
        <p:nvSpPr>
          <p:cNvPr id="1881" name="Google Shape;1881;p70"/>
          <p:cNvSpPr txBox="1"/>
          <p:nvPr/>
        </p:nvSpPr>
        <p:spPr>
          <a:xfrm flipH="1">
            <a:off x="685800" y="1794650"/>
            <a:ext cx="3863100" cy="1932600"/>
          </a:xfrm>
          <a:prstGeom prst="rect">
            <a:avLst/>
          </a:prstGeom>
          <a:noFill/>
          <a:ln>
            <a:noFill/>
          </a:ln>
        </p:spPr>
        <p:txBody>
          <a:bodyPr anchorCtr="0" anchor="t" bIns="91425" lIns="91425" spcFirstLastPara="1" rIns="91425" wrap="square" tIns="91425">
            <a:noAutofit/>
          </a:bodyPr>
          <a:lstStyle/>
          <a:p>
            <a:pPr indent="-330200" lvl="0" marL="457200" rtl="0" algn="l">
              <a:spcBef>
                <a:spcPts val="0"/>
              </a:spcBef>
              <a:spcAft>
                <a:spcPts val="0"/>
              </a:spcAft>
              <a:buClr>
                <a:schemeClr val="dk1"/>
              </a:buClr>
              <a:buSzPts val="1600"/>
              <a:buFont typeface="Actor"/>
              <a:buChar char="●"/>
            </a:pPr>
            <a:r>
              <a:rPr lang="en" sz="1600">
                <a:solidFill>
                  <a:schemeClr val="dk1"/>
                </a:solidFill>
                <a:latin typeface="Actor"/>
                <a:ea typeface="Actor"/>
                <a:cs typeface="Actor"/>
                <a:sym typeface="Actor"/>
              </a:rPr>
              <a:t>Mercury is the smallest planet in the Solar System</a:t>
            </a:r>
            <a:endParaRPr sz="1600">
              <a:solidFill>
                <a:schemeClr val="dk1"/>
              </a:solidFill>
              <a:latin typeface="Actor"/>
              <a:ea typeface="Actor"/>
              <a:cs typeface="Actor"/>
              <a:sym typeface="Actor"/>
            </a:endParaRPr>
          </a:p>
          <a:p>
            <a:pPr indent="-330200" lvl="0" marL="457200" rtl="0" algn="l">
              <a:spcBef>
                <a:spcPts val="0"/>
              </a:spcBef>
              <a:spcAft>
                <a:spcPts val="0"/>
              </a:spcAft>
              <a:buClr>
                <a:schemeClr val="dk1"/>
              </a:buClr>
              <a:buSzPts val="1600"/>
              <a:buFont typeface="Actor"/>
              <a:buChar char="●"/>
            </a:pPr>
            <a:r>
              <a:rPr lang="en" sz="1600">
                <a:solidFill>
                  <a:schemeClr val="dk1"/>
                </a:solidFill>
                <a:latin typeface="Actor"/>
                <a:ea typeface="Actor"/>
                <a:cs typeface="Actor"/>
                <a:sym typeface="Actor"/>
              </a:rPr>
              <a:t>Venus is extremely hot, even more than Mercury</a:t>
            </a:r>
            <a:endParaRPr sz="1600">
              <a:solidFill>
                <a:schemeClr val="dk1"/>
              </a:solidFill>
              <a:latin typeface="Actor"/>
              <a:ea typeface="Actor"/>
              <a:cs typeface="Actor"/>
              <a:sym typeface="Actor"/>
            </a:endParaRPr>
          </a:p>
          <a:p>
            <a:pPr indent="-330200" lvl="0" marL="457200" rtl="0" algn="l">
              <a:spcBef>
                <a:spcPts val="0"/>
              </a:spcBef>
              <a:spcAft>
                <a:spcPts val="0"/>
              </a:spcAft>
              <a:buClr>
                <a:schemeClr val="dk1"/>
              </a:buClr>
              <a:buSzPts val="1600"/>
              <a:buFont typeface="Actor"/>
              <a:buChar char="●"/>
            </a:pPr>
            <a:r>
              <a:rPr lang="en" sz="1600">
                <a:solidFill>
                  <a:schemeClr val="dk1"/>
                </a:solidFill>
                <a:latin typeface="Actor"/>
                <a:ea typeface="Actor"/>
                <a:cs typeface="Actor"/>
                <a:sym typeface="Actor"/>
              </a:rPr>
              <a:t>Earth is the beautiful planet where we all live on</a:t>
            </a:r>
            <a:endParaRPr sz="1600">
              <a:solidFill>
                <a:schemeClr val="dk1"/>
              </a:solidFill>
              <a:latin typeface="Actor"/>
              <a:ea typeface="Actor"/>
              <a:cs typeface="Actor"/>
              <a:sym typeface="Actor"/>
            </a:endParaRPr>
          </a:p>
          <a:p>
            <a:pPr indent="-330200" lvl="0" marL="457200" rtl="0" algn="l">
              <a:spcBef>
                <a:spcPts val="0"/>
              </a:spcBef>
              <a:spcAft>
                <a:spcPts val="0"/>
              </a:spcAft>
              <a:buClr>
                <a:schemeClr val="dk1"/>
              </a:buClr>
              <a:buSzPts val="1600"/>
              <a:buFont typeface="Actor"/>
              <a:buChar char="●"/>
            </a:pPr>
            <a:r>
              <a:rPr lang="en" sz="1600">
                <a:solidFill>
                  <a:schemeClr val="dk1"/>
                </a:solidFill>
                <a:latin typeface="Actor"/>
                <a:ea typeface="Actor"/>
                <a:cs typeface="Actor"/>
                <a:sym typeface="Actor"/>
              </a:rPr>
              <a:t>Pluto is considered a dwarf planet</a:t>
            </a:r>
            <a:endParaRPr sz="1600">
              <a:solidFill>
                <a:schemeClr val="dk1"/>
              </a:solidFill>
              <a:latin typeface="Actor"/>
              <a:ea typeface="Actor"/>
              <a:cs typeface="Actor"/>
              <a:sym typeface="Actor"/>
            </a:endParaRPr>
          </a:p>
          <a:p>
            <a:pPr indent="0" lvl="0" marL="457200" rtl="0" algn="l">
              <a:spcBef>
                <a:spcPts val="0"/>
              </a:spcBef>
              <a:spcAft>
                <a:spcPts val="0"/>
              </a:spcAft>
              <a:buNone/>
            </a:pPr>
            <a:r>
              <a:t/>
            </a:r>
            <a:endParaRPr sz="1600">
              <a:solidFill>
                <a:schemeClr val="dk1"/>
              </a:solidFill>
              <a:latin typeface="Actor"/>
              <a:ea typeface="Actor"/>
              <a:cs typeface="Actor"/>
              <a:sym typeface="Actor"/>
            </a:endParaRPr>
          </a:p>
        </p:txBody>
      </p:sp>
      <p:sp>
        <p:nvSpPr>
          <p:cNvPr id="1882" name="Google Shape;1882;p70"/>
          <p:cNvSpPr txBox="1"/>
          <p:nvPr/>
        </p:nvSpPr>
        <p:spPr>
          <a:xfrm flipH="1">
            <a:off x="1543500" y="1240300"/>
            <a:ext cx="60570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Bangers"/>
                <a:ea typeface="Bangers"/>
                <a:cs typeface="Bangers"/>
                <a:sym typeface="Bangers"/>
              </a:rPr>
              <a:t>THINGS THAT WILL CHANGE</a:t>
            </a:r>
            <a:endParaRPr sz="2000">
              <a:solidFill>
                <a:schemeClr val="dk1"/>
              </a:solidFill>
              <a:latin typeface="Bangers"/>
              <a:ea typeface="Bangers"/>
              <a:cs typeface="Bangers"/>
              <a:sym typeface="Bangers"/>
            </a:endParaRPr>
          </a:p>
        </p:txBody>
      </p:sp>
      <p:sp>
        <p:nvSpPr>
          <p:cNvPr id="1883" name="Google Shape;1883;p70"/>
          <p:cNvSpPr txBox="1"/>
          <p:nvPr/>
        </p:nvSpPr>
        <p:spPr>
          <a:xfrm flipH="1">
            <a:off x="4595100" y="1794650"/>
            <a:ext cx="3863100" cy="1932600"/>
          </a:xfrm>
          <a:prstGeom prst="rect">
            <a:avLst/>
          </a:prstGeom>
          <a:noFill/>
          <a:ln>
            <a:noFill/>
          </a:ln>
        </p:spPr>
        <p:txBody>
          <a:bodyPr anchorCtr="0" anchor="t" bIns="91425" lIns="91425" spcFirstLastPara="1" rIns="91425" wrap="square" tIns="91425">
            <a:noAutofit/>
          </a:bodyPr>
          <a:lstStyle/>
          <a:p>
            <a:pPr indent="-330200" lvl="0" marL="457200" rtl="0" algn="l">
              <a:spcBef>
                <a:spcPts val="0"/>
              </a:spcBef>
              <a:spcAft>
                <a:spcPts val="0"/>
              </a:spcAft>
              <a:buClr>
                <a:schemeClr val="dk1"/>
              </a:buClr>
              <a:buSzPts val="1600"/>
              <a:buFont typeface="Actor"/>
              <a:buChar char="●"/>
            </a:pPr>
            <a:r>
              <a:rPr lang="en" sz="1600">
                <a:solidFill>
                  <a:schemeClr val="dk1"/>
                </a:solidFill>
                <a:latin typeface="Actor"/>
                <a:ea typeface="Actor"/>
                <a:cs typeface="Actor"/>
                <a:sym typeface="Actor"/>
              </a:rPr>
              <a:t>Despite being red, Mars is actually a very cold place</a:t>
            </a:r>
            <a:endParaRPr sz="1600">
              <a:solidFill>
                <a:schemeClr val="dk1"/>
              </a:solidFill>
              <a:latin typeface="Actor"/>
              <a:ea typeface="Actor"/>
              <a:cs typeface="Actor"/>
              <a:sym typeface="Actor"/>
            </a:endParaRPr>
          </a:p>
          <a:p>
            <a:pPr indent="-330200" lvl="0" marL="457200" rtl="0" algn="l">
              <a:spcBef>
                <a:spcPts val="0"/>
              </a:spcBef>
              <a:spcAft>
                <a:spcPts val="0"/>
              </a:spcAft>
              <a:buClr>
                <a:schemeClr val="dk1"/>
              </a:buClr>
              <a:buSzPts val="1600"/>
              <a:buFont typeface="Actor"/>
              <a:buChar char="●"/>
            </a:pPr>
            <a:r>
              <a:rPr lang="en" sz="1600">
                <a:solidFill>
                  <a:schemeClr val="dk1"/>
                </a:solidFill>
                <a:latin typeface="Actor"/>
                <a:ea typeface="Actor"/>
                <a:cs typeface="Actor"/>
                <a:sym typeface="Actor"/>
              </a:rPr>
              <a:t>Jupiter is the biggest planet in the Solar System</a:t>
            </a:r>
            <a:endParaRPr sz="1600">
              <a:solidFill>
                <a:schemeClr val="dk1"/>
              </a:solidFill>
              <a:latin typeface="Actor"/>
              <a:ea typeface="Actor"/>
              <a:cs typeface="Actor"/>
              <a:sym typeface="Actor"/>
            </a:endParaRPr>
          </a:p>
          <a:p>
            <a:pPr indent="-330200" lvl="0" marL="457200" rtl="0" algn="l">
              <a:spcBef>
                <a:spcPts val="0"/>
              </a:spcBef>
              <a:spcAft>
                <a:spcPts val="0"/>
              </a:spcAft>
              <a:buClr>
                <a:schemeClr val="dk1"/>
              </a:buClr>
              <a:buSzPts val="1600"/>
              <a:buFont typeface="Actor"/>
              <a:buChar char="●"/>
            </a:pPr>
            <a:r>
              <a:rPr lang="en" sz="1600">
                <a:solidFill>
                  <a:schemeClr val="dk1"/>
                </a:solidFill>
                <a:latin typeface="Actor"/>
                <a:ea typeface="Actor"/>
                <a:cs typeface="Actor"/>
                <a:sym typeface="Actor"/>
              </a:rPr>
              <a:t>Neptune is the fourth-largest planet in the Solar System</a:t>
            </a:r>
            <a:endParaRPr sz="1600">
              <a:solidFill>
                <a:schemeClr val="dk1"/>
              </a:solidFill>
              <a:latin typeface="Actor"/>
              <a:ea typeface="Actor"/>
              <a:cs typeface="Actor"/>
              <a:sym typeface="Actor"/>
            </a:endParaRPr>
          </a:p>
          <a:p>
            <a:pPr indent="-330200" lvl="0" marL="457200" rtl="0" algn="l">
              <a:spcBef>
                <a:spcPts val="0"/>
              </a:spcBef>
              <a:spcAft>
                <a:spcPts val="0"/>
              </a:spcAft>
              <a:buClr>
                <a:schemeClr val="dk1"/>
              </a:buClr>
              <a:buSzPts val="1600"/>
              <a:buFont typeface="Actor"/>
              <a:buChar char="●"/>
            </a:pPr>
            <a:r>
              <a:rPr lang="en" sz="1600">
                <a:solidFill>
                  <a:schemeClr val="dk1"/>
                </a:solidFill>
                <a:latin typeface="Actor"/>
                <a:ea typeface="Actor"/>
                <a:cs typeface="Actor"/>
                <a:sym typeface="Actor"/>
              </a:rPr>
              <a:t>The Sun is a bright star</a:t>
            </a:r>
            <a:endParaRPr sz="1600">
              <a:solidFill>
                <a:schemeClr val="dk1"/>
              </a:solidFill>
              <a:latin typeface="Actor"/>
              <a:ea typeface="Actor"/>
              <a:cs typeface="Actor"/>
              <a:sym typeface="Actor"/>
            </a:endParaRPr>
          </a:p>
          <a:p>
            <a:pPr indent="0" lvl="0" marL="457200" rtl="0" algn="l">
              <a:spcBef>
                <a:spcPts val="0"/>
              </a:spcBef>
              <a:spcAft>
                <a:spcPts val="0"/>
              </a:spcAft>
              <a:buNone/>
            </a:pPr>
            <a:r>
              <a:t/>
            </a:r>
            <a:endParaRPr sz="1600">
              <a:solidFill>
                <a:schemeClr val="dk1"/>
              </a:solidFill>
              <a:latin typeface="Actor"/>
              <a:ea typeface="Actor"/>
              <a:cs typeface="Actor"/>
              <a:sym typeface="Actor"/>
            </a:endParaRPr>
          </a:p>
        </p:txBody>
      </p:sp>
      <p:sp>
        <p:nvSpPr>
          <p:cNvPr id="1884" name="Google Shape;1884;p70"/>
          <p:cNvSpPr txBox="1"/>
          <p:nvPr>
            <p:ph idx="4294967295" type="subTitle"/>
          </p:nvPr>
        </p:nvSpPr>
        <p:spPr>
          <a:xfrm>
            <a:off x="2624700" y="3907675"/>
            <a:ext cx="5833500" cy="661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1200"/>
              </a:spcAft>
              <a:buNone/>
            </a:pPr>
            <a:r>
              <a:rPr lang="en" sz="1600"/>
              <a:t>Saturn is a gas giant and has several rings. It’s composed mostly of hydrogen and helium. It was named after a Roman god</a:t>
            </a:r>
            <a:endParaRPr sz="1600"/>
          </a:p>
        </p:txBody>
      </p:sp>
      <p:sp>
        <p:nvSpPr>
          <p:cNvPr id="1885" name="Google Shape;1885;p70"/>
          <p:cNvSpPr txBox="1"/>
          <p:nvPr/>
        </p:nvSpPr>
        <p:spPr>
          <a:xfrm flipH="1">
            <a:off x="685800" y="4034975"/>
            <a:ext cx="1639200" cy="48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Bangers"/>
                <a:ea typeface="Bangers"/>
                <a:cs typeface="Bangers"/>
                <a:sym typeface="Bangers"/>
              </a:rPr>
              <a:t>SUMMARIZING: </a:t>
            </a:r>
            <a:endParaRPr sz="2000">
              <a:solidFill>
                <a:schemeClr val="dk1"/>
              </a:solidFill>
              <a:latin typeface="Bangers"/>
              <a:ea typeface="Bangers"/>
              <a:cs typeface="Bangers"/>
              <a:sym typeface="Bangers"/>
            </a:endParaRPr>
          </a:p>
        </p:txBody>
      </p:sp>
      <p:sp>
        <p:nvSpPr>
          <p:cNvPr id="1886" name="Google Shape;1886;p70"/>
          <p:cNvSpPr/>
          <p:nvPr/>
        </p:nvSpPr>
        <p:spPr>
          <a:xfrm rot="2255855">
            <a:off x="285002" y="607613"/>
            <a:ext cx="801584" cy="789085"/>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0"/>
          <p:cNvSpPr/>
          <p:nvPr/>
        </p:nvSpPr>
        <p:spPr>
          <a:xfrm>
            <a:off x="7802350" y="19550"/>
            <a:ext cx="1262250" cy="1294375"/>
          </a:xfrm>
          <a:custGeom>
            <a:rect b="b" l="l" r="r" t="t"/>
            <a:pathLst>
              <a:path extrusionOk="0" h="51775" w="50490">
                <a:moveTo>
                  <a:pt x="0" y="39076"/>
                </a:moveTo>
                <a:cubicBezTo>
                  <a:pt x="0" y="50539"/>
                  <a:pt x="29090" y="56907"/>
                  <a:pt x="33607" y="46371"/>
                </a:cubicBezTo>
                <a:cubicBezTo>
                  <a:pt x="35101" y="42887"/>
                  <a:pt x="33027" y="37505"/>
                  <a:pt x="29699" y="35690"/>
                </a:cubicBezTo>
                <a:cubicBezTo>
                  <a:pt x="25889" y="33612"/>
                  <a:pt x="16402" y="35908"/>
                  <a:pt x="17455" y="40119"/>
                </a:cubicBezTo>
                <a:cubicBezTo>
                  <a:pt x="20025" y="50399"/>
                  <a:pt x="44152" y="42768"/>
                  <a:pt x="48456" y="33085"/>
                </a:cubicBezTo>
                <a:cubicBezTo>
                  <a:pt x="51160" y="27002"/>
                  <a:pt x="50557" y="17994"/>
                  <a:pt x="45851" y="13286"/>
                </a:cubicBezTo>
                <a:cubicBezTo>
                  <a:pt x="42056" y="9490"/>
                  <a:pt x="28906" y="10627"/>
                  <a:pt x="29959" y="15891"/>
                </a:cubicBezTo>
                <a:cubicBezTo>
                  <a:pt x="30897" y="20582"/>
                  <a:pt x="40496" y="19588"/>
                  <a:pt x="44288" y="16672"/>
                </a:cubicBezTo>
                <a:cubicBezTo>
                  <a:pt x="48883" y="13138"/>
                  <a:pt x="52454" y="4822"/>
                  <a:pt x="49237" y="0"/>
                </a:cubicBezTo>
              </a:path>
            </a:pathLst>
          </a:custGeom>
          <a:noFill/>
          <a:ln cap="flat" cmpd="sng" w="19050">
            <a:solidFill>
              <a:schemeClr val="dk2"/>
            </a:solidFill>
            <a:prstDash val="solid"/>
            <a:round/>
            <a:headEnd len="med" w="med" type="none"/>
            <a:tailEnd len="med" w="med" type="none"/>
          </a:ln>
        </p:spPr>
      </p:sp>
      <p:grpSp>
        <p:nvGrpSpPr>
          <p:cNvPr id="1888" name="Google Shape;1888;p70"/>
          <p:cNvGrpSpPr/>
          <p:nvPr/>
        </p:nvGrpSpPr>
        <p:grpSpPr>
          <a:xfrm flipH="1">
            <a:off x="7034751" y="539599"/>
            <a:ext cx="982464" cy="494387"/>
            <a:chOff x="2154725" y="2367075"/>
            <a:chExt cx="787925" cy="396525"/>
          </a:xfrm>
        </p:grpSpPr>
        <p:sp>
          <p:nvSpPr>
            <p:cNvPr id="1889" name="Google Shape;1889;p70"/>
            <p:cNvSpPr/>
            <p:nvPr/>
          </p:nvSpPr>
          <p:spPr>
            <a:xfrm>
              <a:off x="2333325" y="2387025"/>
              <a:ext cx="581050" cy="332800"/>
            </a:xfrm>
            <a:custGeom>
              <a:rect b="b" l="l" r="r" t="t"/>
              <a:pathLst>
                <a:path extrusionOk="0" h="13312" w="23242">
                  <a:moveTo>
                    <a:pt x="23241" y="1"/>
                  </a:moveTo>
                  <a:lnTo>
                    <a:pt x="0" y="8383"/>
                  </a:lnTo>
                  <a:lnTo>
                    <a:pt x="4763" y="10847"/>
                  </a:lnTo>
                  <a:cubicBezTo>
                    <a:pt x="4775" y="10847"/>
                    <a:pt x="4786" y="10859"/>
                    <a:pt x="4798" y="10859"/>
                  </a:cubicBezTo>
                  <a:lnTo>
                    <a:pt x="9525" y="13312"/>
                  </a:lnTo>
                  <a:lnTo>
                    <a:pt x="232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0"/>
            <p:cNvSpPr/>
            <p:nvPr/>
          </p:nvSpPr>
          <p:spPr>
            <a:xfrm>
              <a:off x="2171700" y="2381375"/>
              <a:ext cx="709625" cy="145275"/>
            </a:xfrm>
            <a:custGeom>
              <a:rect b="b" l="l" r="r" t="t"/>
              <a:pathLst>
                <a:path extrusionOk="0" h="5811" w="28385">
                  <a:moveTo>
                    <a:pt x="28385" y="0"/>
                  </a:moveTo>
                  <a:lnTo>
                    <a:pt x="0" y="1179"/>
                  </a:lnTo>
                  <a:lnTo>
                    <a:pt x="4036" y="5799"/>
                  </a:lnTo>
                  <a:lnTo>
                    <a:pt x="4036" y="5811"/>
                  </a:lnTo>
                  <a:lnTo>
                    <a:pt x="4048" y="5799"/>
                  </a:lnTo>
                  <a:lnTo>
                    <a:pt x="283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0"/>
            <p:cNvSpPr/>
            <p:nvPr/>
          </p:nvSpPr>
          <p:spPr>
            <a:xfrm>
              <a:off x="2264850" y="2527100"/>
              <a:ext cx="191725" cy="235000"/>
            </a:xfrm>
            <a:custGeom>
              <a:rect b="b" l="l" r="r" t="t"/>
              <a:pathLst>
                <a:path extrusionOk="0" h="9400" w="7669">
                  <a:moveTo>
                    <a:pt x="250" y="0"/>
                  </a:moveTo>
                  <a:cubicBezTo>
                    <a:pt x="233" y="0"/>
                    <a:pt x="215" y="6"/>
                    <a:pt x="191" y="6"/>
                  </a:cubicBezTo>
                  <a:cubicBezTo>
                    <a:pt x="84" y="29"/>
                    <a:pt x="1" y="148"/>
                    <a:pt x="36" y="256"/>
                  </a:cubicBezTo>
                  <a:lnTo>
                    <a:pt x="36" y="315"/>
                  </a:lnTo>
                  <a:lnTo>
                    <a:pt x="1977" y="9233"/>
                  </a:lnTo>
                  <a:cubicBezTo>
                    <a:pt x="1989" y="9245"/>
                    <a:pt x="1989" y="9257"/>
                    <a:pt x="1989" y="9269"/>
                  </a:cubicBezTo>
                  <a:cubicBezTo>
                    <a:pt x="2001" y="9280"/>
                    <a:pt x="2001" y="9292"/>
                    <a:pt x="2013" y="9304"/>
                  </a:cubicBezTo>
                  <a:cubicBezTo>
                    <a:pt x="2025" y="9328"/>
                    <a:pt x="2049" y="9340"/>
                    <a:pt x="2072" y="9364"/>
                  </a:cubicBezTo>
                  <a:cubicBezTo>
                    <a:pt x="2084" y="9364"/>
                    <a:pt x="2096" y="9376"/>
                    <a:pt x="2108" y="9376"/>
                  </a:cubicBezTo>
                  <a:cubicBezTo>
                    <a:pt x="2108" y="9388"/>
                    <a:pt x="2108" y="9388"/>
                    <a:pt x="2120" y="9388"/>
                  </a:cubicBezTo>
                  <a:cubicBezTo>
                    <a:pt x="2132" y="9400"/>
                    <a:pt x="2168" y="9400"/>
                    <a:pt x="2191" y="9400"/>
                  </a:cubicBezTo>
                  <a:lnTo>
                    <a:pt x="2227" y="9400"/>
                  </a:lnTo>
                  <a:cubicBezTo>
                    <a:pt x="2227" y="9400"/>
                    <a:pt x="2239" y="9400"/>
                    <a:pt x="2251" y="9388"/>
                  </a:cubicBezTo>
                  <a:cubicBezTo>
                    <a:pt x="2263" y="9388"/>
                    <a:pt x="2275" y="9376"/>
                    <a:pt x="2287" y="9376"/>
                  </a:cubicBezTo>
                  <a:cubicBezTo>
                    <a:pt x="2299" y="9376"/>
                    <a:pt x="2299" y="9364"/>
                    <a:pt x="2310" y="9364"/>
                  </a:cubicBezTo>
                  <a:lnTo>
                    <a:pt x="7454" y="5697"/>
                  </a:lnTo>
                  <a:lnTo>
                    <a:pt x="7561" y="5613"/>
                  </a:lnTo>
                  <a:cubicBezTo>
                    <a:pt x="7656" y="5542"/>
                    <a:pt x="7668" y="5411"/>
                    <a:pt x="7609" y="5316"/>
                  </a:cubicBezTo>
                  <a:cubicBezTo>
                    <a:pt x="7585" y="5292"/>
                    <a:pt x="7561" y="5268"/>
                    <a:pt x="7537" y="5256"/>
                  </a:cubicBezTo>
                  <a:cubicBezTo>
                    <a:pt x="7525" y="5256"/>
                    <a:pt x="7514" y="5244"/>
                    <a:pt x="7502" y="5244"/>
                  </a:cubicBezTo>
                  <a:cubicBezTo>
                    <a:pt x="7481" y="5236"/>
                    <a:pt x="7458" y="5232"/>
                    <a:pt x="7435" y="5232"/>
                  </a:cubicBezTo>
                  <a:cubicBezTo>
                    <a:pt x="7393" y="5232"/>
                    <a:pt x="7350" y="5245"/>
                    <a:pt x="7311" y="5268"/>
                  </a:cubicBezTo>
                  <a:lnTo>
                    <a:pt x="7025" y="5471"/>
                  </a:lnTo>
                  <a:lnTo>
                    <a:pt x="2406" y="8769"/>
                  </a:lnTo>
                  <a:lnTo>
                    <a:pt x="2334" y="8828"/>
                  </a:lnTo>
                  <a:lnTo>
                    <a:pt x="1989" y="7245"/>
                  </a:lnTo>
                  <a:lnTo>
                    <a:pt x="489" y="375"/>
                  </a:lnTo>
                  <a:lnTo>
                    <a:pt x="441" y="172"/>
                  </a:lnTo>
                  <a:cubicBezTo>
                    <a:pt x="429" y="89"/>
                    <a:pt x="370" y="41"/>
                    <a:pt x="310" y="17"/>
                  </a:cubicBezTo>
                  <a:cubicBezTo>
                    <a:pt x="298" y="6"/>
                    <a:pt x="286" y="6"/>
                    <a:pt x="275" y="6"/>
                  </a:cubicBezTo>
                  <a:cubicBezTo>
                    <a:pt x="267" y="2"/>
                    <a:pt x="259" y="0"/>
                    <a:pt x="250" y="0"/>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0"/>
            <p:cNvSpPr/>
            <p:nvPr/>
          </p:nvSpPr>
          <p:spPr>
            <a:xfrm>
              <a:off x="2277050" y="2401025"/>
              <a:ext cx="567675" cy="307200"/>
            </a:xfrm>
            <a:custGeom>
              <a:rect b="b" l="l" r="r" t="t"/>
              <a:pathLst>
                <a:path extrusionOk="0" h="12288" w="22707">
                  <a:moveTo>
                    <a:pt x="22706" y="0"/>
                  </a:moveTo>
                  <a:lnTo>
                    <a:pt x="1" y="5418"/>
                  </a:lnTo>
                  <a:lnTo>
                    <a:pt x="1501" y="12288"/>
                  </a:lnTo>
                  <a:lnTo>
                    <a:pt x="1513" y="7775"/>
                  </a:lnTo>
                  <a:cubicBezTo>
                    <a:pt x="1513" y="7763"/>
                    <a:pt x="1513" y="7751"/>
                    <a:pt x="1513" y="7739"/>
                  </a:cubicBezTo>
                  <a:cubicBezTo>
                    <a:pt x="1513" y="7727"/>
                    <a:pt x="1525" y="7716"/>
                    <a:pt x="1525" y="7704"/>
                  </a:cubicBezTo>
                  <a:cubicBezTo>
                    <a:pt x="1537" y="7692"/>
                    <a:pt x="1537" y="7680"/>
                    <a:pt x="1549" y="7668"/>
                  </a:cubicBezTo>
                  <a:cubicBezTo>
                    <a:pt x="1561" y="7644"/>
                    <a:pt x="1584" y="7620"/>
                    <a:pt x="1608" y="7608"/>
                  </a:cubicBezTo>
                  <a:cubicBezTo>
                    <a:pt x="1620" y="7596"/>
                    <a:pt x="1632" y="7596"/>
                    <a:pt x="1644" y="7585"/>
                  </a:cubicBezTo>
                  <a:lnTo>
                    <a:pt x="1656" y="7585"/>
                  </a:lnTo>
                  <a:lnTo>
                    <a:pt x="227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0"/>
            <p:cNvSpPr/>
            <p:nvPr/>
          </p:nvSpPr>
          <p:spPr>
            <a:xfrm>
              <a:off x="2324975" y="2604325"/>
              <a:ext cx="115525" cy="142000"/>
            </a:xfrm>
            <a:custGeom>
              <a:rect b="b" l="l" r="r" t="t"/>
              <a:pathLst>
                <a:path extrusionOk="0" h="5680" w="4621">
                  <a:moveTo>
                    <a:pt x="25" y="0"/>
                  </a:moveTo>
                  <a:lnTo>
                    <a:pt x="1" y="5680"/>
                  </a:lnTo>
                  <a:lnTo>
                    <a:pt x="4620" y="2382"/>
                  </a:lnTo>
                  <a:lnTo>
                    <a:pt x="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0"/>
            <p:cNvSpPr/>
            <p:nvPr/>
          </p:nvSpPr>
          <p:spPr>
            <a:xfrm>
              <a:off x="2314275" y="2590325"/>
              <a:ext cx="11325" cy="171775"/>
            </a:xfrm>
            <a:custGeom>
              <a:rect b="b" l="l" r="r" t="t"/>
              <a:pathLst>
                <a:path extrusionOk="0" h="6871" w="453">
                  <a:moveTo>
                    <a:pt x="238" y="1"/>
                  </a:moveTo>
                  <a:cubicBezTo>
                    <a:pt x="214" y="1"/>
                    <a:pt x="179" y="1"/>
                    <a:pt x="155" y="13"/>
                  </a:cubicBezTo>
                  <a:cubicBezTo>
                    <a:pt x="143" y="24"/>
                    <a:pt x="131" y="24"/>
                    <a:pt x="119" y="36"/>
                  </a:cubicBezTo>
                  <a:cubicBezTo>
                    <a:pt x="95" y="48"/>
                    <a:pt x="83" y="72"/>
                    <a:pt x="60" y="96"/>
                  </a:cubicBezTo>
                  <a:cubicBezTo>
                    <a:pt x="60" y="108"/>
                    <a:pt x="48" y="120"/>
                    <a:pt x="48" y="132"/>
                  </a:cubicBezTo>
                  <a:cubicBezTo>
                    <a:pt x="36" y="144"/>
                    <a:pt x="36" y="155"/>
                    <a:pt x="36" y="167"/>
                  </a:cubicBezTo>
                  <a:cubicBezTo>
                    <a:pt x="24" y="179"/>
                    <a:pt x="24" y="191"/>
                    <a:pt x="24" y="215"/>
                  </a:cubicBezTo>
                  <a:lnTo>
                    <a:pt x="0" y="6656"/>
                  </a:lnTo>
                  <a:cubicBezTo>
                    <a:pt x="0" y="6668"/>
                    <a:pt x="0" y="6680"/>
                    <a:pt x="12" y="6704"/>
                  </a:cubicBezTo>
                  <a:cubicBezTo>
                    <a:pt x="12" y="6716"/>
                    <a:pt x="12" y="6728"/>
                    <a:pt x="24" y="6740"/>
                  </a:cubicBezTo>
                  <a:cubicBezTo>
                    <a:pt x="24" y="6751"/>
                    <a:pt x="24" y="6763"/>
                    <a:pt x="36" y="6775"/>
                  </a:cubicBezTo>
                  <a:cubicBezTo>
                    <a:pt x="48" y="6799"/>
                    <a:pt x="72" y="6811"/>
                    <a:pt x="95" y="6835"/>
                  </a:cubicBezTo>
                  <a:cubicBezTo>
                    <a:pt x="107" y="6835"/>
                    <a:pt x="119" y="6847"/>
                    <a:pt x="131" y="6847"/>
                  </a:cubicBezTo>
                  <a:cubicBezTo>
                    <a:pt x="131" y="6859"/>
                    <a:pt x="131" y="6859"/>
                    <a:pt x="143" y="6859"/>
                  </a:cubicBezTo>
                  <a:cubicBezTo>
                    <a:pt x="167" y="6871"/>
                    <a:pt x="191" y="6871"/>
                    <a:pt x="214" y="6871"/>
                  </a:cubicBezTo>
                  <a:lnTo>
                    <a:pt x="250" y="6871"/>
                  </a:lnTo>
                  <a:cubicBezTo>
                    <a:pt x="250" y="6871"/>
                    <a:pt x="262" y="6871"/>
                    <a:pt x="274" y="6859"/>
                  </a:cubicBezTo>
                  <a:cubicBezTo>
                    <a:pt x="286" y="6859"/>
                    <a:pt x="298" y="6847"/>
                    <a:pt x="310" y="6847"/>
                  </a:cubicBezTo>
                  <a:cubicBezTo>
                    <a:pt x="322" y="6847"/>
                    <a:pt x="322" y="6835"/>
                    <a:pt x="333" y="6835"/>
                  </a:cubicBezTo>
                  <a:cubicBezTo>
                    <a:pt x="393" y="6787"/>
                    <a:pt x="429" y="6728"/>
                    <a:pt x="429" y="6656"/>
                  </a:cubicBezTo>
                  <a:lnTo>
                    <a:pt x="453" y="215"/>
                  </a:lnTo>
                  <a:cubicBezTo>
                    <a:pt x="453" y="96"/>
                    <a:pt x="357" y="1"/>
                    <a:pt x="238"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0"/>
            <p:cNvSpPr/>
            <p:nvPr/>
          </p:nvSpPr>
          <p:spPr>
            <a:xfrm>
              <a:off x="2154725" y="2367075"/>
              <a:ext cx="787925" cy="396525"/>
            </a:xfrm>
            <a:custGeom>
              <a:rect b="b" l="l" r="r" t="t"/>
              <a:pathLst>
                <a:path extrusionOk="0" h="15861" w="31517">
                  <a:moveTo>
                    <a:pt x="29064" y="572"/>
                  </a:moveTo>
                  <a:lnTo>
                    <a:pt x="4751" y="6371"/>
                  </a:lnTo>
                  <a:lnTo>
                    <a:pt x="4739" y="6359"/>
                  </a:lnTo>
                  <a:cubicBezTo>
                    <a:pt x="4715" y="6359"/>
                    <a:pt x="4703" y="6347"/>
                    <a:pt x="4691" y="6347"/>
                  </a:cubicBezTo>
                  <a:lnTo>
                    <a:pt x="679" y="1751"/>
                  </a:lnTo>
                  <a:lnTo>
                    <a:pt x="29064" y="572"/>
                  </a:lnTo>
                  <a:close/>
                  <a:moveTo>
                    <a:pt x="27099" y="1477"/>
                  </a:moveTo>
                  <a:lnTo>
                    <a:pt x="6513" y="8895"/>
                  </a:lnTo>
                  <a:cubicBezTo>
                    <a:pt x="6501" y="8907"/>
                    <a:pt x="6477" y="8907"/>
                    <a:pt x="6465" y="8919"/>
                  </a:cubicBezTo>
                  <a:cubicBezTo>
                    <a:pt x="6442" y="8943"/>
                    <a:pt x="6418" y="8966"/>
                    <a:pt x="6394" y="8990"/>
                  </a:cubicBezTo>
                  <a:cubicBezTo>
                    <a:pt x="6382" y="9002"/>
                    <a:pt x="6382" y="9026"/>
                    <a:pt x="6370" y="9038"/>
                  </a:cubicBezTo>
                  <a:cubicBezTo>
                    <a:pt x="6358" y="9050"/>
                    <a:pt x="6358" y="9074"/>
                    <a:pt x="6358" y="9085"/>
                  </a:cubicBezTo>
                  <a:cubicBezTo>
                    <a:pt x="6346" y="9097"/>
                    <a:pt x="6346" y="9121"/>
                    <a:pt x="6346" y="9145"/>
                  </a:cubicBezTo>
                  <a:lnTo>
                    <a:pt x="6334" y="13122"/>
                  </a:lnTo>
                  <a:lnTo>
                    <a:pt x="4953" y="6764"/>
                  </a:lnTo>
                  <a:lnTo>
                    <a:pt x="27099" y="1477"/>
                  </a:lnTo>
                  <a:close/>
                  <a:moveTo>
                    <a:pt x="30588" y="715"/>
                  </a:moveTo>
                  <a:lnTo>
                    <a:pt x="16669" y="14038"/>
                  </a:lnTo>
                  <a:lnTo>
                    <a:pt x="11966" y="11610"/>
                  </a:lnTo>
                  <a:cubicBezTo>
                    <a:pt x="11954" y="11610"/>
                    <a:pt x="11942" y="11598"/>
                    <a:pt x="11942" y="11598"/>
                  </a:cubicBezTo>
                  <a:lnTo>
                    <a:pt x="7120" y="9169"/>
                  </a:lnTo>
                  <a:lnTo>
                    <a:pt x="30588" y="715"/>
                  </a:lnTo>
                  <a:close/>
                  <a:moveTo>
                    <a:pt x="6465" y="9359"/>
                  </a:moveTo>
                  <a:cubicBezTo>
                    <a:pt x="6477" y="9371"/>
                    <a:pt x="6477" y="9383"/>
                    <a:pt x="6489" y="9383"/>
                  </a:cubicBezTo>
                  <a:lnTo>
                    <a:pt x="6775" y="9526"/>
                  </a:lnTo>
                  <a:lnTo>
                    <a:pt x="6751" y="15039"/>
                  </a:lnTo>
                  <a:lnTo>
                    <a:pt x="6442" y="13646"/>
                  </a:lnTo>
                  <a:lnTo>
                    <a:pt x="6465" y="9359"/>
                  </a:lnTo>
                  <a:close/>
                  <a:moveTo>
                    <a:pt x="6882" y="9586"/>
                  </a:moveTo>
                  <a:lnTo>
                    <a:pt x="11323" y="11883"/>
                  </a:lnTo>
                  <a:lnTo>
                    <a:pt x="6870" y="15062"/>
                  </a:lnTo>
                  <a:lnTo>
                    <a:pt x="6870" y="15062"/>
                  </a:lnTo>
                  <a:lnTo>
                    <a:pt x="6882" y="9586"/>
                  </a:lnTo>
                  <a:close/>
                  <a:moveTo>
                    <a:pt x="4834" y="6788"/>
                  </a:moveTo>
                  <a:lnTo>
                    <a:pt x="6334" y="13657"/>
                  </a:lnTo>
                  <a:lnTo>
                    <a:pt x="6323" y="15086"/>
                  </a:lnTo>
                  <a:lnTo>
                    <a:pt x="4525" y="6788"/>
                  </a:lnTo>
                  <a:lnTo>
                    <a:pt x="4525" y="6788"/>
                  </a:lnTo>
                  <a:cubicBezTo>
                    <a:pt x="4560" y="6811"/>
                    <a:pt x="4596" y="6823"/>
                    <a:pt x="4644" y="6823"/>
                  </a:cubicBezTo>
                  <a:lnTo>
                    <a:pt x="4691" y="6823"/>
                  </a:lnTo>
                  <a:lnTo>
                    <a:pt x="4834" y="6788"/>
                  </a:lnTo>
                  <a:close/>
                  <a:moveTo>
                    <a:pt x="11442" y="11943"/>
                  </a:moveTo>
                  <a:lnTo>
                    <a:pt x="11752" y="12098"/>
                  </a:lnTo>
                  <a:lnTo>
                    <a:pt x="6870" y="15586"/>
                  </a:lnTo>
                  <a:lnTo>
                    <a:pt x="6870" y="15205"/>
                  </a:lnTo>
                  <a:lnTo>
                    <a:pt x="11442" y="11943"/>
                  </a:lnTo>
                  <a:close/>
                  <a:moveTo>
                    <a:pt x="6442" y="14169"/>
                  </a:moveTo>
                  <a:lnTo>
                    <a:pt x="6692" y="15324"/>
                  </a:lnTo>
                  <a:lnTo>
                    <a:pt x="6751" y="15289"/>
                  </a:lnTo>
                  <a:lnTo>
                    <a:pt x="6751" y="15586"/>
                  </a:lnTo>
                  <a:cubicBezTo>
                    <a:pt x="6751" y="15634"/>
                    <a:pt x="6727" y="15681"/>
                    <a:pt x="6692" y="15705"/>
                  </a:cubicBezTo>
                  <a:lnTo>
                    <a:pt x="6668" y="15729"/>
                  </a:lnTo>
                  <a:cubicBezTo>
                    <a:pt x="6668" y="15729"/>
                    <a:pt x="6644" y="15729"/>
                    <a:pt x="6632" y="15741"/>
                  </a:cubicBezTo>
                  <a:lnTo>
                    <a:pt x="6549" y="15741"/>
                  </a:lnTo>
                  <a:lnTo>
                    <a:pt x="6537" y="15729"/>
                  </a:lnTo>
                  <a:cubicBezTo>
                    <a:pt x="6525" y="15729"/>
                    <a:pt x="6513" y="15729"/>
                    <a:pt x="6513" y="15717"/>
                  </a:cubicBezTo>
                  <a:cubicBezTo>
                    <a:pt x="6489" y="15705"/>
                    <a:pt x="6477" y="15693"/>
                    <a:pt x="6465" y="15681"/>
                  </a:cubicBezTo>
                  <a:cubicBezTo>
                    <a:pt x="6465" y="15670"/>
                    <a:pt x="6454" y="15658"/>
                    <a:pt x="6454" y="15646"/>
                  </a:cubicBezTo>
                  <a:cubicBezTo>
                    <a:pt x="6454" y="15646"/>
                    <a:pt x="6454" y="15646"/>
                    <a:pt x="6454" y="15634"/>
                  </a:cubicBezTo>
                  <a:cubicBezTo>
                    <a:pt x="6454" y="15634"/>
                    <a:pt x="6442" y="15622"/>
                    <a:pt x="6442" y="15622"/>
                  </a:cubicBezTo>
                  <a:cubicBezTo>
                    <a:pt x="6442" y="15610"/>
                    <a:pt x="6442" y="15598"/>
                    <a:pt x="6442" y="15586"/>
                  </a:cubicBezTo>
                  <a:lnTo>
                    <a:pt x="6442" y="14169"/>
                  </a:lnTo>
                  <a:close/>
                  <a:moveTo>
                    <a:pt x="31242" y="1"/>
                  </a:moveTo>
                  <a:cubicBezTo>
                    <a:pt x="31219" y="1"/>
                    <a:pt x="31183" y="1"/>
                    <a:pt x="31159" y="13"/>
                  </a:cubicBezTo>
                  <a:lnTo>
                    <a:pt x="31016" y="61"/>
                  </a:lnTo>
                  <a:lnTo>
                    <a:pt x="215" y="1346"/>
                  </a:lnTo>
                  <a:cubicBezTo>
                    <a:pt x="131" y="1346"/>
                    <a:pt x="60" y="1394"/>
                    <a:pt x="24" y="1465"/>
                  </a:cubicBezTo>
                  <a:cubicBezTo>
                    <a:pt x="0" y="1549"/>
                    <a:pt x="12" y="1632"/>
                    <a:pt x="60" y="1692"/>
                  </a:cubicBezTo>
                  <a:lnTo>
                    <a:pt x="4370" y="6633"/>
                  </a:lnTo>
                  <a:cubicBezTo>
                    <a:pt x="4370" y="6645"/>
                    <a:pt x="4370" y="6657"/>
                    <a:pt x="4382" y="6668"/>
                  </a:cubicBezTo>
                  <a:lnTo>
                    <a:pt x="6334" y="15646"/>
                  </a:lnTo>
                  <a:cubicBezTo>
                    <a:pt x="6334" y="15658"/>
                    <a:pt x="6334" y="15670"/>
                    <a:pt x="6346" y="15681"/>
                  </a:cubicBezTo>
                  <a:cubicBezTo>
                    <a:pt x="6346" y="15705"/>
                    <a:pt x="6358" y="15717"/>
                    <a:pt x="6370" y="15741"/>
                  </a:cubicBezTo>
                  <a:cubicBezTo>
                    <a:pt x="6394" y="15765"/>
                    <a:pt x="6418" y="15789"/>
                    <a:pt x="6442" y="15812"/>
                  </a:cubicBezTo>
                  <a:cubicBezTo>
                    <a:pt x="6454" y="15824"/>
                    <a:pt x="6465" y="15824"/>
                    <a:pt x="6477" y="15836"/>
                  </a:cubicBezTo>
                  <a:lnTo>
                    <a:pt x="6489" y="15848"/>
                  </a:lnTo>
                  <a:lnTo>
                    <a:pt x="6501" y="15848"/>
                  </a:lnTo>
                  <a:cubicBezTo>
                    <a:pt x="6537" y="15848"/>
                    <a:pt x="6561" y="15860"/>
                    <a:pt x="6596" y="15860"/>
                  </a:cubicBezTo>
                  <a:lnTo>
                    <a:pt x="6632" y="15860"/>
                  </a:lnTo>
                  <a:cubicBezTo>
                    <a:pt x="6644" y="15848"/>
                    <a:pt x="6656" y="15848"/>
                    <a:pt x="6668" y="15848"/>
                  </a:cubicBezTo>
                  <a:cubicBezTo>
                    <a:pt x="6680" y="15836"/>
                    <a:pt x="6704" y="15836"/>
                    <a:pt x="6715" y="15824"/>
                  </a:cubicBezTo>
                  <a:lnTo>
                    <a:pt x="6727" y="15824"/>
                  </a:lnTo>
                  <a:lnTo>
                    <a:pt x="6751" y="15812"/>
                  </a:lnTo>
                  <a:cubicBezTo>
                    <a:pt x="6751" y="15812"/>
                    <a:pt x="6751" y="15801"/>
                    <a:pt x="6763" y="15801"/>
                  </a:cubicBezTo>
                  <a:lnTo>
                    <a:pt x="11859" y="12157"/>
                  </a:lnTo>
                  <a:lnTo>
                    <a:pt x="16586" y="14610"/>
                  </a:lnTo>
                  <a:cubicBezTo>
                    <a:pt x="16610" y="14610"/>
                    <a:pt x="16633" y="14622"/>
                    <a:pt x="16657" y="14634"/>
                  </a:cubicBezTo>
                  <a:lnTo>
                    <a:pt x="16705" y="14634"/>
                  </a:lnTo>
                  <a:cubicBezTo>
                    <a:pt x="16776" y="14634"/>
                    <a:pt x="16848" y="14610"/>
                    <a:pt x="16895" y="14562"/>
                  </a:cubicBezTo>
                  <a:lnTo>
                    <a:pt x="31421" y="465"/>
                  </a:lnTo>
                  <a:lnTo>
                    <a:pt x="31433" y="453"/>
                  </a:lnTo>
                  <a:cubicBezTo>
                    <a:pt x="31492" y="394"/>
                    <a:pt x="31516" y="311"/>
                    <a:pt x="31516" y="227"/>
                  </a:cubicBezTo>
                  <a:cubicBezTo>
                    <a:pt x="31516" y="215"/>
                    <a:pt x="31504" y="191"/>
                    <a:pt x="31504" y="191"/>
                  </a:cubicBezTo>
                  <a:cubicBezTo>
                    <a:pt x="31504" y="168"/>
                    <a:pt x="31492" y="144"/>
                    <a:pt x="31480" y="144"/>
                  </a:cubicBezTo>
                  <a:cubicBezTo>
                    <a:pt x="31480" y="120"/>
                    <a:pt x="31469" y="108"/>
                    <a:pt x="31457" y="96"/>
                  </a:cubicBezTo>
                  <a:cubicBezTo>
                    <a:pt x="31445" y="84"/>
                    <a:pt x="31433" y="72"/>
                    <a:pt x="31421" y="61"/>
                  </a:cubicBezTo>
                  <a:cubicBezTo>
                    <a:pt x="31409" y="49"/>
                    <a:pt x="31397" y="37"/>
                    <a:pt x="31397" y="37"/>
                  </a:cubicBezTo>
                  <a:lnTo>
                    <a:pt x="31373" y="25"/>
                  </a:lnTo>
                  <a:cubicBezTo>
                    <a:pt x="31361" y="25"/>
                    <a:pt x="31350" y="13"/>
                    <a:pt x="31338" y="13"/>
                  </a:cubicBezTo>
                  <a:cubicBezTo>
                    <a:pt x="31326" y="13"/>
                    <a:pt x="31314" y="1"/>
                    <a:pt x="31302"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9" name="Shape 1899"/>
        <p:cNvGrpSpPr/>
        <p:nvPr/>
      </p:nvGrpSpPr>
      <p:grpSpPr>
        <a:xfrm>
          <a:off x="0" y="0"/>
          <a:ext cx="0" cy="0"/>
          <a:chOff x="0" y="0"/>
          <a:chExt cx="0" cy="0"/>
        </a:xfrm>
      </p:grpSpPr>
      <p:sp>
        <p:nvSpPr>
          <p:cNvPr id="1900" name="Google Shape;1900;p71"/>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IDEAS FOR </a:t>
            </a:r>
            <a:r>
              <a:rPr lang="en"/>
              <a:t>Teachers'</a:t>
            </a:r>
            <a:r>
              <a:rPr lang="en"/>
              <a:t> </a:t>
            </a:r>
            <a:r>
              <a:rPr lang="en">
                <a:highlight>
                  <a:schemeClr val="lt2"/>
                </a:highlight>
              </a:rPr>
              <a:t>DAY</a:t>
            </a:r>
            <a:endParaRPr>
              <a:highlight>
                <a:schemeClr val="lt2"/>
              </a:highlight>
            </a:endParaRPr>
          </a:p>
        </p:txBody>
      </p:sp>
      <p:sp>
        <p:nvSpPr>
          <p:cNvPr id="1901" name="Google Shape;1901;p71"/>
          <p:cNvSpPr txBox="1"/>
          <p:nvPr>
            <p:ph idx="1" type="subTitle"/>
          </p:nvPr>
        </p:nvSpPr>
        <p:spPr>
          <a:xfrm>
            <a:off x="3518213" y="1870512"/>
            <a:ext cx="21123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EARTH</a:t>
            </a:r>
            <a:endParaRPr/>
          </a:p>
        </p:txBody>
      </p:sp>
      <p:sp>
        <p:nvSpPr>
          <p:cNvPr id="1902" name="Google Shape;1902;p71"/>
          <p:cNvSpPr txBox="1"/>
          <p:nvPr>
            <p:ph idx="2" type="subTitle"/>
          </p:nvPr>
        </p:nvSpPr>
        <p:spPr>
          <a:xfrm>
            <a:off x="3517650" y="2107016"/>
            <a:ext cx="21099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Earth is also known as the blue planet</a:t>
            </a:r>
            <a:endParaRPr/>
          </a:p>
        </p:txBody>
      </p:sp>
      <p:sp>
        <p:nvSpPr>
          <p:cNvPr id="1903" name="Google Shape;1903;p71"/>
          <p:cNvSpPr txBox="1"/>
          <p:nvPr>
            <p:ph idx="3" type="subTitle"/>
          </p:nvPr>
        </p:nvSpPr>
        <p:spPr>
          <a:xfrm>
            <a:off x="3519388" y="3534462"/>
            <a:ext cx="21099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NEPTUNE</a:t>
            </a:r>
            <a:endParaRPr/>
          </a:p>
        </p:txBody>
      </p:sp>
      <p:sp>
        <p:nvSpPr>
          <p:cNvPr id="1904" name="Google Shape;1904;p71"/>
          <p:cNvSpPr txBox="1"/>
          <p:nvPr>
            <p:ph idx="4" type="subTitle"/>
          </p:nvPr>
        </p:nvSpPr>
        <p:spPr>
          <a:xfrm>
            <a:off x="3518225" y="3766266"/>
            <a:ext cx="21099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Neptune is very far away from the Sun</a:t>
            </a:r>
            <a:endParaRPr/>
          </a:p>
        </p:txBody>
      </p:sp>
      <p:sp>
        <p:nvSpPr>
          <p:cNvPr id="1905" name="Google Shape;1905;p71"/>
          <p:cNvSpPr txBox="1"/>
          <p:nvPr>
            <p:ph idx="5" type="subTitle"/>
          </p:nvPr>
        </p:nvSpPr>
        <p:spPr>
          <a:xfrm>
            <a:off x="908800" y="1870512"/>
            <a:ext cx="21123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MARS</a:t>
            </a:r>
            <a:endParaRPr/>
          </a:p>
        </p:txBody>
      </p:sp>
      <p:sp>
        <p:nvSpPr>
          <p:cNvPr id="1906" name="Google Shape;1906;p71"/>
          <p:cNvSpPr txBox="1"/>
          <p:nvPr>
            <p:ph idx="6" type="subTitle"/>
          </p:nvPr>
        </p:nvSpPr>
        <p:spPr>
          <a:xfrm>
            <a:off x="908800" y="2107016"/>
            <a:ext cx="21099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Despite being red, Mars is very cold</a:t>
            </a:r>
            <a:endParaRPr/>
          </a:p>
        </p:txBody>
      </p:sp>
      <p:sp>
        <p:nvSpPr>
          <p:cNvPr id="1907" name="Google Shape;1907;p71"/>
          <p:cNvSpPr txBox="1"/>
          <p:nvPr>
            <p:ph idx="7" type="subTitle"/>
          </p:nvPr>
        </p:nvSpPr>
        <p:spPr>
          <a:xfrm>
            <a:off x="911163" y="3534462"/>
            <a:ext cx="21099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JUPITER</a:t>
            </a:r>
            <a:endParaRPr/>
          </a:p>
        </p:txBody>
      </p:sp>
      <p:sp>
        <p:nvSpPr>
          <p:cNvPr id="1908" name="Google Shape;1908;p71"/>
          <p:cNvSpPr txBox="1"/>
          <p:nvPr>
            <p:ph idx="8" type="subTitle"/>
          </p:nvPr>
        </p:nvSpPr>
        <p:spPr>
          <a:xfrm>
            <a:off x="910000" y="3766266"/>
            <a:ext cx="21099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Jupiter was named after a Roman god</a:t>
            </a:r>
            <a:endParaRPr/>
          </a:p>
        </p:txBody>
      </p:sp>
      <p:sp>
        <p:nvSpPr>
          <p:cNvPr id="1909" name="Google Shape;1909;p71"/>
          <p:cNvSpPr txBox="1"/>
          <p:nvPr>
            <p:ph idx="9" type="subTitle"/>
          </p:nvPr>
        </p:nvSpPr>
        <p:spPr>
          <a:xfrm>
            <a:off x="6127652" y="1870512"/>
            <a:ext cx="21099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VENUS</a:t>
            </a:r>
            <a:endParaRPr/>
          </a:p>
        </p:txBody>
      </p:sp>
      <p:sp>
        <p:nvSpPr>
          <p:cNvPr id="1910" name="Google Shape;1910;p71"/>
          <p:cNvSpPr txBox="1"/>
          <p:nvPr>
            <p:ph idx="13" type="subTitle"/>
          </p:nvPr>
        </p:nvSpPr>
        <p:spPr>
          <a:xfrm>
            <a:off x="6126452" y="2107016"/>
            <a:ext cx="21099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Venus has extremely high temperatures</a:t>
            </a:r>
            <a:endParaRPr/>
          </a:p>
        </p:txBody>
      </p:sp>
      <p:sp>
        <p:nvSpPr>
          <p:cNvPr id="1911" name="Google Shape;1911;p71"/>
          <p:cNvSpPr txBox="1"/>
          <p:nvPr>
            <p:ph idx="14" type="subTitle"/>
          </p:nvPr>
        </p:nvSpPr>
        <p:spPr>
          <a:xfrm>
            <a:off x="6127652" y="3534462"/>
            <a:ext cx="21099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SATURN</a:t>
            </a:r>
            <a:endParaRPr/>
          </a:p>
        </p:txBody>
      </p:sp>
      <p:sp>
        <p:nvSpPr>
          <p:cNvPr id="1912" name="Google Shape;1912;p71"/>
          <p:cNvSpPr txBox="1"/>
          <p:nvPr>
            <p:ph idx="15" type="subTitle"/>
          </p:nvPr>
        </p:nvSpPr>
        <p:spPr>
          <a:xfrm>
            <a:off x="6126452" y="3766268"/>
            <a:ext cx="2109900" cy="558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Saturn is composed of hydrogen and helium</a:t>
            </a:r>
            <a:endParaRPr/>
          </a:p>
        </p:txBody>
      </p:sp>
      <p:sp>
        <p:nvSpPr>
          <p:cNvPr id="1913" name="Google Shape;1913;p71"/>
          <p:cNvSpPr/>
          <p:nvPr/>
        </p:nvSpPr>
        <p:spPr>
          <a:xfrm>
            <a:off x="1781131" y="1225851"/>
            <a:ext cx="367636" cy="392546"/>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1"/>
          <p:cNvSpPr/>
          <p:nvPr/>
        </p:nvSpPr>
        <p:spPr>
          <a:xfrm>
            <a:off x="4388182" y="1225851"/>
            <a:ext cx="367636" cy="392546"/>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1"/>
          <p:cNvSpPr/>
          <p:nvPr/>
        </p:nvSpPr>
        <p:spPr>
          <a:xfrm>
            <a:off x="6997585" y="1225851"/>
            <a:ext cx="367636" cy="392546"/>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1"/>
          <p:cNvSpPr/>
          <p:nvPr/>
        </p:nvSpPr>
        <p:spPr>
          <a:xfrm>
            <a:off x="1781131" y="2945498"/>
            <a:ext cx="367636" cy="392546"/>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1"/>
          <p:cNvSpPr/>
          <p:nvPr/>
        </p:nvSpPr>
        <p:spPr>
          <a:xfrm>
            <a:off x="4388182" y="2945498"/>
            <a:ext cx="367636" cy="392546"/>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1"/>
          <p:cNvSpPr/>
          <p:nvPr/>
        </p:nvSpPr>
        <p:spPr>
          <a:xfrm>
            <a:off x="6997585" y="2945498"/>
            <a:ext cx="367636" cy="392546"/>
          </a:xfrm>
          <a:custGeom>
            <a:rect b="b" l="l" r="r" t="t"/>
            <a:pathLst>
              <a:path extrusionOk="0" h="28034" w="26255">
                <a:moveTo>
                  <a:pt x="15332" y="0"/>
                </a:moveTo>
                <a:cubicBezTo>
                  <a:pt x="15190" y="0"/>
                  <a:pt x="15047" y="21"/>
                  <a:pt x="14907" y="57"/>
                </a:cubicBezTo>
                <a:cubicBezTo>
                  <a:pt x="13252" y="462"/>
                  <a:pt x="12550" y="2378"/>
                  <a:pt x="12121" y="4021"/>
                </a:cubicBezTo>
                <a:cubicBezTo>
                  <a:pt x="11764" y="5355"/>
                  <a:pt x="11419" y="6677"/>
                  <a:pt x="11062" y="7998"/>
                </a:cubicBezTo>
                <a:cubicBezTo>
                  <a:pt x="10788" y="6319"/>
                  <a:pt x="10347" y="4653"/>
                  <a:pt x="9764" y="3045"/>
                </a:cubicBezTo>
                <a:cubicBezTo>
                  <a:pt x="9502" y="2331"/>
                  <a:pt x="9192" y="1593"/>
                  <a:pt x="8645" y="1057"/>
                </a:cubicBezTo>
                <a:cubicBezTo>
                  <a:pt x="8237" y="667"/>
                  <a:pt x="7679" y="403"/>
                  <a:pt x="7134" y="403"/>
                </a:cubicBezTo>
                <a:cubicBezTo>
                  <a:pt x="6930" y="403"/>
                  <a:pt x="6729" y="440"/>
                  <a:pt x="6537" y="521"/>
                </a:cubicBezTo>
                <a:cubicBezTo>
                  <a:pt x="5621" y="902"/>
                  <a:pt x="5311" y="2045"/>
                  <a:pt x="5275" y="3033"/>
                </a:cubicBezTo>
                <a:lnTo>
                  <a:pt x="5287" y="3033"/>
                </a:lnTo>
                <a:cubicBezTo>
                  <a:pt x="5180" y="5843"/>
                  <a:pt x="6394" y="7915"/>
                  <a:pt x="7799" y="10165"/>
                </a:cubicBezTo>
                <a:cubicBezTo>
                  <a:pt x="6073" y="9748"/>
                  <a:pt x="4406" y="9332"/>
                  <a:pt x="2608" y="9260"/>
                </a:cubicBezTo>
                <a:cubicBezTo>
                  <a:pt x="2538" y="9259"/>
                  <a:pt x="2467" y="9258"/>
                  <a:pt x="2396" y="9258"/>
                </a:cubicBezTo>
                <a:cubicBezTo>
                  <a:pt x="1812" y="9258"/>
                  <a:pt x="1196" y="9316"/>
                  <a:pt x="751" y="9677"/>
                </a:cubicBezTo>
                <a:cubicBezTo>
                  <a:pt x="120" y="10177"/>
                  <a:pt x="1" y="11118"/>
                  <a:pt x="287" y="11856"/>
                </a:cubicBezTo>
                <a:cubicBezTo>
                  <a:pt x="572" y="12594"/>
                  <a:pt x="1203" y="13154"/>
                  <a:pt x="1870" y="13582"/>
                </a:cubicBezTo>
                <a:cubicBezTo>
                  <a:pt x="3077" y="14337"/>
                  <a:pt x="4506" y="14743"/>
                  <a:pt x="5932" y="14743"/>
                </a:cubicBezTo>
                <a:cubicBezTo>
                  <a:pt x="6194" y="14743"/>
                  <a:pt x="6456" y="14729"/>
                  <a:pt x="6716" y="14701"/>
                </a:cubicBezTo>
                <a:lnTo>
                  <a:pt x="6716" y="14701"/>
                </a:lnTo>
                <a:cubicBezTo>
                  <a:pt x="5263" y="14951"/>
                  <a:pt x="3811" y="15201"/>
                  <a:pt x="2370" y="15451"/>
                </a:cubicBezTo>
                <a:cubicBezTo>
                  <a:pt x="1703" y="15571"/>
                  <a:pt x="953" y="15737"/>
                  <a:pt x="620" y="16333"/>
                </a:cubicBezTo>
                <a:cubicBezTo>
                  <a:pt x="167" y="17130"/>
                  <a:pt x="822" y="18118"/>
                  <a:pt x="1572" y="18654"/>
                </a:cubicBezTo>
                <a:cubicBezTo>
                  <a:pt x="2509" y="19317"/>
                  <a:pt x="3652" y="19647"/>
                  <a:pt x="4795" y="19647"/>
                </a:cubicBezTo>
                <a:cubicBezTo>
                  <a:pt x="5932" y="19647"/>
                  <a:pt x="7069" y="19320"/>
                  <a:pt x="8002" y="18666"/>
                </a:cubicBezTo>
                <a:lnTo>
                  <a:pt x="8002" y="18666"/>
                </a:lnTo>
                <a:cubicBezTo>
                  <a:pt x="7728" y="19881"/>
                  <a:pt x="6990" y="20928"/>
                  <a:pt x="6490" y="22071"/>
                </a:cubicBezTo>
                <a:cubicBezTo>
                  <a:pt x="5990" y="23202"/>
                  <a:pt x="5763" y="24607"/>
                  <a:pt x="6466" y="25643"/>
                </a:cubicBezTo>
                <a:cubicBezTo>
                  <a:pt x="6668" y="25929"/>
                  <a:pt x="6954" y="26179"/>
                  <a:pt x="7287" y="26262"/>
                </a:cubicBezTo>
                <a:cubicBezTo>
                  <a:pt x="7370" y="26279"/>
                  <a:pt x="7452" y="26287"/>
                  <a:pt x="7535" y="26287"/>
                </a:cubicBezTo>
                <a:cubicBezTo>
                  <a:pt x="7797" y="26287"/>
                  <a:pt x="8058" y="26210"/>
                  <a:pt x="8311" y="26119"/>
                </a:cubicBezTo>
                <a:cubicBezTo>
                  <a:pt x="10431" y="25334"/>
                  <a:pt x="12062" y="23321"/>
                  <a:pt x="12383" y="21071"/>
                </a:cubicBezTo>
                <a:cubicBezTo>
                  <a:pt x="12955" y="22405"/>
                  <a:pt x="12848" y="23941"/>
                  <a:pt x="13205" y="25357"/>
                </a:cubicBezTo>
                <a:cubicBezTo>
                  <a:pt x="13538" y="26680"/>
                  <a:pt x="14577" y="28034"/>
                  <a:pt x="15886" y="28034"/>
                </a:cubicBezTo>
                <a:cubicBezTo>
                  <a:pt x="15979" y="28034"/>
                  <a:pt x="16074" y="28027"/>
                  <a:pt x="16169" y="28013"/>
                </a:cubicBezTo>
                <a:cubicBezTo>
                  <a:pt x="17670" y="27786"/>
                  <a:pt x="18336" y="25965"/>
                  <a:pt x="18372" y="24453"/>
                </a:cubicBezTo>
                <a:cubicBezTo>
                  <a:pt x="18408" y="22810"/>
                  <a:pt x="18086" y="21166"/>
                  <a:pt x="17432" y="19666"/>
                </a:cubicBezTo>
                <a:lnTo>
                  <a:pt x="17432" y="19666"/>
                </a:lnTo>
                <a:cubicBezTo>
                  <a:pt x="18932" y="20928"/>
                  <a:pt x="20527" y="22059"/>
                  <a:pt x="22218" y="23036"/>
                </a:cubicBezTo>
                <a:cubicBezTo>
                  <a:pt x="22837" y="23405"/>
                  <a:pt x="23492" y="23750"/>
                  <a:pt x="24206" y="23798"/>
                </a:cubicBezTo>
                <a:cubicBezTo>
                  <a:pt x="24240" y="23799"/>
                  <a:pt x="24274" y="23800"/>
                  <a:pt x="24307" y="23800"/>
                </a:cubicBezTo>
                <a:cubicBezTo>
                  <a:pt x="24993" y="23800"/>
                  <a:pt x="25718" y="23456"/>
                  <a:pt x="25956" y="22810"/>
                </a:cubicBezTo>
                <a:cubicBezTo>
                  <a:pt x="26147" y="22274"/>
                  <a:pt x="25956" y="21678"/>
                  <a:pt x="25730" y="21166"/>
                </a:cubicBezTo>
                <a:cubicBezTo>
                  <a:pt x="24540" y="18511"/>
                  <a:pt x="22027" y="16487"/>
                  <a:pt x="19182" y="15892"/>
                </a:cubicBezTo>
                <a:cubicBezTo>
                  <a:pt x="21134" y="15773"/>
                  <a:pt x="23087" y="15654"/>
                  <a:pt x="25052" y="15547"/>
                </a:cubicBezTo>
                <a:cubicBezTo>
                  <a:pt x="25349" y="15523"/>
                  <a:pt x="25659" y="15499"/>
                  <a:pt x="25897" y="15309"/>
                </a:cubicBezTo>
                <a:cubicBezTo>
                  <a:pt x="26171" y="15094"/>
                  <a:pt x="26254" y="14713"/>
                  <a:pt x="26254" y="14368"/>
                </a:cubicBezTo>
                <a:cubicBezTo>
                  <a:pt x="26230" y="12987"/>
                  <a:pt x="25063" y="11820"/>
                  <a:pt x="23754" y="11403"/>
                </a:cubicBezTo>
                <a:cubicBezTo>
                  <a:pt x="23204" y="11230"/>
                  <a:pt x="22637" y="11160"/>
                  <a:pt x="22063" y="11160"/>
                </a:cubicBezTo>
                <a:cubicBezTo>
                  <a:pt x="21257" y="11160"/>
                  <a:pt x="20439" y="11299"/>
                  <a:pt x="19646" y="11487"/>
                </a:cubicBezTo>
                <a:cubicBezTo>
                  <a:pt x="20694" y="10094"/>
                  <a:pt x="21611" y="8593"/>
                  <a:pt x="22361" y="7022"/>
                </a:cubicBezTo>
                <a:cubicBezTo>
                  <a:pt x="22694" y="6331"/>
                  <a:pt x="23004" y="5593"/>
                  <a:pt x="22968" y="4819"/>
                </a:cubicBezTo>
                <a:cubicBezTo>
                  <a:pt x="22920" y="4057"/>
                  <a:pt x="22432" y="3259"/>
                  <a:pt x="21682" y="3117"/>
                </a:cubicBezTo>
                <a:cubicBezTo>
                  <a:pt x="21591" y="3098"/>
                  <a:pt x="21499" y="3090"/>
                  <a:pt x="21408" y="3090"/>
                </a:cubicBezTo>
                <a:cubicBezTo>
                  <a:pt x="20906" y="3090"/>
                  <a:pt x="20415" y="3346"/>
                  <a:pt x="19991" y="3629"/>
                </a:cubicBezTo>
                <a:cubicBezTo>
                  <a:pt x="18372" y="4700"/>
                  <a:pt x="17062" y="6236"/>
                  <a:pt x="16289" y="8010"/>
                </a:cubicBezTo>
                <a:cubicBezTo>
                  <a:pt x="16610" y="5986"/>
                  <a:pt x="16717" y="3914"/>
                  <a:pt x="16622" y="1855"/>
                </a:cubicBezTo>
                <a:cubicBezTo>
                  <a:pt x="16586" y="1200"/>
                  <a:pt x="16455" y="414"/>
                  <a:pt x="15860" y="116"/>
                </a:cubicBezTo>
                <a:cubicBezTo>
                  <a:pt x="15698" y="35"/>
                  <a:pt x="15517" y="0"/>
                  <a:pt x="153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5" name="Shape 1115"/>
        <p:cNvGrpSpPr/>
        <p:nvPr/>
      </p:nvGrpSpPr>
      <p:grpSpPr>
        <a:xfrm>
          <a:off x="0" y="0"/>
          <a:ext cx="0" cy="0"/>
          <a:chOff x="0" y="0"/>
          <a:chExt cx="0" cy="0"/>
        </a:xfrm>
      </p:grpSpPr>
      <p:sp>
        <p:nvSpPr>
          <p:cNvPr id="1116" name="Google Shape;1116;p45"/>
          <p:cNvSpPr txBox="1"/>
          <p:nvPr>
            <p:ph type="title"/>
          </p:nvPr>
        </p:nvSpPr>
        <p:spPr>
          <a:xfrm>
            <a:off x="2585400" y="1430063"/>
            <a:ext cx="3973200" cy="89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117" name="Google Shape;1117;p45"/>
          <p:cNvSpPr txBox="1"/>
          <p:nvPr>
            <p:ph idx="1" type="subTitle"/>
          </p:nvPr>
        </p:nvSpPr>
        <p:spPr>
          <a:xfrm>
            <a:off x="2585400" y="2394038"/>
            <a:ext cx="3973200" cy="131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give here a brief introduction of the topic you want to talk about. For example, if you want to talk about Mercury, you can say that it’s the smallest planet in the Solar System</a:t>
            </a:r>
            <a:endParaRPr/>
          </a:p>
        </p:txBody>
      </p:sp>
      <p:sp>
        <p:nvSpPr>
          <p:cNvPr id="1118" name="Google Shape;1118;p45"/>
          <p:cNvSpPr/>
          <p:nvPr/>
        </p:nvSpPr>
        <p:spPr>
          <a:xfrm rot="2255855">
            <a:off x="6845902" y="949926"/>
            <a:ext cx="801584" cy="789085"/>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5"/>
          <p:cNvSpPr/>
          <p:nvPr/>
        </p:nvSpPr>
        <p:spPr>
          <a:xfrm>
            <a:off x="6069925" y="3821547"/>
            <a:ext cx="1925375" cy="1321950"/>
          </a:xfrm>
          <a:custGeom>
            <a:rect b="b" l="l" r="r" t="t"/>
            <a:pathLst>
              <a:path extrusionOk="0" h="52878" w="77015">
                <a:moveTo>
                  <a:pt x="0" y="7549"/>
                </a:moveTo>
                <a:cubicBezTo>
                  <a:pt x="8770" y="11058"/>
                  <a:pt x="28135" y="13608"/>
                  <a:pt x="28135" y="4162"/>
                </a:cubicBezTo>
                <a:cubicBezTo>
                  <a:pt x="28135" y="-664"/>
                  <a:pt x="17515" y="-1011"/>
                  <a:pt x="13807" y="2078"/>
                </a:cubicBezTo>
                <a:cubicBezTo>
                  <a:pt x="9798" y="5417"/>
                  <a:pt x="6803" y="12131"/>
                  <a:pt x="8857" y="16927"/>
                </a:cubicBezTo>
                <a:cubicBezTo>
                  <a:pt x="14710" y="30597"/>
                  <a:pt x="58109" y="28688"/>
                  <a:pt x="53405" y="14582"/>
                </a:cubicBezTo>
                <a:cubicBezTo>
                  <a:pt x="49569" y="3078"/>
                  <a:pt x="16597" y="16104"/>
                  <a:pt x="19538" y="27869"/>
                </a:cubicBezTo>
                <a:cubicBezTo>
                  <a:pt x="20969" y="33594"/>
                  <a:pt x="28755" y="35749"/>
                  <a:pt x="34388" y="37508"/>
                </a:cubicBezTo>
                <a:cubicBezTo>
                  <a:pt x="45334" y="40927"/>
                  <a:pt x="57976" y="40324"/>
                  <a:pt x="68775" y="36466"/>
                </a:cubicBezTo>
                <a:cubicBezTo>
                  <a:pt x="72303" y="35206"/>
                  <a:pt x="77927" y="32238"/>
                  <a:pt x="76851" y="28650"/>
                </a:cubicBezTo>
                <a:cubicBezTo>
                  <a:pt x="73764" y="18353"/>
                  <a:pt x="52149" y="26032"/>
                  <a:pt x="45069" y="34121"/>
                </a:cubicBezTo>
                <a:cubicBezTo>
                  <a:pt x="40926" y="38855"/>
                  <a:pt x="42240" y="48949"/>
                  <a:pt x="47153" y="52878"/>
                </a:cubicBezTo>
              </a:path>
            </a:pathLst>
          </a:custGeom>
          <a:noFill/>
          <a:ln cap="flat" cmpd="sng" w="19050">
            <a:solidFill>
              <a:schemeClr val="lt2"/>
            </a:solidFill>
            <a:prstDash val="solid"/>
            <a:round/>
            <a:headEnd len="med" w="med" type="none"/>
            <a:tailEnd len="med" w="med" type="none"/>
          </a:ln>
        </p:spPr>
      </p:sp>
      <p:grpSp>
        <p:nvGrpSpPr>
          <p:cNvPr id="1120" name="Google Shape;1120;p45"/>
          <p:cNvGrpSpPr/>
          <p:nvPr/>
        </p:nvGrpSpPr>
        <p:grpSpPr>
          <a:xfrm>
            <a:off x="445482" y="2480528"/>
            <a:ext cx="1180159" cy="1442960"/>
            <a:chOff x="445482" y="2480528"/>
            <a:chExt cx="1180159" cy="1442960"/>
          </a:xfrm>
        </p:grpSpPr>
        <p:sp>
          <p:nvSpPr>
            <p:cNvPr id="1121" name="Google Shape;1121;p45"/>
            <p:cNvSpPr/>
            <p:nvPr/>
          </p:nvSpPr>
          <p:spPr>
            <a:xfrm rot="1610950">
              <a:off x="898356" y="3027584"/>
              <a:ext cx="142101" cy="696679"/>
            </a:xfrm>
            <a:custGeom>
              <a:rect b="b" l="l" r="r" t="t"/>
              <a:pathLst>
                <a:path extrusionOk="0" h="23587" w="4811">
                  <a:moveTo>
                    <a:pt x="2310" y="0"/>
                  </a:moveTo>
                  <a:lnTo>
                    <a:pt x="0" y="524"/>
                  </a:lnTo>
                  <a:lnTo>
                    <a:pt x="2643" y="23575"/>
                  </a:lnTo>
                  <a:lnTo>
                    <a:pt x="2643" y="23586"/>
                  </a:lnTo>
                  <a:lnTo>
                    <a:pt x="2715" y="3429"/>
                  </a:lnTo>
                  <a:cubicBezTo>
                    <a:pt x="2596" y="3417"/>
                    <a:pt x="2465" y="3382"/>
                    <a:pt x="2346" y="3334"/>
                  </a:cubicBezTo>
                  <a:cubicBezTo>
                    <a:pt x="2286" y="3310"/>
                    <a:pt x="2227" y="3286"/>
                    <a:pt x="2179" y="3263"/>
                  </a:cubicBezTo>
                  <a:cubicBezTo>
                    <a:pt x="1810" y="3084"/>
                    <a:pt x="1548" y="2762"/>
                    <a:pt x="1429" y="2405"/>
                  </a:cubicBezTo>
                  <a:cubicBezTo>
                    <a:pt x="1310" y="2036"/>
                    <a:pt x="1357" y="1619"/>
                    <a:pt x="1536" y="1250"/>
                  </a:cubicBezTo>
                  <a:cubicBezTo>
                    <a:pt x="1631" y="1072"/>
                    <a:pt x="1762" y="905"/>
                    <a:pt x="1905" y="774"/>
                  </a:cubicBezTo>
                  <a:cubicBezTo>
                    <a:pt x="2048" y="643"/>
                    <a:pt x="2215" y="548"/>
                    <a:pt x="2393" y="476"/>
                  </a:cubicBezTo>
                  <a:cubicBezTo>
                    <a:pt x="2532" y="430"/>
                    <a:pt x="2676" y="408"/>
                    <a:pt x="2820" y="408"/>
                  </a:cubicBezTo>
                  <a:cubicBezTo>
                    <a:pt x="3452" y="408"/>
                    <a:pt x="4080" y="830"/>
                    <a:pt x="4274" y="1441"/>
                  </a:cubicBezTo>
                  <a:cubicBezTo>
                    <a:pt x="4334" y="1608"/>
                    <a:pt x="4346" y="1762"/>
                    <a:pt x="4334" y="1929"/>
                  </a:cubicBezTo>
                  <a:lnTo>
                    <a:pt x="4667" y="1953"/>
                  </a:lnTo>
                  <a:lnTo>
                    <a:pt x="4810" y="274"/>
                  </a:lnTo>
                  <a:lnTo>
                    <a:pt x="2310" y="0"/>
                  </a:lnTo>
                  <a:close/>
                </a:path>
              </a:pathLst>
            </a:custGeom>
            <a:solidFill>
              <a:srgbClr val="FFFFFF"/>
            </a:solidFill>
            <a:ln cap="flat" cmpd="sng" w="32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5"/>
            <p:cNvSpPr/>
            <p:nvPr/>
          </p:nvSpPr>
          <p:spPr>
            <a:xfrm rot="1610950">
              <a:off x="899118" y="2567751"/>
              <a:ext cx="331991" cy="447095"/>
            </a:xfrm>
            <a:custGeom>
              <a:rect b="b" l="l" r="r" t="t"/>
              <a:pathLst>
                <a:path extrusionOk="0" h="15137" w="11240">
                  <a:moveTo>
                    <a:pt x="4755" y="1802"/>
                  </a:moveTo>
                  <a:cubicBezTo>
                    <a:pt x="5656" y="1802"/>
                    <a:pt x="6447" y="2103"/>
                    <a:pt x="7132" y="2706"/>
                  </a:cubicBezTo>
                  <a:cubicBezTo>
                    <a:pt x="8751" y="4159"/>
                    <a:pt x="9358" y="7088"/>
                    <a:pt x="9227" y="9350"/>
                  </a:cubicBezTo>
                  <a:cubicBezTo>
                    <a:pt x="9192" y="10041"/>
                    <a:pt x="8894" y="10862"/>
                    <a:pt x="8180" y="10898"/>
                  </a:cubicBezTo>
                  <a:cubicBezTo>
                    <a:pt x="8157" y="10900"/>
                    <a:pt x="8135" y="10901"/>
                    <a:pt x="8113" y="10901"/>
                  </a:cubicBezTo>
                  <a:cubicBezTo>
                    <a:pt x="8008" y="10901"/>
                    <a:pt x="7911" y="10878"/>
                    <a:pt x="7822" y="10838"/>
                  </a:cubicBezTo>
                  <a:cubicBezTo>
                    <a:pt x="7596" y="10755"/>
                    <a:pt x="7394" y="10600"/>
                    <a:pt x="7215" y="10433"/>
                  </a:cubicBezTo>
                  <a:lnTo>
                    <a:pt x="6465" y="9779"/>
                  </a:lnTo>
                  <a:lnTo>
                    <a:pt x="3286" y="6969"/>
                  </a:lnTo>
                  <a:cubicBezTo>
                    <a:pt x="2477" y="6266"/>
                    <a:pt x="1691" y="5480"/>
                    <a:pt x="1643" y="4421"/>
                  </a:cubicBezTo>
                  <a:cubicBezTo>
                    <a:pt x="1631" y="4135"/>
                    <a:pt x="1679" y="3861"/>
                    <a:pt x="1774" y="3599"/>
                  </a:cubicBezTo>
                  <a:cubicBezTo>
                    <a:pt x="2048" y="2861"/>
                    <a:pt x="2727" y="2278"/>
                    <a:pt x="3477" y="2016"/>
                  </a:cubicBezTo>
                  <a:cubicBezTo>
                    <a:pt x="3620" y="1956"/>
                    <a:pt x="3762" y="1920"/>
                    <a:pt x="3905" y="1885"/>
                  </a:cubicBezTo>
                  <a:cubicBezTo>
                    <a:pt x="4199" y="1829"/>
                    <a:pt x="4482" y="1802"/>
                    <a:pt x="4755" y="1802"/>
                  </a:cubicBezTo>
                  <a:close/>
                  <a:moveTo>
                    <a:pt x="4999" y="1"/>
                  </a:moveTo>
                  <a:cubicBezTo>
                    <a:pt x="4451" y="1"/>
                    <a:pt x="3903" y="96"/>
                    <a:pt x="3393" y="289"/>
                  </a:cubicBezTo>
                  <a:cubicBezTo>
                    <a:pt x="3119" y="385"/>
                    <a:pt x="2869" y="516"/>
                    <a:pt x="2631" y="658"/>
                  </a:cubicBezTo>
                  <a:cubicBezTo>
                    <a:pt x="822" y="1813"/>
                    <a:pt x="0" y="4361"/>
                    <a:pt x="798" y="6338"/>
                  </a:cubicBezTo>
                  <a:cubicBezTo>
                    <a:pt x="1465" y="8016"/>
                    <a:pt x="3036" y="9124"/>
                    <a:pt x="4548" y="10183"/>
                  </a:cubicBezTo>
                  <a:lnTo>
                    <a:pt x="4810" y="10362"/>
                  </a:lnTo>
                  <a:cubicBezTo>
                    <a:pt x="6048" y="11243"/>
                    <a:pt x="8156" y="13005"/>
                    <a:pt x="8644" y="15136"/>
                  </a:cubicBezTo>
                  <a:lnTo>
                    <a:pt x="11240" y="14541"/>
                  </a:lnTo>
                  <a:cubicBezTo>
                    <a:pt x="11204" y="14303"/>
                    <a:pt x="11168" y="14065"/>
                    <a:pt x="11144" y="13827"/>
                  </a:cubicBezTo>
                  <a:cubicBezTo>
                    <a:pt x="11001" y="12791"/>
                    <a:pt x="10835" y="11731"/>
                    <a:pt x="10692" y="10695"/>
                  </a:cubicBezTo>
                  <a:cubicBezTo>
                    <a:pt x="10489" y="9362"/>
                    <a:pt x="10275" y="7981"/>
                    <a:pt x="10108" y="6647"/>
                  </a:cubicBezTo>
                  <a:cubicBezTo>
                    <a:pt x="9894" y="4980"/>
                    <a:pt x="9644" y="2909"/>
                    <a:pt x="8418" y="1504"/>
                  </a:cubicBezTo>
                  <a:cubicBezTo>
                    <a:pt x="7953" y="956"/>
                    <a:pt x="7334" y="551"/>
                    <a:pt x="6656" y="301"/>
                  </a:cubicBezTo>
                  <a:cubicBezTo>
                    <a:pt x="6130" y="102"/>
                    <a:pt x="5564" y="1"/>
                    <a:pt x="4999" y="1"/>
                  </a:cubicBezTo>
                  <a:close/>
                </a:path>
              </a:pathLst>
            </a:custGeom>
            <a:solidFill>
              <a:srgbClr val="E87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5"/>
            <p:cNvSpPr/>
            <p:nvPr/>
          </p:nvSpPr>
          <p:spPr>
            <a:xfrm rot="1610950">
              <a:off x="896855" y="2575746"/>
              <a:ext cx="332346" cy="438559"/>
            </a:xfrm>
            <a:custGeom>
              <a:rect b="b" l="l" r="r" t="t"/>
              <a:pathLst>
                <a:path extrusionOk="0" h="14848" w="11252">
                  <a:moveTo>
                    <a:pt x="3393" y="0"/>
                  </a:moveTo>
                  <a:cubicBezTo>
                    <a:pt x="3131" y="96"/>
                    <a:pt x="2881" y="227"/>
                    <a:pt x="2631" y="369"/>
                  </a:cubicBezTo>
                  <a:cubicBezTo>
                    <a:pt x="822" y="1524"/>
                    <a:pt x="0" y="4072"/>
                    <a:pt x="798" y="6049"/>
                  </a:cubicBezTo>
                  <a:cubicBezTo>
                    <a:pt x="1477" y="7727"/>
                    <a:pt x="3036" y="8835"/>
                    <a:pt x="4548" y="9894"/>
                  </a:cubicBezTo>
                  <a:lnTo>
                    <a:pt x="4810" y="10073"/>
                  </a:lnTo>
                  <a:cubicBezTo>
                    <a:pt x="6049" y="10954"/>
                    <a:pt x="8156" y="12716"/>
                    <a:pt x="8656" y="14847"/>
                  </a:cubicBezTo>
                  <a:lnTo>
                    <a:pt x="11252" y="14252"/>
                  </a:lnTo>
                  <a:cubicBezTo>
                    <a:pt x="11216" y="14014"/>
                    <a:pt x="11180" y="13776"/>
                    <a:pt x="11156" y="13538"/>
                  </a:cubicBezTo>
                  <a:cubicBezTo>
                    <a:pt x="10763" y="12561"/>
                    <a:pt x="9716" y="12037"/>
                    <a:pt x="8835" y="11478"/>
                  </a:cubicBezTo>
                  <a:cubicBezTo>
                    <a:pt x="7954" y="10930"/>
                    <a:pt x="7168" y="10263"/>
                    <a:pt x="6477" y="9490"/>
                  </a:cubicBezTo>
                  <a:lnTo>
                    <a:pt x="3298" y="6680"/>
                  </a:lnTo>
                  <a:cubicBezTo>
                    <a:pt x="2489" y="5977"/>
                    <a:pt x="1691" y="5191"/>
                    <a:pt x="1655" y="4120"/>
                  </a:cubicBezTo>
                  <a:cubicBezTo>
                    <a:pt x="1643" y="3834"/>
                    <a:pt x="1691" y="3572"/>
                    <a:pt x="1786" y="3310"/>
                  </a:cubicBezTo>
                  <a:cubicBezTo>
                    <a:pt x="2060" y="2572"/>
                    <a:pt x="2739" y="1989"/>
                    <a:pt x="3477" y="1727"/>
                  </a:cubicBezTo>
                  <a:cubicBezTo>
                    <a:pt x="3477" y="1131"/>
                    <a:pt x="3465" y="488"/>
                    <a:pt x="33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5"/>
            <p:cNvSpPr/>
            <p:nvPr/>
          </p:nvSpPr>
          <p:spPr>
            <a:xfrm rot="1610950">
              <a:off x="1216196" y="2698071"/>
              <a:ext cx="304581" cy="457876"/>
            </a:xfrm>
            <a:custGeom>
              <a:rect b="b" l="l" r="r" t="t"/>
              <a:pathLst>
                <a:path extrusionOk="0" h="15502" w="10312">
                  <a:moveTo>
                    <a:pt x="5850" y="1771"/>
                  </a:moveTo>
                  <a:cubicBezTo>
                    <a:pt x="5970" y="1771"/>
                    <a:pt x="6092" y="1776"/>
                    <a:pt x="6216" y="1785"/>
                  </a:cubicBezTo>
                  <a:cubicBezTo>
                    <a:pt x="7371" y="1869"/>
                    <a:pt x="8621" y="2738"/>
                    <a:pt x="8681" y="4035"/>
                  </a:cubicBezTo>
                  <a:cubicBezTo>
                    <a:pt x="8728" y="5107"/>
                    <a:pt x="8014" y="5976"/>
                    <a:pt x="7264" y="6774"/>
                  </a:cubicBezTo>
                  <a:lnTo>
                    <a:pt x="3656" y="10667"/>
                  </a:lnTo>
                  <a:cubicBezTo>
                    <a:pt x="3394" y="10941"/>
                    <a:pt x="3120" y="11215"/>
                    <a:pt x="2727" y="11239"/>
                  </a:cubicBezTo>
                  <a:cubicBezTo>
                    <a:pt x="2644" y="11239"/>
                    <a:pt x="2561" y="11239"/>
                    <a:pt x="2489" y="11215"/>
                  </a:cubicBezTo>
                  <a:cubicBezTo>
                    <a:pt x="2454" y="11203"/>
                    <a:pt x="2418" y="11203"/>
                    <a:pt x="2394" y="11191"/>
                  </a:cubicBezTo>
                  <a:cubicBezTo>
                    <a:pt x="1906" y="11001"/>
                    <a:pt x="1644" y="10370"/>
                    <a:pt x="1561" y="9810"/>
                  </a:cubicBezTo>
                  <a:cubicBezTo>
                    <a:pt x="1239" y="7584"/>
                    <a:pt x="1584" y="4595"/>
                    <a:pt x="3073" y="2964"/>
                  </a:cubicBezTo>
                  <a:cubicBezTo>
                    <a:pt x="3097" y="2940"/>
                    <a:pt x="3120" y="2928"/>
                    <a:pt x="3144" y="2904"/>
                  </a:cubicBezTo>
                  <a:cubicBezTo>
                    <a:pt x="3862" y="2155"/>
                    <a:pt x="4772" y="1771"/>
                    <a:pt x="5850" y="1771"/>
                  </a:cubicBezTo>
                  <a:close/>
                  <a:moveTo>
                    <a:pt x="5510" y="0"/>
                  </a:moveTo>
                  <a:cubicBezTo>
                    <a:pt x="5262" y="0"/>
                    <a:pt x="5012" y="20"/>
                    <a:pt x="4763" y="59"/>
                  </a:cubicBezTo>
                  <a:cubicBezTo>
                    <a:pt x="3549" y="249"/>
                    <a:pt x="2406" y="892"/>
                    <a:pt x="1692" y="1904"/>
                  </a:cubicBezTo>
                  <a:cubicBezTo>
                    <a:pt x="596" y="3452"/>
                    <a:pt x="513" y="5548"/>
                    <a:pt x="453" y="7226"/>
                  </a:cubicBezTo>
                  <a:cubicBezTo>
                    <a:pt x="394" y="8572"/>
                    <a:pt x="310" y="9965"/>
                    <a:pt x="215" y="11322"/>
                  </a:cubicBezTo>
                  <a:cubicBezTo>
                    <a:pt x="168" y="12215"/>
                    <a:pt x="108" y="13120"/>
                    <a:pt x="60" y="14025"/>
                  </a:cubicBezTo>
                  <a:cubicBezTo>
                    <a:pt x="37" y="14418"/>
                    <a:pt x="25" y="14823"/>
                    <a:pt x="1" y="15215"/>
                  </a:cubicBezTo>
                  <a:lnTo>
                    <a:pt x="549" y="15275"/>
                  </a:lnTo>
                  <a:lnTo>
                    <a:pt x="2632" y="15501"/>
                  </a:lnTo>
                  <a:cubicBezTo>
                    <a:pt x="2727" y="14823"/>
                    <a:pt x="2989" y="14156"/>
                    <a:pt x="3323" y="13537"/>
                  </a:cubicBezTo>
                  <a:cubicBezTo>
                    <a:pt x="4085" y="12179"/>
                    <a:pt x="5252" y="11024"/>
                    <a:pt x="6049" y="10322"/>
                  </a:cubicBezTo>
                  <a:lnTo>
                    <a:pt x="6287" y="10108"/>
                  </a:lnTo>
                  <a:cubicBezTo>
                    <a:pt x="7704" y="8881"/>
                    <a:pt x="9169" y="7607"/>
                    <a:pt x="9693" y="5857"/>
                  </a:cubicBezTo>
                  <a:cubicBezTo>
                    <a:pt x="10312" y="3797"/>
                    <a:pt x="9276" y="1357"/>
                    <a:pt x="7383" y="416"/>
                  </a:cubicBezTo>
                  <a:cubicBezTo>
                    <a:pt x="7264" y="356"/>
                    <a:pt x="7133" y="309"/>
                    <a:pt x="7002" y="261"/>
                  </a:cubicBezTo>
                  <a:cubicBezTo>
                    <a:pt x="6528" y="85"/>
                    <a:pt x="6023" y="0"/>
                    <a:pt x="5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5"/>
            <p:cNvSpPr/>
            <p:nvPr/>
          </p:nvSpPr>
          <p:spPr>
            <a:xfrm rot="1610950">
              <a:off x="963932" y="2623155"/>
              <a:ext cx="228259" cy="268783"/>
            </a:xfrm>
            <a:custGeom>
              <a:rect b="b" l="l" r="r" t="t"/>
              <a:pathLst>
                <a:path extrusionOk="0" h="9100" w="7728">
                  <a:moveTo>
                    <a:pt x="3112" y="424"/>
                  </a:moveTo>
                  <a:cubicBezTo>
                    <a:pt x="3503" y="424"/>
                    <a:pt x="3872" y="488"/>
                    <a:pt x="4215" y="620"/>
                  </a:cubicBezTo>
                  <a:cubicBezTo>
                    <a:pt x="4572" y="750"/>
                    <a:pt x="4906" y="953"/>
                    <a:pt x="5215" y="1227"/>
                  </a:cubicBezTo>
                  <a:cubicBezTo>
                    <a:pt x="6739" y="2584"/>
                    <a:pt x="7299" y="5442"/>
                    <a:pt x="7180" y="7537"/>
                  </a:cubicBezTo>
                  <a:cubicBezTo>
                    <a:pt x="7156" y="7942"/>
                    <a:pt x="6989" y="8656"/>
                    <a:pt x="6537" y="8680"/>
                  </a:cubicBezTo>
                  <a:cubicBezTo>
                    <a:pt x="6529" y="8680"/>
                    <a:pt x="6522" y="8681"/>
                    <a:pt x="6514" y="8681"/>
                  </a:cubicBezTo>
                  <a:cubicBezTo>
                    <a:pt x="6284" y="8681"/>
                    <a:pt x="6066" y="8507"/>
                    <a:pt x="5858" y="8311"/>
                  </a:cubicBezTo>
                  <a:lnTo>
                    <a:pt x="1929" y="4858"/>
                  </a:lnTo>
                  <a:cubicBezTo>
                    <a:pt x="1191" y="4203"/>
                    <a:pt x="465" y="3489"/>
                    <a:pt x="429" y="2596"/>
                  </a:cubicBezTo>
                  <a:cubicBezTo>
                    <a:pt x="393" y="1536"/>
                    <a:pt x="1393" y="691"/>
                    <a:pt x="2346" y="500"/>
                  </a:cubicBezTo>
                  <a:cubicBezTo>
                    <a:pt x="2609" y="450"/>
                    <a:pt x="2865" y="424"/>
                    <a:pt x="3112" y="424"/>
                  </a:cubicBezTo>
                  <a:close/>
                  <a:moveTo>
                    <a:pt x="3124" y="1"/>
                  </a:moveTo>
                  <a:cubicBezTo>
                    <a:pt x="2851" y="1"/>
                    <a:pt x="2568" y="28"/>
                    <a:pt x="2274" y="84"/>
                  </a:cubicBezTo>
                  <a:cubicBezTo>
                    <a:pt x="1381" y="262"/>
                    <a:pt x="476" y="905"/>
                    <a:pt x="143" y="1798"/>
                  </a:cubicBezTo>
                  <a:cubicBezTo>
                    <a:pt x="48" y="2060"/>
                    <a:pt x="0" y="2334"/>
                    <a:pt x="12" y="2620"/>
                  </a:cubicBezTo>
                  <a:cubicBezTo>
                    <a:pt x="60" y="3679"/>
                    <a:pt x="846" y="4465"/>
                    <a:pt x="1655" y="5168"/>
                  </a:cubicBezTo>
                  <a:lnTo>
                    <a:pt x="5584" y="8632"/>
                  </a:lnTo>
                  <a:cubicBezTo>
                    <a:pt x="5763" y="8799"/>
                    <a:pt x="5965" y="8954"/>
                    <a:pt x="6191" y="9037"/>
                  </a:cubicBezTo>
                  <a:cubicBezTo>
                    <a:pt x="6280" y="9077"/>
                    <a:pt x="6377" y="9100"/>
                    <a:pt x="6482" y="9100"/>
                  </a:cubicBezTo>
                  <a:cubicBezTo>
                    <a:pt x="6504" y="9100"/>
                    <a:pt x="6526" y="9099"/>
                    <a:pt x="6549" y="9097"/>
                  </a:cubicBezTo>
                  <a:cubicBezTo>
                    <a:pt x="7251" y="9061"/>
                    <a:pt x="7549" y="8240"/>
                    <a:pt x="7596" y="7549"/>
                  </a:cubicBezTo>
                  <a:cubicBezTo>
                    <a:pt x="7727" y="5287"/>
                    <a:pt x="7120" y="2358"/>
                    <a:pt x="5501" y="905"/>
                  </a:cubicBezTo>
                  <a:cubicBezTo>
                    <a:pt x="4816" y="302"/>
                    <a:pt x="4025" y="1"/>
                    <a:pt x="3124"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5"/>
            <p:cNvSpPr/>
            <p:nvPr/>
          </p:nvSpPr>
          <p:spPr>
            <a:xfrm rot="1610950">
              <a:off x="1269941" y="2752049"/>
              <a:ext cx="221229" cy="279741"/>
            </a:xfrm>
            <a:custGeom>
              <a:rect b="b" l="l" r="r" t="t"/>
              <a:pathLst>
                <a:path extrusionOk="0" h="9471" w="7490">
                  <a:moveTo>
                    <a:pt x="4622" y="419"/>
                  </a:moveTo>
                  <a:cubicBezTo>
                    <a:pt x="4726" y="419"/>
                    <a:pt x="4833" y="423"/>
                    <a:pt x="4941" y="431"/>
                  </a:cubicBezTo>
                  <a:cubicBezTo>
                    <a:pt x="5156" y="455"/>
                    <a:pt x="5382" y="502"/>
                    <a:pt x="5596" y="586"/>
                  </a:cubicBezTo>
                  <a:cubicBezTo>
                    <a:pt x="6334" y="860"/>
                    <a:pt x="6989" y="1479"/>
                    <a:pt x="7025" y="2300"/>
                  </a:cubicBezTo>
                  <a:cubicBezTo>
                    <a:pt x="7072" y="3193"/>
                    <a:pt x="6406" y="3979"/>
                    <a:pt x="5727" y="4717"/>
                  </a:cubicBezTo>
                  <a:lnTo>
                    <a:pt x="2119" y="8611"/>
                  </a:lnTo>
                  <a:cubicBezTo>
                    <a:pt x="1905" y="8825"/>
                    <a:pt x="1703" y="9027"/>
                    <a:pt x="1477" y="9039"/>
                  </a:cubicBezTo>
                  <a:cubicBezTo>
                    <a:pt x="1465" y="9040"/>
                    <a:pt x="1453" y="9040"/>
                    <a:pt x="1442" y="9040"/>
                  </a:cubicBezTo>
                  <a:cubicBezTo>
                    <a:pt x="1002" y="9040"/>
                    <a:pt x="796" y="8374"/>
                    <a:pt x="738" y="7979"/>
                  </a:cubicBezTo>
                  <a:cubicBezTo>
                    <a:pt x="429" y="5908"/>
                    <a:pt x="750" y="3003"/>
                    <a:pt x="2143" y="1479"/>
                  </a:cubicBezTo>
                  <a:cubicBezTo>
                    <a:pt x="2790" y="778"/>
                    <a:pt x="3622" y="419"/>
                    <a:pt x="4622" y="419"/>
                  </a:cubicBezTo>
                  <a:close/>
                  <a:moveTo>
                    <a:pt x="4611" y="0"/>
                  </a:moveTo>
                  <a:cubicBezTo>
                    <a:pt x="3501" y="0"/>
                    <a:pt x="2576" y="398"/>
                    <a:pt x="1846" y="1193"/>
                  </a:cubicBezTo>
                  <a:cubicBezTo>
                    <a:pt x="345" y="2824"/>
                    <a:pt x="0" y="5813"/>
                    <a:pt x="322" y="8039"/>
                  </a:cubicBezTo>
                  <a:cubicBezTo>
                    <a:pt x="405" y="8611"/>
                    <a:pt x="667" y="9242"/>
                    <a:pt x="1155" y="9420"/>
                  </a:cubicBezTo>
                  <a:cubicBezTo>
                    <a:pt x="1233" y="9450"/>
                    <a:pt x="1328" y="9471"/>
                    <a:pt x="1425" y="9471"/>
                  </a:cubicBezTo>
                  <a:cubicBezTo>
                    <a:pt x="1446" y="9471"/>
                    <a:pt x="1467" y="9470"/>
                    <a:pt x="1488" y="9468"/>
                  </a:cubicBezTo>
                  <a:cubicBezTo>
                    <a:pt x="1881" y="9444"/>
                    <a:pt x="2167" y="9170"/>
                    <a:pt x="2417" y="8896"/>
                  </a:cubicBezTo>
                  <a:lnTo>
                    <a:pt x="6025" y="5003"/>
                  </a:lnTo>
                  <a:cubicBezTo>
                    <a:pt x="6775" y="4205"/>
                    <a:pt x="7489" y="3336"/>
                    <a:pt x="7442" y="2276"/>
                  </a:cubicBezTo>
                  <a:cubicBezTo>
                    <a:pt x="7382" y="967"/>
                    <a:pt x="6132" y="109"/>
                    <a:pt x="4977" y="14"/>
                  </a:cubicBezTo>
                  <a:cubicBezTo>
                    <a:pt x="4853" y="5"/>
                    <a:pt x="4731" y="0"/>
                    <a:pt x="4611" y="0"/>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5"/>
            <p:cNvSpPr/>
            <p:nvPr/>
          </p:nvSpPr>
          <p:spPr>
            <a:xfrm rot="1610950">
              <a:off x="696703" y="2564889"/>
              <a:ext cx="677717" cy="1274238"/>
            </a:xfrm>
            <a:custGeom>
              <a:rect b="b" l="l" r="r" t="t"/>
              <a:pathLst>
                <a:path extrusionOk="0" h="43141" w="22945">
                  <a:moveTo>
                    <a:pt x="17671" y="417"/>
                  </a:moveTo>
                  <a:cubicBezTo>
                    <a:pt x="18188" y="417"/>
                    <a:pt x="18701" y="503"/>
                    <a:pt x="19182" y="683"/>
                  </a:cubicBezTo>
                  <a:cubicBezTo>
                    <a:pt x="19301" y="731"/>
                    <a:pt x="19432" y="778"/>
                    <a:pt x="19551" y="838"/>
                  </a:cubicBezTo>
                  <a:cubicBezTo>
                    <a:pt x="21456" y="1779"/>
                    <a:pt x="22492" y="4219"/>
                    <a:pt x="21861" y="6279"/>
                  </a:cubicBezTo>
                  <a:cubicBezTo>
                    <a:pt x="21337" y="8029"/>
                    <a:pt x="19872" y="9303"/>
                    <a:pt x="18467" y="10530"/>
                  </a:cubicBezTo>
                  <a:lnTo>
                    <a:pt x="18217" y="10744"/>
                  </a:lnTo>
                  <a:cubicBezTo>
                    <a:pt x="17062" y="11756"/>
                    <a:pt x="15122" y="13744"/>
                    <a:pt x="14800" y="15923"/>
                  </a:cubicBezTo>
                  <a:lnTo>
                    <a:pt x="12169" y="15637"/>
                  </a:lnTo>
                  <a:cubicBezTo>
                    <a:pt x="12228" y="14352"/>
                    <a:pt x="12312" y="13030"/>
                    <a:pt x="12395" y="11744"/>
                  </a:cubicBezTo>
                  <a:cubicBezTo>
                    <a:pt x="12478" y="10387"/>
                    <a:pt x="12562" y="8994"/>
                    <a:pt x="12621" y="7648"/>
                  </a:cubicBezTo>
                  <a:cubicBezTo>
                    <a:pt x="12681" y="5970"/>
                    <a:pt x="12764" y="3874"/>
                    <a:pt x="13860" y="2326"/>
                  </a:cubicBezTo>
                  <a:cubicBezTo>
                    <a:pt x="14714" y="1111"/>
                    <a:pt x="16206" y="417"/>
                    <a:pt x="17671" y="417"/>
                  </a:cubicBezTo>
                  <a:close/>
                  <a:moveTo>
                    <a:pt x="5448" y="1144"/>
                  </a:moveTo>
                  <a:cubicBezTo>
                    <a:pt x="6020" y="1144"/>
                    <a:pt x="6591" y="1246"/>
                    <a:pt x="7121" y="1445"/>
                  </a:cubicBezTo>
                  <a:cubicBezTo>
                    <a:pt x="7799" y="1695"/>
                    <a:pt x="8418" y="2100"/>
                    <a:pt x="8883" y="2648"/>
                  </a:cubicBezTo>
                  <a:cubicBezTo>
                    <a:pt x="10109" y="4053"/>
                    <a:pt x="10359" y="6124"/>
                    <a:pt x="10573" y="7791"/>
                  </a:cubicBezTo>
                  <a:cubicBezTo>
                    <a:pt x="10740" y="9125"/>
                    <a:pt x="10954" y="10506"/>
                    <a:pt x="11145" y="11839"/>
                  </a:cubicBezTo>
                  <a:cubicBezTo>
                    <a:pt x="11335" y="13113"/>
                    <a:pt x="11538" y="14423"/>
                    <a:pt x="11705" y="15685"/>
                  </a:cubicBezTo>
                  <a:lnTo>
                    <a:pt x="9109" y="16280"/>
                  </a:lnTo>
                  <a:cubicBezTo>
                    <a:pt x="8609" y="14149"/>
                    <a:pt x="6502" y="12387"/>
                    <a:pt x="5275" y="11506"/>
                  </a:cubicBezTo>
                  <a:lnTo>
                    <a:pt x="5013" y="11327"/>
                  </a:lnTo>
                  <a:cubicBezTo>
                    <a:pt x="3489" y="10268"/>
                    <a:pt x="1930" y="9160"/>
                    <a:pt x="1251" y="7482"/>
                  </a:cubicBezTo>
                  <a:cubicBezTo>
                    <a:pt x="453" y="5505"/>
                    <a:pt x="1275" y="2957"/>
                    <a:pt x="3084" y="1802"/>
                  </a:cubicBezTo>
                  <a:cubicBezTo>
                    <a:pt x="3789" y="1358"/>
                    <a:pt x="4619" y="1144"/>
                    <a:pt x="5448" y="1144"/>
                  </a:cubicBezTo>
                  <a:close/>
                  <a:moveTo>
                    <a:pt x="12552" y="16876"/>
                  </a:moveTo>
                  <a:cubicBezTo>
                    <a:pt x="13009" y="16876"/>
                    <a:pt x="13473" y="17185"/>
                    <a:pt x="13610" y="17614"/>
                  </a:cubicBezTo>
                  <a:cubicBezTo>
                    <a:pt x="13776" y="18150"/>
                    <a:pt x="13431" y="18828"/>
                    <a:pt x="12907" y="19007"/>
                  </a:cubicBezTo>
                  <a:cubicBezTo>
                    <a:pt x="12812" y="19039"/>
                    <a:pt x="12710" y="19055"/>
                    <a:pt x="12605" y="19055"/>
                  </a:cubicBezTo>
                  <a:cubicBezTo>
                    <a:pt x="12436" y="19055"/>
                    <a:pt x="12260" y="19012"/>
                    <a:pt x="12097" y="18924"/>
                  </a:cubicBezTo>
                  <a:cubicBezTo>
                    <a:pt x="11836" y="18793"/>
                    <a:pt x="11633" y="18566"/>
                    <a:pt x="11550" y="18316"/>
                  </a:cubicBezTo>
                  <a:cubicBezTo>
                    <a:pt x="11478" y="18054"/>
                    <a:pt x="11502" y="17757"/>
                    <a:pt x="11645" y="17483"/>
                  </a:cubicBezTo>
                  <a:cubicBezTo>
                    <a:pt x="11776" y="17221"/>
                    <a:pt x="12002" y="17019"/>
                    <a:pt x="12252" y="16923"/>
                  </a:cubicBezTo>
                  <a:cubicBezTo>
                    <a:pt x="12349" y="16891"/>
                    <a:pt x="12450" y="16876"/>
                    <a:pt x="12552" y="16876"/>
                  </a:cubicBezTo>
                  <a:close/>
                  <a:moveTo>
                    <a:pt x="12038" y="16042"/>
                  </a:moveTo>
                  <a:lnTo>
                    <a:pt x="14538" y="16316"/>
                  </a:lnTo>
                  <a:lnTo>
                    <a:pt x="14395" y="17995"/>
                  </a:lnTo>
                  <a:lnTo>
                    <a:pt x="12800" y="37557"/>
                  </a:lnTo>
                  <a:lnTo>
                    <a:pt x="12859" y="19447"/>
                  </a:lnTo>
                  <a:cubicBezTo>
                    <a:pt x="12919" y="19436"/>
                    <a:pt x="12979" y="19424"/>
                    <a:pt x="13038" y="19412"/>
                  </a:cubicBezTo>
                  <a:cubicBezTo>
                    <a:pt x="13621" y="19209"/>
                    <a:pt x="14038" y="18590"/>
                    <a:pt x="14074" y="17971"/>
                  </a:cubicBezTo>
                  <a:cubicBezTo>
                    <a:pt x="14074" y="17804"/>
                    <a:pt x="14062" y="17650"/>
                    <a:pt x="14002" y="17483"/>
                  </a:cubicBezTo>
                  <a:cubicBezTo>
                    <a:pt x="13809" y="16874"/>
                    <a:pt x="13184" y="16461"/>
                    <a:pt x="12561" y="16461"/>
                  </a:cubicBezTo>
                  <a:cubicBezTo>
                    <a:pt x="12416" y="16461"/>
                    <a:pt x="12272" y="16483"/>
                    <a:pt x="12133" y="16530"/>
                  </a:cubicBezTo>
                  <a:cubicBezTo>
                    <a:pt x="11943" y="16590"/>
                    <a:pt x="11776" y="16685"/>
                    <a:pt x="11633" y="16816"/>
                  </a:cubicBezTo>
                  <a:cubicBezTo>
                    <a:pt x="11490" y="16947"/>
                    <a:pt x="11359" y="17114"/>
                    <a:pt x="11276" y="17292"/>
                  </a:cubicBezTo>
                  <a:cubicBezTo>
                    <a:pt x="11085" y="17661"/>
                    <a:pt x="11038" y="18078"/>
                    <a:pt x="11157" y="18447"/>
                  </a:cubicBezTo>
                  <a:cubicBezTo>
                    <a:pt x="11276" y="18804"/>
                    <a:pt x="11550" y="19126"/>
                    <a:pt x="11907" y="19305"/>
                  </a:cubicBezTo>
                  <a:cubicBezTo>
                    <a:pt x="11966" y="19328"/>
                    <a:pt x="12014" y="19352"/>
                    <a:pt x="12074" y="19376"/>
                  </a:cubicBezTo>
                  <a:cubicBezTo>
                    <a:pt x="12193" y="19424"/>
                    <a:pt x="12324" y="19459"/>
                    <a:pt x="12443" y="19471"/>
                  </a:cubicBezTo>
                  <a:lnTo>
                    <a:pt x="12371" y="39628"/>
                  </a:lnTo>
                  <a:lnTo>
                    <a:pt x="9728" y="16566"/>
                  </a:lnTo>
                  <a:lnTo>
                    <a:pt x="12038" y="16042"/>
                  </a:lnTo>
                  <a:close/>
                  <a:moveTo>
                    <a:pt x="12562" y="40379"/>
                  </a:moveTo>
                  <a:lnTo>
                    <a:pt x="12514" y="40914"/>
                  </a:lnTo>
                  <a:lnTo>
                    <a:pt x="12455" y="40379"/>
                  </a:lnTo>
                  <a:close/>
                  <a:moveTo>
                    <a:pt x="17699" y="1"/>
                  </a:moveTo>
                  <a:cubicBezTo>
                    <a:pt x="16093" y="1"/>
                    <a:pt x="14456" y="757"/>
                    <a:pt x="13514" y="2088"/>
                  </a:cubicBezTo>
                  <a:cubicBezTo>
                    <a:pt x="12347" y="3731"/>
                    <a:pt x="12264" y="5898"/>
                    <a:pt x="12205" y="7636"/>
                  </a:cubicBezTo>
                  <a:cubicBezTo>
                    <a:pt x="12145" y="8982"/>
                    <a:pt x="12062" y="10375"/>
                    <a:pt x="11978" y="11720"/>
                  </a:cubicBezTo>
                  <a:cubicBezTo>
                    <a:pt x="11931" y="12387"/>
                    <a:pt x="11895" y="13054"/>
                    <a:pt x="11847" y="13721"/>
                  </a:cubicBezTo>
                  <a:cubicBezTo>
                    <a:pt x="11752" y="13066"/>
                    <a:pt x="11657" y="12423"/>
                    <a:pt x="11562" y="11780"/>
                  </a:cubicBezTo>
                  <a:cubicBezTo>
                    <a:pt x="11359" y="10446"/>
                    <a:pt x="11157" y="9065"/>
                    <a:pt x="10990" y="7732"/>
                  </a:cubicBezTo>
                  <a:cubicBezTo>
                    <a:pt x="10776" y="6005"/>
                    <a:pt x="10502" y="3862"/>
                    <a:pt x="9204" y="2362"/>
                  </a:cubicBezTo>
                  <a:cubicBezTo>
                    <a:pt x="8275" y="1295"/>
                    <a:pt x="6859" y="723"/>
                    <a:pt x="5447" y="723"/>
                  </a:cubicBezTo>
                  <a:cubicBezTo>
                    <a:pt x="4543" y="723"/>
                    <a:pt x="3641" y="957"/>
                    <a:pt x="2870" y="1445"/>
                  </a:cubicBezTo>
                  <a:cubicBezTo>
                    <a:pt x="894" y="2707"/>
                    <a:pt x="1" y="5481"/>
                    <a:pt x="870" y="7648"/>
                  </a:cubicBezTo>
                  <a:cubicBezTo>
                    <a:pt x="1596" y="9434"/>
                    <a:pt x="3203" y="10577"/>
                    <a:pt x="4763" y="11673"/>
                  </a:cubicBezTo>
                  <a:lnTo>
                    <a:pt x="5025" y="11863"/>
                  </a:lnTo>
                  <a:cubicBezTo>
                    <a:pt x="6251" y="12720"/>
                    <a:pt x="8371" y="14494"/>
                    <a:pt x="8752" y="16566"/>
                  </a:cubicBezTo>
                  <a:lnTo>
                    <a:pt x="8788" y="16780"/>
                  </a:lnTo>
                  <a:lnTo>
                    <a:pt x="9311" y="16661"/>
                  </a:lnTo>
                  <a:lnTo>
                    <a:pt x="12336" y="43141"/>
                  </a:lnTo>
                  <a:lnTo>
                    <a:pt x="12776" y="43141"/>
                  </a:lnTo>
                  <a:lnTo>
                    <a:pt x="14967" y="16376"/>
                  </a:lnTo>
                  <a:lnTo>
                    <a:pt x="14967" y="16364"/>
                  </a:lnTo>
                  <a:lnTo>
                    <a:pt x="15169" y="16388"/>
                  </a:lnTo>
                  <a:lnTo>
                    <a:pt x="15193" y="16173"/>
                  </a:lnTo>
                  <a:cubicBezTo>
                    <a:pt x="15384" y="14066"/>
                    <a:pt x="17336" y="12066"/>
                    <a:pt x="18479" y="11065"/>
                  </a:cubicBezTo>
                  <a:lnTo>
                    <a:pt x="18729" y="10851"/>
                  </a:lnTo>
                  <a:cubicBezTo>
                    <a:pt x="20182" y="9577"/>
                    <a:pt x="21694" y="8267"/>
                    <a:pt x="22253" y="6398"/>
                  </a:cubicBezTo>
                  <a:cubicBezTo>
                    <a:pt x="22944" y="4148"/>
                    <a:pt x="21813" y="1481"/>
                    <a:pt x="19741" y="457"/>
                  </a:cubicBezTo>
                  <a:cubicBezTo>
                    <a:pt x="19108" y="147"/>
                    <a:pt x="18406" y="1"/>
                    <a:pt x="176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5"/>
            <p:cNvSpPr/>
            <p:nvPr/>
          </p:nvSpPr>
          <p:spPr>
            <a:xfrm rot="1610950">
              <a:off x="985435" y="3104337"/>
              <a:ext cx="47170" cy="578149"/>
            </a:xfrm>
            <a:custGeom>
              <a:rect b="b" l="l" r="r" t="t"/>
              <a:pathLst>
                <a:path extrusionOk="0" h="19574" w="1597">
                  <a:moveTo>
                    <a:pt x="1275" y="0"/>
                  </a:moveTo>
                  <a:cubicBezTo>
                    <a:pt x="1239" y="619"/>
                    <a:pt x="822" y="1238"/>
                    <a:pt x="239" y="1429"/>
                  </a:cubicBezTo>
                  <a:cubicBezTo>
                    <a:pt x="180" y="1453"/>
                    <a:pt x="120" y="1465"/>
                    <a:pt x="60" y="1476"/>
                  </a:cubicBezTo>
                  <a:lnTo>
                    <a:pt x="1" y="19574"/>
                  </a:lnTo>
                  <a:lnTo>
                    <a:pt x="1596" y="24"/>
                  </a:lnTo>
                  <a:lnTo>
                    <a:pt x="12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5"/>
            <p:cNvSpPr/>
            <p:nvPr/>
          </p:nvSpPr>
          <p:spPr>
            <a:xfrm rot="1610950">
              <a:off x="1080144" y="3090207"/>
              <a:ext cx="67905" cy="64390"/>
            </a:xfrm>
            <a:custGeom>
              <a:rect b="b" l="l" r="r" t="t"/>
              <a:pathLst>
                <a:path extrusionOk="0" h="2180" w="2299">
                  <a:moveTo>
                    <a:pt x="1069" y="1"/>
                  </a:moveTo>
                  <a:cubicBezTo>
                    <a:pt x="969" y="1"/>
                    <a:pt x="869" y="16"/>
                    <a:pt x="774" y="48"/>
                  </a:cubicBezTo>
                  <a:cubicBezTo>
                    <a:pt x="524" y="144"/>
                    <a:pt x="298" y="346"/>
                    <a:pt x="167" y="608"/>
                  </a:cubicBezTo>
                  <a:cubicBezTo>
                    <a:pt x="24" y="882"/>
                    <a:pt x="0" y="1179"/>
                    <a:pt x="72" y="1441"/>
                  </a:cubicBezTo>
                  <a:cubicBezTo>
                    <a:pt x="155" y="1691"/>
                    <a:pt x="358" y="1918"/>
                    <a:pt x="619" y="2049"/>
                  </a:cubicBezTo>
                  <a:cubicBezTo>
                    <a:pt x="782" y="2137"/>
                    <a:pt x="958" y="2180"/>
                    <a:pt x="1127" y="2180"/>
                  </a:cubicBezTo>
                  <a:cubicBezTo>
                    <a:pt x="1232" y="2180"/>
                    <a:pt x="1334" y="2164"/>
                    <a:pt x="1429" y="2132"/>
                  </a:cubicBezTo>
                  <a:cubicBezTo>
                    <a:pt x="1953" y="1953"/>
                    <a:pt x="2298" y="1275"/>
                    <a:pt x="2132" y="739"/>
                  </a:cubicBezTo>
                  <a:cubicBezTo>
                    <a:pt x="1995" y="310"/>
                    <a:pt x="1523" y="1"/>
                    <a:pt x="10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5"/>
            <p:cNvSpPr/>
            <p:nvPr/>
          </p:nvSpPr>
          <p:spPr>
            <a:xfrm rot="1610950">
              <a:off x="1224641" y="2662687"/>
              <a:ext cx="140712" cy="456163"/>
            </a:xfrm>
            <a:custGeom>
              <a:rect b="b" l="l" r="r" t="t"/>
              <a:pathLst>
                <a:path extrusionOk="0" h="15444" w="4764">
                  <a:moveTo>
                    <a:pt x="4763" y="1"/>
                  </a:moveTo>
                  <a:cubicBezTo>
                    <a:pt x="3549" y="191"/>
                    <a:pt x="2406" y="834"/>
                    <a:pt x="1692" y="1846"/>
                  </a:cubicBezTo>
                  <a:cubicBezTo>
                    <a:pt x="596" y="3394"/>
                    <a:pt x="513" y="5478"/>
                    <a:pt x="453" y="7168"/>
                  </a:cubicBezTo>
                  <a:cubicBezTo>
                    <a:pt x="394" y="8514"/>
                    <a:pt x="310" y="9907"/>
                    <a:pt x="215" y="11264"/>
                  </a:cubicBezTo>
                  <a:cubicBezTo>
                    <a:pt x="168" y="12157"/>
                    <a:pt x="108" y="13062"/>
                    <a:pt x="60" y="13955"/>
                  </a:cubicBezTo>
                  <a:cubicBezTo>
                    <a:pt x="37" y="14360"/>
                    <a:pt x="25" y="14765"/>
                    <a:pt x="1" y="15157"/>
                  </a:cubicBezTo>
                  <a:lnTo>
                    <a:pt x="549" y="15217"/>
                  </a:lnTo>
                  <a:lnTo>
                    <a:pt x="2632" y="15443"/>
                  </a:lnTo>
                  <a:cubicBezTo>
                    <a:pt x="2727" y="14765"/>
                    <a:pt x="2989" y="14098"/>
                    <a:pt x="3323" y="13479"/>
                  </a:cubicBezTo>
                  <a:cubicBezTo>
                    <a:pt x="3251" y="13300"/>
                    <a:pt x="3180" y="13133"/>
                    <a:pt x="3108" y="12967"/>
                  </a:cubicBezTo>
                  <a:cubicBezTo>
                    <a:pt x="2846" y="12383"/>
                    <a:pt x="2644" y="11776"/>
                    <a:pt x="2489" y="11157"/>
                  </a:cubicBezTo>
                  <a:cubicBezTo>
                    <a:pt x="2454" y="11157"/>
                    <a:pt x="2418" y="11145"/>
                    <a:pt x="2382" y="11133"/>
                  </a:cubicBezTo>
                  <a:cubicBezTo>
                    <a:pt x="1906" y="10955"/>
                    <a:pt x="1644" y="10324"/>
                    <a:pt x="1561" y="9752"/>
                  </a:cubicBezTo>
                  <a:cubicBezTo>
                    <a:pt x="1239" y="7526"/>
                    <a:pt x="1584" y="4537"/>
                    <a:pt x="3073" y="2906"/>
                  </a:cubicBezTo>
                  <a:cubicBezTo>
                    <a:pt x="3097" y="2894"/>
                    <a:pt x="3120" y="2870"/>
                    <a:pt x="3144" y="2846"/>
                  </a:cubicBezTo>
                  <a:cubicBezTo>
                    <a:pt x="3561" y="1834"/>
                    <a:pt x="4109" y="870"/>
                    <a:pt x="4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45"/>
          <p:cNvGrpSpPr/>
          <p:nvPr/>
        </p:nvGrpSpPr>
        <p:grpSpPr>
          <a:xfrm>
            <a:off x="1482853" y="3421091"/>
            <a:ext cx="995011" cy="910757"/>
            <a:chOff x="1482853" y="3421091"/>
            <a:chExt cx="995011" cy="910757"/>
          </a:xfrm>
        </p:grpSpPr>
        <p:sp>
          <p:nvSpPr>
            <p:cNvPr id="1132" name="Google Shape;1132;p45"/>
            <p:cNvSpPr/>
            <p:nvPr/>
          </p:nvSpPr>
          <p:spPr>
            <a:xfrm rot="-2055728">
              <a:off x="1569185" y="3625325"/>
              <a:ext cx="821879" cy="502668"/>
            </a:xfrm>
            <a:custGeom>
              <a:rect b="b" l="l" r="r" t="t"/>
              <a:pathLst>
                <a:path extrusionOk="0" h="20106" w="32874">
                  <a:moveTo>
                    <a:pt x="16773" y="5897"/>
                  </a:moveTo>
                  <a:cubicBezTo>
                    <a:pt x="18847" y="5897"/>
                    <a:pt x="20752" y="6858"/>
                    <a:pt x="22349" y="8735"/>
                  </a:cubicBezTo>
                  <a:cubicBezTo>
                    <a:pt x="23873" y="10521"/>
                    <a:pt x="24563" y="12486"/>
                    <a:pt x="24599" y="12557"/>
                  </a:cubicBezTo>
                  <a:cubicBezTo>
                    <a:pt x="24611" y="12617"/>
                    <a:pt x="24611" y="12688"/>
                    <a:pt x="24575" y="12736"/>
                  </a:cubicBezTo>
                  <a:cubicBezTo>
                    <a:pt x="24551" y="12771"/>
                    <a:pt x="24527" y="12783"/>
                    <a:pt x="24504" y="12807"/>
                  </a:cubicBezTo>
                  <a:cubicBezTo>
                    <a:pt x="24480" y="12819"/>
                    <a:pt x="24444" y="12819"/>
                    <a:pt x="24420" y="12831"/>
                  </a:cubicBezTo>
                  <a:lnTo>
                    <a:pt x="17217" y="13188"/>
                  </a:lnTo>
                  <a:lnTo>
                    <a:pt x="8395" y="13641"/>
                  </a:lnTo>
                  <a:cubicBezTo>
                    <a:pt x="8384" y="13643"/>
                    <a:pt x="8374" y="13644"/>
                    <a:pt x="8364" y="13644"/>
                  </a:cubicBezTo>
                  <a:cubicBezTo>
                    <a:pt x="8318" y="13644"/>
                    <a:pt x="8281" y="13622"/>
                    <a:pt x="8252" y="13593"/>
                  </a:cubicBezTo>
                  <a:cubicBezTo>
                    <a:pt x="8204" y="13545"/>
                    <a:pt x="8192" y="13498"/>
                    <a:pt x="8192" y="13438"/>
                  </a:cubicBezTo>
                  <a:cubicBezTo>
                    <a:pt x="8192" y="13379"/>
                    <a:pt x="8240" y="11997"/>
                    <a:pt x="9097" y="10390"/>
                  </a:cubicBezTo>
                  <a:cubicBezTo>
                    <a:pt x="9538" y="9569"/>
                    <a:pt x="10252" y="8604"/>
                    <a:pt x="11383" y="7771"/>
                  </a:cubicBezTo>
                  <a:cubicBezTo>
                    <a:pt x="12300" y="7092"/>
                    <a:pt x="13478" y="6497"/>
                    <a:pt x="15026" y="6116"/>
                  </a:cubicBezTo>
                  <a:cubicBezTo>
                    <a:pt x="15619" y="5969"/>
                    <a:pt x="16203" y="5897"/>
                    <a:pt x="16773" y="5897"/>
                  </a:cubicBezTo>
                  <a:close/>
                  <a:moveTo>
                    <a:pt x="30457" y="17177"/>
                  </a:moveTo>
                  <a:cubicBezTo>
                    <a:pt x="30564" y="17189"/>
                    <a:pt x="30659" y="17272"/>
                    <a:pt x="30659" y="17379"/>
                  </a:cubicBezTo>
                  <a:lnTo>
                    <a:pt x="30659" y="19367"/>
                  </a:lnTo>
                  <a:cubicBezTo>
                    <a:pt x="30659" y="19439"/>
                    <a:pt x="30612" y="19510"/>
                    <a:pt x="30552" y="19534"/>
                  </a:cubicBezTo>
                  <a:lnTo>
                    <a:pt x="30552" y="19546"/>
                  </a:lnTo>
                  <a:cubicBezTo>
                    <a:pt x="30528" y="19558"/>
                    <a:pt x="30493" y="19570"/>
                    <a:pt x="30457" y="19570"/>
                  </a:cubicBezTo>
                  <a:cubicBezTo>
                    <a:pt x="30350" y="19570"/>
                    <a:pt x="30266" y="19475"/>
                    <a:pt x="30266" y="19367"/>
                  </a:cubicBezTo>
                  <a:lnTo>
                    <a:pt x="30254" y="17379"/>
                  </a:lnTo>
                  <a:cubicBezTo>
                    <a:pt x="30254" y="17272"/>
                    <a:pt x="30350" y="17177"/>
                    <a:pt x="30457" y="17177"/>
                  </a:cubicBezTo>
                  <a:close/>
                  <a:moveTo>
                    <a:pt x="16961" y="0"/>
                  </a:moveTo>
                  <a:cubicBezTo>
                    <a:pt x="16310" y="0"/>
                    <a:pt x="15638" y="35"/>
                    <a:pt x="14943" y="103"/>
                  </a:cubicBezTo>
                  <a:cubicBezTo>
                    <a:pt x="13086" y="282"/>
                    <a:pt x="11419" y="746"/>
                    <a:pt x="9954" y="1484"/>
                  </a:cubicBezTo>
                  <a:cubicBezTo>
                    <a:pt x="7382" y="2782"/>
                    <a:pt x="5406" y="4913"/>
                    <a:pt x="4061" y="7890"/>
                  </a:cubicBezTo>
                  <a:cubicBezTo>
                    <a:pt x="2477" y="11390"/>
                    <a:pt x="2394" y="14772"/>
                    <a:pt x="2394" y="14807"/>
                  </a:cubicBezTo>
                  <a:cubicBezTo>
                    <a:pt x="2394" y="14903"/>
                    <a:pt x="2310" y="14986"/>
                    <a:pt x="2203" y="14998"/>
                  </a:cubicBezTo>
                  <a:lnTo>
                    <a:pt x="143" y="15093"/>
                  </a:lnTo>
                  <a:lnTo>
                    <a:pt x="1" y="20106"/>
                  </a:lnTo>
                  <a:lnTo>
                    <a:pt x="2691" y="20058"/>
                  </a:lnTo>
                  <a:lnTo>
                    <a:pt x="2691" y="18284"/>
                  </a:lnTo>
                  <a:cubicBezTo>
                    <a:pt x="2691" y="18177"/>
                    <a:pt x="2775" y="18082"/>
                    <a:pt x="2894" y="18082"/>
                  </a:cubicBezTo>
                  <a:cubicBezTo>
                    <a:pt x="3001" y="18082"/>
                    <a:pt x="3084" y="18177"/>
                    <a:pt x="3084" y="18284"/>
                  </a:cubicBezTo>
                  <a:lnTo>
                    <a:pt x="3096" y="20058"/>
                  </a:lnTo>
                  <a:lnTo>
                    <a:pt x="5525" y="20010"/>
                  </a:lnTo>
                  <a:lnTo>
                    <a:pt x="5525" y="18224"/>
                  </a:lnTo>
                  <a:cubicBezTo>
                    <a:pt x="5525" y="18105"/>
                    <a:pt x="5608" y="18022"/>
                    <a:pt x="5728" y="18022"/>
                  </a:cubicBezTo>
                  <a:cubicBezTo>
                    <a:pt x="5835" y="18022"/>
                    <a:pt x="5918" y="18105"/>
                    <a:pt x="5918" y="18213"/>
                  </a:cubicBezTo>
                  <a:lnTo>
                    <a:pt x="5918" y="19998"/>
                  </a:lnTo>
                  <a:lnTo>
                    <a:pt x="8133" y="19963"/>
                  </a:lnTo>
                  <a:lnTo>
                    <a:pt x="8133" y="18010"/>
                  </a:lnTo>
                  <a:cubicBezTo>
                    <a:pt x="8133" y="17903"/>
                    <a:pt x="8216" y="17820"/>
                    <a:pt x="8335" y="17820"/>
                  </a:cubicBezTo>
                  <a:cubicBezTo>
                    <a:pt x="8442" y="17820"/>
                    <a:pt x="8525" y="17903"/>
                    <a:pt x="8525" y="18022"/>
                  </a:cubicBezTo>
                  <a:lnTo>
                    <a:pt x="8537" y="19963"/>
                  </a:lnTo>
                  <a:lnTo>
                    <a:pt x="10966" y="19927"/>
                  </a:lnTo>
                  <a:lnTo>
                    <a:pt x="10966" y="17951"/>
                  </a:lnTo>
                  <a:cubicBezTo>
                    <a:pt x="10966" y="17843"/>
                    <a:pt x="11050" y="17760"/>
                    <a:pt x="11169" y="17748"/>
                  </a:cubicBezTo>
                  <a:cubicBezTo>
                    <a:pt x="11276" y="17748"/>
                    <a:pt x="11359" y="17843"/>
                    <a:pt x="11359" y="17951"/>
                  </a:cubicBezTo>
                  <a:lnTo>
                    <a:pt x="11359" y="19915"/>
                  </a:lnTo>
                  <a:lnTo>
                    <a:pt x="13609" y="19879"/>
                  </a:lnTo>
                  <a:lnTo>
                    <a:pt x="13609" y="17951"/>
                  </a:lnTo>
                  <a:cubicBezTo>
                    <a:pt x="13609" y="17843"/>
                    <a:pt x="13693" y="17760"/>
                    <a:pt x="13812" y="17760"/>
                  </a:cubicBezTo>
                  <a:cubicBezTo>
                    <a:pt x="13919" y="17760"/>
                    <a:pt x="14002" y="17843"/>
                    <a:pt x="14002" y="17951"/>
                  </a:cubicBezTo>
                  <a:lnTo>
                    <a:pt x="14014" y="19868"/>
                  </a:lnTo>
                  <a:lnTo>
                    <a:pt x="16503" y="19832"/>
                  </a:lnTo>
                  <a:lnTo>
                    <a:pt x="16503" y="17963"/>
                  </a:lnTo>
                  <a:cubicBezTo>
                    <a:pt x="16503" y="17855"/>
                    <a:pt x="16586" y="17760"/>
                    <a:pt x="16693" y="17760"/>
                  </a:cubicBezTo>
                  <a:cubicBezTo>
                    <a:pt x="16800" y="17760"/>
                    <a:pt x="16896" y="17855"/>
                    <a:pt x="16896" y="17963"/>
                  </a:cubicBezTo>
                  <a:lnTo>
                    <a:pt x="16896" y="19820"/>
                  </a:lnTo>
                  <a:lnTo>
                    <a:pt x="19277" y="19772"/>
                  </a:lnTo>
                  <a:lnTo>
                    <a:pt x="19277" y="17808"/>
                  </a:lnTo>
                  <a:cubicBezTo>
                    <a:pt x="19277" y="17701"/>
                    <a:pt x="19360" y="17617"/>
                    <a:pt x="19479" y="17617"/>
                  </a:cubicBezTo>
                  <a:cubicBezTo>
                    <a:pt x="19586" y="17617"/>
                    <a:pt x="19670" y="17701"/>
                    <a:pt x="19670" y="17808"/>
                  </a:cubicBezTo>
                  <a:lnTo>
                    <a:pt x="19670" y="19772"/>
                  </a:lnTo>
                  <a:lnTo>
                    <a:pt x="22099" y="19725"/>
                  </a:lnTo>
                  <a:lnTo>
                    <a:pt x="22099" y="19713"/>
                  </a:lnTo>
                  <a:lnTo>
                    <a:pt x="22099" y="17724"/>
                  </a:lnTo>
                  <a:cubicBezTo>
                    <a:pt x="22099" y="17617"/>
                    <a:pt x="22182" y="17534"/>
                    <a:pt x="22289" y="17522"/>
                  </a:cubicBezTo>
                  <a:cubicBezTo>
                    <a:pt x="22408" y="17522"/>
                    <a:pt x="22492" y="17617"/>
                    <a:pt x="22492" y="17724"/>
                  </a:cubicBezTo>
                  <a:lnTo>
                    <a:pt x="22492" y="19713"/>
                  </a:lnTo>
                  <a:lnTo>
                    <a:pt x="22492" y="19725"/>
                  </a:lnTo>
                  <a:lnTo>
                    <a:pt x="24670" y="19689"/>
                  </a:lnTo>
                  <a:cubicBezTo>
                    <a:pt x="24658" y="19665"/>
                    <a:pt x="24658" y="19629"/>
                    <a:pt x="24658" y="19606"/>
                  </a:cubicBezTo>
                  <a:lnTo>
                    <a:pt x="24658" y="17617"/>
                  </a:lnTo>
                  <a:cubicBezTo>
                    <a:pt x="24658" y="17510"/>
                    <a:pt x="24742" y="17427"/>
                    <a:pt x="24849" y="17427"/>
                  </a:cubicBezTo>
                  <a:cubicBezTo>
                    <a:pt x="24956" y="17427"/>
                    <a:pt x="25051" y="17510"/>
                    <a:pt x="25051" y="17617"/>
                  </a:cubicBezTo>
                  <a:lnTo>
                    <a:pt x="25051" y="19606"/>
                  </a:lnTo>
                  <a:cubicBezTo>
                    <a:pt x="25051" y="19629"/>
                    <a:pt x="25051" y="19653"/>
                    <a:pt x="25039" y="19677"/>
                  </a:cubicBezTo>
                  <a:lnTo>
                    <a:pt x="27552" y="19629"/>
                  </a:lnTo>
                  <a:lnTo>
                    <a:pt x="27552" y="17701"/>
                  </a:lnTo>
                  <a:cubicBezTo>
                    <a:pt x="27552" y="17593"/>
                    <a:pt x="27635" y="17498"/>
                    <a:pt x="27754" y="17498"/>
                  </a:cubicBezTo>
                  <a:cubicBezTo>
                    <a:pt x="27861" y="17498"/>
                    <a:pt x="27956" y="17582"/>
                    <a:pt x="27956" y="17689"/>
                  </a:cubicBezTo>
                  <a:lnTo>
                    <a:pt x="27956" y="19629"/>
                  </a:lnTo>
                  <a:lnTo>
                    <a:pt x="32874" y="19534"/>
                  </a:lnTo>
                  <a:lnTo>
                    <a:pt x="32481" y="15522"/>
                  </a:lnTo>
                  <a:lnTo>
                    <a:pt x="32374" y="14462"/>
                  </a:lnTo>
                  <a:lnTo>
                    <a:pt x="30195" y="14510"/>
                  </a:lnTo>
                  <a:cubicBezTo>
                    <a:pt x="30147" y="14510"/>
                    <a:pt x="30088" y="14486"/>
                    <a:pt x="30052" y="14450"/>
                  </a:cubicBezTo>
                  <a:cubicBezTo>
                    <a:pt x="30016" y="14414"/>
                    <a:pt x="29992" y="14367"/>
                    <a:pt x="29992" y="14307"/>
                  </a:cubicBezTo>
                  <a:cubicBezTo>
                    <a:pt x="29992" y="14236"/>
                    <a:pt x="30052" y="7164"/>
                    <a:pt x="25551" y="3020"/>
                  </a:cubicBezTo>
                  <a:cubicBezTo>
                    <a:pt x="23370" y="1009"/>
                    <a:pt x="20492" y="0"/>
                    <a:pt x="169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5"/>
            <p:cNvSpPr/>
            <p:nvPr/>
          </p:nvSpPr>
          <p:spPr>
            <a:xfrm rot="-2055728">
              <a:off x="1579877" y="3659039"/>
              <a:ext cx="821879" cy="465567"/>
            </a:xfrm>
            <a:custGeom>
              <a:rect b="b" l="l" r="r" t="t"/>
              <a:pathLst>
                <a:path extrusionOk="0" h="18622" w="32874">
                  <a:moveTo>
                    <a:pt x="9954" y="0"/>
                  </a:moveTo>
                  <a:cubicBezTo>
                    <a:pt x="7382" y="1286"/>
                    <a:pt x="5406" y="3429"/>
                    <a:pt x="4061" y="6406"/>
                  </a:cubicBezTo>
                  <a:cubicBezTo>
                    <a:pt x="2465" y="9894"/>
                    <a:pt x="2382" y="13276"/>
                    <a:pt x="2382" y="13311"/>
                  </a:cubicBezTo>
                  <a:cubicBezTo>
                    <a:pt x="2382" y="13419"/>
                    <a:pt x="2298" y="13502"/>
                    <a:pt x="2203" y="13514"/>
                  </a:cubicBezTo>
                  <a:lnTo>
                    <a:pt x="143" y="13609"/>
                  </a:lnTo>
                  <a:lnTo>
                    <a:pt x="1" y="18622"/>
                  </a:lnTo>
                  <a:lnTo>
                    <a:pt x="2691" y="18574"/>
                  </a:lnTo>
                  <a:lnTo>
                    <a:pt x="2691" y="16800"/>
                  </a:lnTo>
                  <a:cubicBezTo>
                    <a:pt x="2691" y="16693"/>
                    <a:pt x="2775" y="16598"/>
                    <a:pt x="2882" y="16598"/>
                  </a:cubicBezTo>
                  <a:cubicBezTo>
                    <a:pt x="3001" y="16598"/>
                    <a:pt x="3084" y="16693"/>
                    <a:pt x="3084" y="16800"/>
                  </a:cubicBezTo>
                  <a:lnTo>
                    <a:pt x="3084" y="18562"/>
                  </a:lnTo>
                  <a:lnTo>
                    <a:pt x="5525" y="18526"/>
                  </a:lnTo>
                  <a:lnTo>
                    <a:pt x="5525" y="16729"/>
                  </a:lnTo>
                  <a:cubicBezTo>
                    <a:pt x="5525" y="16621"/>
                    <a:pt x="5608" y="16538"/>
                    <a:pt x="5716" y="16538"/>
                  </a:cubicBezTo>
                  <a:cubicBezTo>
                    <a:pt x="5823" y="16538"/>
                    <a:pt x="5918" y="16621"/>
                    <a:pt x="5918" y="16729"/>
                  </a:cubicBezTo>
                  <a:lnTo>
                    <a:pt x="5918" y="18514"/>
                  </a:lnTo>
                  <a:lnTo>
                    <a:pt x="8132" y="18479"/>
                  </a:lnTo>
                  <a:lnTo>
                    <a:pt x="8132" y="16526"/>
                  </a:lnTo>
                  <a:cubicBezTo>
                    <a:pt x="8132" y="16419"/>
                    <a:pt x="8216" y="16336"/>
                    <a:pt x="8323" y="16336"/>
                  </a:cubicBezTo>
                  <a:cubicBezTo>
                    <a:pt x="8430" y="16336"/>
                    <a:pt x="8525" y="16419"/>
                    <a:pt x="8525" y="16526"/>
                  </a:cubicBezTo>
                  <a:lnTo>
                    <a:pt x="8525" y="18479"/>
                  </a:lnTo>
                  <a:lnTo>
                    <a:pt x="10966" y="18431"/>
                  </a:lnTo>
                  <a:lnTo>
                    <a:pt x="10966" y="16467"/>
                  </a:lnTo>
                  <a:cubicBezTo>
                    <a:pt x="10966" y="16359"/>
                    <a:pt x="11050" y="16264"/>
                    <a:pt x="11157" y="16264"/>
                  </a:cubicBezTo>
                  <a:cubicBezTo>
                    <a:pt x="11264" y="16264"/>
                    <a:pt x="11359" y="16359"/>
                    <a:pt x="11359" y="16467"/>
                  </a:cubicBezTo>
                  <a:lnTo>
                    <a:pt x="11359" y="18431"/>
                  </a:lnTo>
                  <a:lnTo>
                    <a:pt x="13609" y="18384"/>
                  </a:lnTo>
                  <a:lnTo>
                    <a:pt x="13609" y="16467"/>
                  </a:lnTo>
                  <a:cubicBezTo>
                    <a:pt x="13609" y="16359"/>
                    <a:pt x="13693" y="16264"/>
                    <a:pt x="13800" y="16264"/>
                  </a:cubicBezTo>
                  <a:cubicBezTo>
                    <a:pt x="13919" y="16264"/>
                    <a:pt x="14002" y="16359"/>
                    <a:pt x="14002" y="16467"/>
                  </a:cubicBezTo>
                  <a:lnTo>
                    <a:pt x="14002" y="18384"/>
                  </a:lnTo>
                  <a:lnTo>
                    <a:pt x="16503" y="18336"/>
                  </a:lnTo>
                  <a:lnTo>
                    <a:pt x="16491" y="16479"/>
                  </a:lnTo>
                  <a:cubicBezTo>
                    <a:pt x="16491" y="16359"/>
                    <a:pt x="16586" y="16276"/>
                    <a:pt x="16693" y="16276"/>
                  </a:cubicBezTo>
                  <a:cubicBezTo>
                    <a:pt x="16800" y="16276"/>
                    <a:pt x="16895" y="16359"/>
                    <a:pt x="16895" y="16479"/>
                  </a:cubicBezTo>
                  <a:lnTo>
                    <a:pt x="16895" y="18336"/>
                  </a:lnTo>
                  <a:lnTo>
                    <a:pt x="19277" y="18288"/>
                  </a:lnTo>
                  <a:lnTo>
                    <a:pt x="19277" y="16324"/>
                  </a:lnTo>
                  <a:cubicBezTo>
                    <a:pt x="19277" y="16217"/>
                    <a:pt x="19360" y="16121"/>
                    <a:pt x="19467" y="16121"/>
                  </a:cubicBezTo>
                  <a:cubicBezTo>
                    <a:pt x="19574" y="16121"/>
                    <a:pt x="19670" y="16217"/>
                    <a:pt x="19670" y="16324"/>
                  </a:cubicBezTo>
                  <a:lnTo>
                    <a:pt x="19670" y="18288"/>
                  </a:lnTo>
                  <a:lnTo>
                    <a:pt x="22099" y="18241"/>
                  </a:lnTo>
                  <a:cubicBezTo>
                    <a:pt x="22099" y="18241"/>
                    <a:pt x="22099" y="18229"/>
                    <a:pt x="22099" y="18229"/>
                  </a:cubicBezTo>
                  <a:lnTo>
                    <a:pt x="22099" y="16240"/>
                  </a:lnTo>
                  <a:cubicBezTo>
                    <a:pt x="22099" y="16133"/>
                    <a:pt x="22182" y="16038"/>
                    <a:pt x="22289" y="16038"/>
                  </a:cubicBezTo>
                  <a:cubicBezTo>
                    <a:pt x="22396" y="16038"/>
                    <a:pt x="22491" y="16121"/>
                    <a:pt x="22491" y="16240"/>
                  </a:cubicBezTo>
                  <a:lnTo>
                    <a:pt x="22491" y="18217"/>
                  </a:lnTo>
                  <a:lnTo>
                    <a:pt x="22491" y="18229"/>
                  </a:lnTo>
                  <a:lnTo>
                    <a:pt x="24670" y="18193"/>
                  </a:lnTo>
                  <a:cubicBezTo>
                    <a:pt x="24658" y="18169"/>
                    <a:pt x="24658" y="18145"/>
                    <a:pt x="24658" y="18122"/>
                  </a:cubicBezTo>
                  <a:lnTo>
                    <a:pt x="24646" y="16133"/>
                  </a:lnTo>
                  <a:cubicBezTo>
                    <a:pt x="24646" y="16026"/>
                    <a:pt x="24742" y="15931"/>
                    <a:pt x="24849" y="15931"/>
                  </a:cubicBezTo>
                  <a:cubicBezTo>
                    <a:pt x="24956" y="15931"/>
                    <a:pt x="25039" y="16026"/>
                    <a:pt x="25039" y="16133"/>
                  </a:cubicBezTo>
                  <a:lnTo>
                    <a:pt x="25051" y="18122"/>
                  </a:lnTo>
                  <a:cubicBezTo>
                    <a:pt x="25051" y="18145"/>
                    <a:pt x="25039" y="18169"/>
                    <a:pt x="25039" y="18193"/>
                  </a:cubicBezTo>
                  <a:lnTo>
                    <a:pt x="27552" y="18145"/>
                  </a:lnTo>
                  <a:lnTo>
                    <a:pt x="27552" y="16217"/>
                  </a:lnTo>
                  <a:lnTo>
                    <a:pt x="27552" y="16205"/>
                  </a:lnTo>
                  <a:cubicBezTo>
                    <a:pt x="27552" y="16098"/>
                    <a:pt x="27647" y="16014"/>
                    <a:pt x="27754" y="16014"/>
                  </a:cubicBezTo>
                  <a:cubicBezTo>
                    <a:pt x="27861" y="16014"/>
                    <a:pt x="27944" y="16098"/>
                    <a:pt x="27944" y="16205"/>
                  </a:cubicBezTo>
                  <a:lnTo>
                    <a:pt x="27956" y="18133"/>
                  </a:lnTo>
                  <a:lnTo>
                    <a:pt x="32874" y="18050"/>
                  </a:lnTo>
                  <a:lnTo>
                    <a:pt x="32481" y="14038"/>
                  </a:lnTo>
                  <a:cubicBezTo>
                    <a:pt x="30956" y="14413"/>
                    <a:pt x="29390" y="14594"/>
                    <a:pt x="27823" y="14594"/>
                  </a:cubicBezTo>
                  <a:cubicBezTo>
                    <a:pt x="24116" y="14594"/>
                    <a:pt x="20402" y="13579"/>
                    <a:pt x="17205" y="11704"/>
                  </a:cubicBezTo>
                  <a:lnTo>
                    <a:pt x="8394" y="12157"/>
                  </a:lnTo>
                  <a:cubicBezTo>
                    <a:pt x="8335" y="12157"/>
                    <a:pt x="8275" y="12145"/>
                    <a:pt x="8240" y="12097"/>
                  </a:cubicBezTo>
                  <a:cubicBezTo>
                    <a:pt x="8204" y="12061"/>
                    <a:pt x="8180" y="12014"/>
                    <a:pt x="8180" y="11954"/>
                  </a:cubicBezTo>
                  <a:cubicBezTo>
                    <a:pt x="8180" y="11895"/>
                    <a:pt x="8228" y="10513"/>
                    <a:pt x="9097" y="8906"/>
                  </a:cubicBezTo>
                  <a:cubicBezTo>
                    <a:pt x="9537" y="8085"/>
                    <a:pt x="10240" y="7120"/>
                    <a:pt x="11371" y="6287"/>
                  </a:cubicBezTo>
                  <a:cubicBezTo>
                    <a:pt x="10633" y="4941"/>
                    <a:pt x="10359" y="3525"/>
                    <a:pt x="10216" y="1727"/>
                  </a:cubicBezTo>
                  <a:cubicBezTo>
                    <a:pt x="10168" y="1072"/>
                    <a:pt x="10085" y="488"/>
                    <a:pt x="9954" y="0"/>
                  </a:cubicBezTo>
                  <a:close/>
                </a:path>
              </a:pathLst>
            </a:custGeom>
            <a:solidFill>
              <a:srgbClr val="51B4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5"/>
            <p:cNvSpPr/>
            <p:nvPr/>
          </p:nvSpPr>
          <p:spPr>
            <a:xfrm rot="-2055728">
              <a:off x="1769952" y="3774523"/>
              <a:ext cx="410790" cy="193932"/>
            </a:xfrm>
            <a:custGeom>
              <a:rect b="b" l="l" r="r" t="t"/>
              <a:pathLst>
                <a:path extrusionOk="0" h="7757" w="16431">
                  <a:moveTo>
                    <a:pt x="8627" y="386"/>
                  </a:moveTo>
                  <a:cubicBezTo>
                    <a:pt x="10577" y="386"/>
                    <a:pt x="12334" y="1295"/>
                    <a:pt x="13859" y="3089"/>
                  </a:cubicBezTo>
                  <a:cubicBezTo>
                    <a:pt x="15026" y="4458"/>
                    <a:pt x="15705" y="5971"/>
                    <a:pt x="15943" y="6554"/>
                  </a:cubicBezTo>
                  <a:lnTo>
                    <a:pt x="417" y="7340"/>
                  </a:lnTo>
                  <a:cubicBezTo>
                    <a:pt x="465" y="6899"/>
                    <a:pt x="643" y="5851"/>
                    <a:pt x="1262" y="4685"/>
                  </a:cubicBezTo>
                  <a:cubicBezTo>
                    <a:pt x="2024" y="3268"/>
                    <a:pt x="3620" y="1422"/>
                    <a:pt x="6942" y="601"/>
                  </a:cubicBezTo>
                  <a:cubicBezTo>
                    <a:pt x="7518" y="457"/>
                    <a:pt x="8080" y="386"/>
                    <a:pt x="8627" y="386"/>
                  </a:cubicBezTo>
                  <a:close/>
                  <a:moveTo>
                    <a:pt x="8593" y="1"/>
                  </a:moveTo>
                  <a:cubicBezTo>
                    <a:pt x="8023" y="1"/>
                    <a:pt x="7439" y="73"/>
                    <a:pt x="6846" y="220"/>
                  </a:cubicBezTo>
                  <a:cubicBezTo>
                    <a:pt x="3393" y="1077"/>
                    <a:pt x="1715" y="3018"/>
                    <a:pt x="917" y="4494"/>
                  </a:cubicBezTo>
                  <a:cubicBezTo>
                    <a:pt x="48" y="6101"/>
                    <a:pt x="0" y="7483"/>
                    <a:pt x="0" y="7542"/>
                  </a:cubicBezTo>
                  <a:cubicBezTo>
                    <a:pt x="0" y="7602"/>
                    <a:pt x="24" y="7661"/>
                    <a:pt x="60" y="7697"/>
                  </a:cubicBezTo>
                  <a:cubicBezTo>
                    <a:pt x="107" y="7733"/>
                    <a:pt x="155" y="7756"/>
                    <a:pt x="215" y="7756"/>
                  </a:cubicBezTo>
                  <a:lnTo>
                    <a:pt x="16240" y="6935"/>
                  </a:lnTo>
                  <a:cubicBezTo>
                    <a:pt x="16264" y="6935"/>
                    <a:pt x="16300" y="6923"/>
                    <a:pt x="16324" y="6911"/>
                  </a:cubicBezTo>
                  <a:cubicBezTo>
                    <a:pt x="16347" y="6899"/>
                    <a:pt x="16371" y="6875"/>
                    <a:pt x="16395" y="6852"/>
                  </a:cubicBezTo>
                  <a:cubicBezTo>
                    <a:pt x="16431" y="6792"/>
                    <a:pt x="16431" y="6733"/>
                    <a:pt x="16419" y="6673"/>
                  </a:cubicBezTo>
                  <a:cubicBezTo>
                    <a:pt x="16383" y="6590"/>
                    <a:pt x="15693" y="4625"/>
                    <a:pt x="14169" y="2839"/>
                  </a:cubicBezTo>
                  <a:cubicBezTo>
                    <a:pt x="12572" y="962"/>
                    <a:pt x="10667" y="1"/>
                    <a:pt x="8593" y="1"/>
                  </a:cubicBezTo>
                  <a:close/>
                </a:path>
              </a:pathLst>
            </a:custGeom>
            <a:solidFill>
              <a:srgbClr val="222020"/>
            </a:solidFill>
            <a:ln cap="flat" cmpd="sng" w="1200">
              <a:solidFill>
                <a:srgbClr val="22202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5"/>
            <p:cNvSpPr/>
            <p:nvPr/>
          </p:nvSpPr>
          <p:spPr>
            <a:xfrm rot="-2055728">
              <a:off x="2381757" y="3821340"/>
              <a:ext cx="10150" cy="59552"/>
            </a:xfrm>
            <a:custGeom>
              <a:rect b="b" l="l" r="r" t="t"/>
              <a:pathLst>
                <a:path extrusionOk="0" h="2382" w="406">
                  <a:moveTo>
                    <a:pt x="203" y="1"/>
                  </a:moveTo>
                  <a:cubicBezTo>
                    <a:pt x="96" y="1"/>
                    <a:pt x="0" y="96"/>
                    <a:pt x="0" y="203"/>
                  </a:cubicBezTo>
                  <a:lnTo>
                    <a:pt x="12" y="2191"/>
                  </a:lnTo>
                  <a:cubicBezTo>
                    <a:pt x="12" y="2299"/>
                    <a:pt x="96" y="2382"/>
                    <a:pt x="203" y="2382"/>
                  </a:cubicBezTo>
                  <a:cubicBezTo>
                    <a:pt x="239" y="2382"/>
                    <a:pt x="274" y="2382"/>
                    <a:pt x="298" y="2358"/>
                  </a:cubicBezTo>
                  <a:cubicBezTo>
                    <a:pt x="358" y="2334"/>
                    <a:pt x="405" y="2263"/>
                    <a:pt x="405" y="2191"/>
                  </a:cubicBezTo>
                  <a:lnTo>
                    <a:pt x="405" y="203"/>
                  </a:lnTo>
                  <a:cubicBezTo>
                    <a:pt x="405" y="96"/>
                    <a:pt x="310" y="1"/>
                    <a:pt x="203"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5"/>
            <p:cNvSpPr/>
            <p:nvPr/>
          </p:nvSpPr>
          <p:spPr>
            <a:xfrm rot="-2055728">
              <a:off x="1557518" y="3613510"/>
              <a:ext cx="845680" cy="525919"/>
            </a:xfrm>
            <a:custGeom>
              <a:rect b="b" l="l" r="r" t="t"/>
              <a:pathLst>
                <a:path extrusionOk="0" h="21036" w="33826">
                  <a:moveTo>
                    <a:pt x="17429" y="526"/>
                  </a:moveTo>
                  <a:cubicBezTo>
                    <a:pt x="20941" y="526"/>
                    <a:pt x="23807" y="1532"/>
                    <a:pt x="25968" y="3522"/>
                  </a:cubicBezTo>
                  <a:cubicBezTo>
                    <a:pt x="30433" y="7630"/>
                    <a:pt x="30397" y="14702"/>
                    <a:pt x="30397" y="14773"/>
                  </a:cubicBezTo>
                  <a:cubicBezTo>
                    <a:pt x="30397" y="14845"/>
                    <a:pt x="30421" y="14916"/>
                    <a:pt x="30468" y="14964"/>
                  </a:cubicBezTo>
                  <a:cubicBezTo>
                    <a:pt x="30528" y="15011"/>
                    <a:pt x="30587" y="15035"/>
                    <a:pt x="30659" y="15035"/>
                  </a:cubicBezTo>
                  <a:lnTo>
                    <a:pt x="32778" y="15000"/>
                  </a:lnTo>
                  <a:lnTo>
                    <a:pt x="33266" y="19941"/>
                  </a:lnTo>
                  <a:lnTo>
                    <a:pt x="28420" y="20024"/>
                  </a:lnTo>
                  <a:lnTo>
                    <a:pt x="28420" y="18155"/>
                  </a:lnTo>
                  <a:cubicBezTo>
                    <a:pt x="28420" y="18048"/>
                    <a:pt x="28325" y="17964"/>
                    <a:pt x="28218" y="17964"/>
                  </a:cubicBezTo>
                  <a:cubicBezTo>
                    <a:pt x="28111" y="17964"/>
                    <a:pt x="28028" y="18048"/>
                    <a:pt x="28028" y="18155"/>
                  </a:cubicBezTo>
                  <a:lnTo>
                    <a:pt x="28028" y="20036"/>
                  </a:lnTo>
                  <a:lnTo>
                    <a:pt x="25515" y="20072"/>
                  </a:lnTo>
                  <a:lnTo>
                    <a:pt x="25515" y="18083"/>
                  </a:lnTo>
                  <a:cubicBezTo>
                    <a:pt x="25515" y="17976"/>
                    <a:pt x="25432" y="17881"/>
                    <a:pt x="25313" y="17881"/>
                  </a:cubicBezTo>
                  <a:cubicBezTo>
                    <a:pt x="25206" y="17881"/>
                    <a:pt x="25122" y="17976"/>
                    <a:pt x="25122" y="18083"/>
                  </a:cubicBezTo>
                  <a:lnTo>
                    <a:pt x="25122" y="20072"/>
                  </a:lnTo>
                  <a:cubicBezTo>
                    <a:pt x="25122" y="20072"/>
                    <a:pt x="25122" y="20083"/>
                    <a:pt x="25122" y="20083"/>
                  </a:cubicBezTo>
                  <a:lnTo>
                    <a:pt x="22967" y="20119"/>
                  </a:lnTo>
                  <a:lnTo>
                    <a:pt x="22967" y="18190"/>
                  </a:lnTo>
                  <a:cubicBezTo>
                    <a:pt x="22967" y="18083"/>
                    <a:pt x="22872" y="17988"/>
                    <a:pt x="22765" y="17988"/>
                  </a:cubicBezTo>
                  <a:cubicBezTo>
                    <a:pt x="22658" y="17988"/>
                    <a:pt x="22563" y="18083"/>
                    <a:pt x="22563" y="18190"/>
                  </a:cubicBezTo>
                  <a:lnTo>
                    <a:pt x="22575" y="20131"/>
                  </a:lnTo>
                  <a:lnTo>
                    <a:pt x="20146" y="20167"/>
                  </a:lnTo>
                  <a:lnTo>
                    <a:pt x="20134" y="18274"/>
                  </a:lnTo>
                  <a:cubicBezTo>
                    <a:pt x="20134" y="18155"/>
                    <a:pt x="20050" y="18071"/>
                    <a:pt x="19943" y="18071"/>
                  </a:cubicBezTo>
                  <a:cubicBezTo>
                    <a:pt x="19836" y="18071"/>
                    <a:pt x="19741" y="18167"/>
                    <a:pt x="19741" y="18274"/>
                  </a:cubicBezTo>
                  <a:lnTo>
                    <a:pt x="19741" y="20179"/>
                  </a:lnTo>
                  <a:lnTo>
                    <a:pt x="17360" y="20214"/>
                  </a:lnTo>
                  <a:lnTo>
                    <a:pt x="17360" y="18417"/>
                  </a:lnTo>
                  <a:cubicBezTo>
                    <a:pt x="17360" y="18309"/>
                    <a:pt x="17276" y="18226"/>
                    <a:pt x="17157" y="18226"/>
                  </a:cubicBezTo>
                  <a:cubicBezTo>
                    <a:pt x="17050" y="18226"/>
                    <a:pt x="16967" y="18309"/>
                    <a:pt x="16967" y="18417"/>
                  </a:cubicBezTo>
                  <a:lnTo>
                    <a:pt x="16967" y="20226"/>
                  </a:lnTo>
                  <a:lnTo>
                    <a:pt x="14478" y="20262"/>
                  </a:lnTo>
                  <a:lnTo>
                    <a:pt x="14466" y="18417"/>
                  </a:lnTo>
                  <a:cubicBezTo>
                    <a:pt x="14466" y="18298"/>
                    <a:pt x="14383" y="18214"/>
                    <a:pt x="14276" y="18214"/>
                  </a:cubicBezTo>
                  <a:cubicBezTo>
                    <a:pt x="14157" y="18214"/>
                    <a:pt x="14073" y="18298"/>
                    <a:pt x="14073" y="18417"/>
                  </a:cubicBezTo>
                  <a:lnTo>
                    <a:pt x="14073" y="20274"/>
                  </a:lnTo>
                  <a:lnTo>
                    <a:pt x="11823" y="20310"/>
                  </a:lnTo>
                  <a:lnTo>
                    <a:pt x="11823" y="18417"/>
                  </a:lnTo>
                  <a:cubicBezTo>
                    <a:pt x="11823" y="18298"/>
                    <a:pt x="11728" y="18214"/>
                    <a:pt x="11621" y="18214"/>
                  </a:cubicBezTo>
                  <a:cubicBezTo>
                    <a:pt x="11514" y="18214"/>
                    <a:pt x="11430" y="18298"/>
                    <a:pt x="11430" y="18417"/>
                  </a:cubicBezTo>
                  <a:lnTo>
                    <a:pt x="11430" y="20322"/>
                  </a:lnTo>
                  <a:lnTo>
                    <a:pt x="8989" y="20357"/>
                  </a:lnTo>
                  <a:lnTo>
                    <a:pt x="8989" y="18476"/>
                  </a:lnTo>
                  <a:cubicBezTo>
                    <a:pt x="8989" y="18369"/>
                    <a:pt x="8894" y="18274"/>
                    <a:pt x="8787" y="18274"/>
                  </a:cubicBezTo>
                  <a:cubicBezTo>
                    <a:pt x="8680" y="18274"/>
                    <a:pt x="8597" y="18369"/>
                    <a:pt x="8597" y="18476"/>
                  </a:cubicBezTo>
                  <a:lnTo>
                    <a:pt x="8597" y="20369"/>
                  </a:lnTo>
                  <a:lnTo>
                    <a:pt x="6382" y="20405"/>
                  </a:lnTo>
                  <a:lnTo>
                    <a:pt x="6382" y="18679"/>
                  </a:lnTo>
                  <a:cubicBezTo>
                    <a:pt x="6382" y="18571"/>
                    <a:pt x="6287" y="18476"/>
                    <a:pt x="6180" y="18476"/>
                  </a:cubicBezTo>
                  <a:cubicBezTo>
                    <a:pt x="6072" y="18476"/>
                    <a:pt x="5989" y="18571"/>
                    <a:pt x="5989" y="18679"/>
                  </a:cubicBezTo>
                  <a:lnTo>
                    <a:pt x="5989" y="20405"/>
                  </a:lnTo>
                  <a:lnTo>
                    <a:pt x="3548" y="20453"/>
                  </a:lnTo>
                  <a:lnTo>
                    <a:pt x="3548" y="18738"/>
                  </a:lnTo>
                  <a:cubicBezTo>
                    <a:pt x="3548" y="18631"/>
                    <a:pt x="3465" y="18548"/>
                    <a:pt x="3346" y="18548"/>
                  </a:cubicBezTo>
                  <a:cubicBezTo>
                    <a:pt x="3239" y="18548"/>
                    <a:pt x="3155" y="18631"/>
                    <a:pt x="3155" y="18738"/>
                  </a:cubicBezTo>
                  <a:lnTo>
                    <a:pt x="3155" y="20453"/>
                  </a:lnTo>
                  <a:lnTo>
                    <a:pt x="524" y="20500"/>
                  </a:lnTo>
                  <a:lnTo>
                    <a:pt x="667" y="15607"/>
                  </a:lnTo>
                  <a:lnTo>
                    <a:pt x="667" y="15619"/>
                  </a:lnTo>
                  <a:lnTo>
                    <a:pt x="2667" y="15523"/>
                  </a:lnTo>
                  <a:cubicBezTo>
                    <a:pt x="2810" y="15511"/>
                    <a:pt x="2917" y="15404"/>
                    <a:pt x="2917" y="15261"/>
                  </a:cubicBezTo>
                  <a:cubicBezTo>
                    <a:pt x="2917" y="15130"/>
                    <a:pt x="3024" y="11809"/>
                    <a:pt x="4584" y="8380"/>
                  </a:cubicBezTo>
                  <a:cubicBezTo>
                    <a:pt x="6692" y="3736"/>
                    <a:pt x="10335" y="1129"/>
                    <a:pt x="15419" y="629"/>
                  </a:cubicBezTo>
                  <a:cubicBezTo>
                    <a:pt x="16111" y="560"/>
                    <a:pt x="16781" y="526"/>
                    <a:pt x="17429" y="526"/>
                  </a:cubicBezTo>
                  <a:close/>
                  <a:moveTo>
                    <a:pt x="17423" y="1"/>
                  </a:moveTo>
                  <a:cubicBezTo>
                    <a:pt x="16761" y="1"/>
                    <a:pt x="16077" y="35"/>
                    <a:pt x="15371" y="105"/>
                  </a:cubicBezTo>
                  <a:cubicBezTo>
                    <a:pt x="12466" y="391"/>
                    <a:pt x="9978" y="1367"/>
                    <a:pt x="7977" y="3010"/>
                  </a:cubicBezTo>
                  <a:cubicBezTo>
                    <a:pt x="6370" y="4320"/>
                    <a:pt x="5072" y="6046"/>
                    <a:pt x="4108" y="8165"/>
                  </a:cubicBezTo>
                  <a:cubicBezTo>
                    <a:pt x="2739" y="11178"/>
                    <a:pt x="2465" y="14095"/>
                    <a:pt x="2405" y="15011"/>
                  </a:cubicBezTo>
                  <a:lnTo>
                    <a:pt x="405" y="15107"/>
                  </a:lnTo>
                  <a:cubicBezTo>
                    <a:pt x="262" y="15107"/>
                    <a:pt x="155" y="15226"/>
                    <a:pt x="155" y="15357"/>
                  </a:cubicBezTo>
                  <a:lnTo>
                    <a:pt x="0" y="20762"/>
                  </a:lnTo>
                  <a:cubicBezTo>
                    <a:pt x="0" y="20834"/>
                    <a:pt x="24" y="20905"/>
                    <a:pt x="84" y="20953"/>
                  </a:cubicBezTo>
                  <a:cubicBezTo>
                    <a:pt x="107" y="20976"/>
                    <a:pt x="143" y="21000"/>
                    <a:pt x="167" y="21012"/>
                  </a:cubicBezTo>
                  <a:cubicBezTo>
                    <a:pt x="203" y="21024"/>
                    <a:pt x="238" y="21036"/>
                    <a:pt x="274" y="21036"/>
                  </a:cubicBezTo>
                  <a:lnTo>
                    <a:pt x="33564" y="20464"/>
                  </a:lnTo>
                  <a:cubicBezTo>
                    <a:pt x="33600" y="20464"/>
                    <a:pt x="33647" y="20453"/>
                    <a:pt x="33683" y="20429"/>
                  </a:cubicBezTo>
                  <a:cubicBezTo>
                    <a:pt x="33707" y="20417"/>
                    <a:pt x="33731" y="20393"/>
                    <a:pt x="33754" y="20369"/>
                  </a:cubicBezTo>
                  <a:cubicBezTo>
                    <a:pt x="33802" y="20322"/>
                    <a:pt x="33826" y="20250"/>
                    <a:pt x="33814" y="20167"/>
                  </a:cubicBezTo>
                  <a:lnTo>
                    <a:pt x="33278" y="14702"/>
                  </a:lnTo>
                  <a:cubicBezTo>
                    <a:pt x="33266" y="14559"/>
                    <a:pt x="33147" y="14464"/>
                    <a:pt x="33016" y="14464"/>
                  </a:cubicBezTo>
                  <a:lnTo>
                    <a:pt x="30921" y="14511"/>
                  </a:lnTo>
                  <a:cubicBezTo>
                    <a:pt x="30909" y="13904"/>
                    <a:pt x="30826" y="12416"/>
                    <a:pt x="30385" y="10594"/>
                  </a:cubicBezTo>
                  <a:cubicBezTo>
                    <a:pt x="29885" y="8427"/>
                    <a:pt x="28766" y="5391"/>
                    <a:pt x="26325" y="3141"/>
                  </a:cubicBezTo>
                  <a:cubicBezTo>
                    <a:pt x="24057" y="1055"/>
                    <a:pt x="21073" y="1"/>
                    <a:pt x="174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 name="Google Shape;1137;p45"/>
          <p:cNvGrpSpPr/>
          <p:nvPr/>
        </p:nvGrpSpPr>
        <p:grpSpPr>
          <a:xfrm>
            <a:off x="553520" y="432110"/>
            <a:ext cx="1504864" cy="1667242"/>
            <a:chOff x="553520" y="432110"/>
            <a:chExt cx="1504864" cy="1667242"/>
          </a:xfrm>
        </p:grpSpPr>
        <p:sp>
          <p:nvSpPr>
            <p:cNvPr id="1138" name="Google Shape;1138;p45"/>
            <p:cNvSpPr/>
            <p:nvPr/>
          </p:nvSpPr>
          <p:spPr>
            <a:xfrm flipH="1" rot="-1474120">
              <a:off x="1111241" y="585910"/>
              <a:ext cx="189933" cy="165832"/>
            </a:xfrm>
            <a:custGeom>
              <a:rect b="b" l="l" r="r" t="t"/>
              <a:pathLst>
                <a:path extrusionOk="0" h="6633" w="7597">
                  <a:moveTo>
                    <a:pt x="2667" y="1"/>
                  </a:moveTo>
                  <a:cubicBezTo>
                    <a:pt x="1191" y="1"/>
                    <a:pt x="0" y="1203"/>
                    <a:pt x="0" y="2668"/>
                  </a:cubicBezTo>
                  <a:lnTo>
                    <a:pt x="191" y="6633"/>
                  </a:lnTo>
                  <a:lnTo>
                    <a:pt x="1143" y="6514"/>
                  </a:lnTo>
                  <a:cubicBezTo>
                    <a:pt x="2263" y="6192"/>
                    <a:pt x="3441" y="6014"/>
                    <a:pt x="4668" y="5990"/>
                  </a:cubicBezTo>
                  <a:lnTo>
                    <a:pt x="5572" y="5990"/>
                  </a:lnTo>
                  <a:lnTo>
                    <a:pt x="7597" y="5740"/>
                  </a:lnTo>
                  <a:lnTo>
                    <a:pt x="7597" y="2668"/>
                  </a:lnTo>
                  <a:cubicBezTo>
                    <a:pt x="7597" y="1227"/>
                    <a:pt x="6442" y="37"/>
                    <a:pt x="5001" y="13"/>
                  </a:cubicBezTo>
                  <a:cubicBezTo>
                    <a:pt x="4989" y="1"/>
                    <a:pt x="4953" y="1"/>
                    <a:pt x="4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5"/>
            <p:cNvSpPr/>
            <p:nvPr/>
          </p:nvSpPr>
          <p:spPr>
            <a:xfrm flipH="1" rot="-1474120">
              <a:off x="751940" y="751196"/>
              <a:ext cx="189933" cy="186382"/>
            </a:xfrm>
            <a:custGeom>
              <a:rect b="b" l="l" r="r" t="t"/>
              <a:pathLst>
                <a:path extrusionOk="0" h="7455" w="7597">
                  <a:moveTo>
                    <a:pt x="2656" y="1"/>
                  </a:moveTo>
                  <a:cubicBezTo>
                    <a:pt x="1191" y="1"/>
                    <a:pt x="0" y="1192"/>
                    <a:pt x="0" y="2656"/>
                  </a:cubicBezTo>
                  <a:lnTo>
                    <a:pt x="0" y="5775"/>
                  </a:lnTo>
                  <a:lnTo>
                    <a:pt x="977" y="5990"/>
                  </a:lnTo>
                  <a:lnTo>
                    <a:pt x="1108" y="5990"/>
                  </a:lnTo>
                  <a:cubicBezTo>
                    <a:pt x="2501" y="5990"/>
                    <a:pt x="3834" y="6192"/>
                    <a:pt x="5096" y="6585"/>
                  </a:cubicBezTo>
                  <a:cubicBezTo>
                    <a:pt x="5751" y="6787"/>
                    <a:pt x="6370" y="7026"/>
                    <a:pt x="6966" y="7311"/>
                  </a:cubicBezTo>
                  <a:lnTo>
                    <a:pt x="7597" y="7454"/>
                  </a:lnTo>
                  <a:lnTo>
                    <a:pt x="7597" y="2668"/>
                  </a:lnTo>
                  <a:lnTo>
                    <a:pt x="7597" y="2656"/>
                  </a:lnTo>
                  <a:cubicBezTo>
                    <a:pt x="7597" y="1311"/>
                    <a:pt x="6585" y="191"/>
                    <a:pt x="5263" y="25"/>
                  </a:cubicBezTo>
                  <a:cubicBezTo>
                    <a:pt x="5156" y="13"/>
                    <a:pt x="5049" y="1"/>
                    <a:pt x="49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5"/>
            <p:cNvSpPr/>
            <p:nvPr/>
          </p:nvSpPr>
          <p:spPr>
            <a:xfrm flipH="1" rot="-1474120">
              <a:off x="1015290" y="1572598"/>
              <a:ext cx="233684" cy="482244"/>
            </a:xfrm>
            <a:custGeom>
              <a:rect b="b" l="l" r="r" t="t"/>
              <a:pathLst>
                <a:path extrusionOk="0" h="19289" w="9347">
                  <a:moveTo>
                    <a:pt x="9346" y="0"/>
                  </a:moveTo>
                  <a:cubicBezTo>
                    <a:pt x="8668" y="465"/>
                    <a:pt x="7834" y="703"/>
                    <a:pt x="7013" y="703"/>
                  </a:cubicBezTo>
                  <a:cubicBezTo>
                    <a:pt x="6382" y="703"/>
                    <a:pt x="5739" y="560"/>
                    <a:pt x="5179" y="274"/>
                  </a:cubicBezTo>
                  <a:lnTo>
                    <a:pt x="5179" y="11740"/>
                  </a:lnTo>
                  <a:cubicBezTo>
                    <a:pt x="5179" y="15169"/>
                    <a:pt x="3024" y="18122"/>
                    <a:pt x="0" y="19289"/>
                  </a:cubicBezTo>
                  <a:lnTo>
                    <a:pt x="1798" y="19289"/>
                  </a:lnTo>
                  <a:cubicBezTo>
                    <a:pt x="5953" y="19289"/>
                    <a:pt x="9346" y="15895"/>
                    <a:pt x="9346" y="11740"/>
                  </a:cubicBezTo>
                  <a:lnTo>
                    <a:pt x="93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5"/>
            <p:cNvSpPr/>
            <p:nvPr/>
          </p:nvSpPr>
          <p:spPr>
            <a:xfrm flipH="1" rot="-1474120">
              <a:off x="762983" y="913088"/>
              <a:ext cx="350089" cy="672152"/>
            </a:xfrm>
            <a:custGeom>
              <a:rect b="b" l="l" r="r" t="t"/>
              <a:pathLst>
                <a:path extrusionOk="0" h="26885" w="14003">
                  <a:moveTo>
                    <a:pt x="1" y="1"/>
                  </a:moveTo>
                  <a:cubicBezTo>
                    <a:pt x="5680" y="1655"/>
                    <a:pt x="9835" y="6906"/>
                    <a:pt x="9835" y="13109"/>
                  </a:cubicBezTo>
                  <a:lnTo>
                    <a:pt x="9835" y="26420"/>
                  </a:lnTo>
                  <a:cubicBezTo>
                    <a:pt x="10381" y="26734"/>
                    <a:pt x="11004" y="26884"/>
                    <a:pt x="11630" y="26884"/>
                  </a:cubicBezTo>
                  <a:cubicBezTo>
                    <a:pt x="12478" y="26884"/>
                    <a:pt x="13331" y="26608"/>
                    <a:pt x="14002" y="26087"/>
                  </a:cubicBezTo>
                  <a:lnTo>
                    <a:pt x="14002" y="13109"/>
                  </a:lnTo>
                  <a:cubicBezTo>
                    <a:pt x="14002" y="7918"/>
                    <a:pt x="10966" y="3430"/>
                    <a:pt x="6585" y="1298"/>
                  </a:cubicBezTo>
                  <a:cubicBezTo>
                    <a:pt x="4858" y="477"/>
                    <a:pt x="2930" y="1"/>
                    <a:pt x="8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5"/>
            <p:cNvSpPr/>
            <p:nvPr/>
          </p:nvSpPr>
          <p:spPr>
            <a:xfrm flipH="1" rot="-1474120">
              <a:off x="1094340" y="1350478"/>
              <a:ext cx="788832" cy="110454"/>
            </a:xfrm>
            <a:custGeom>
              <a:rect b="b" l="l" r="r" t="t"/>
              <a:pathLst>
                <a:path extrusionOk="0" h="4418" w="31552">
                  <a:moveTo>
                    <a:pt x="4584" y="0"/>
                  </a:moveTo>
                  <a:cubicBezTo>
                    <a:pt x="3536" y="0"/>
                    <a:pt x="2572" y="357"/>
                    <a:pt x="1810" y="953"/>
                  </a:cubicBezTo>
                  <a:cubicBezTo>
                    <a:pt x="1607" y="1095"/>
                    <a:pt x="1429" y="1250"/>
                    <a:pt x="1262" y="1429"/>
                  </a:cubicBezTo>
                  <a:cubicBezTo>
                    <a:pt x="512" y="2215"/>
                    <a:pt x="48" y="3262"/>
                    <a:pt x="0" y="4417"/>
                  </a:cubicBezTo>
                  <a:lnTo>
                    <a:pt x="31552" y="4417"/>
                  </a:lnTo>
                  <a:cubicBezTo>
                    <a:pt x="31456" y="1965"/>
                    <a:pt x="29444" y="0"/>
                    <a:pt x="269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5"/>
            <p:cNvSpPr/>
            <p:nvPr/>
          </p:nvSpPr>
          <p:spPr>
            <a:xfrm flipH="1" rot="-1474120">
              <a:off x="1208270" y="1466385"/>
              <a:ext cx="789432" cy="378365"/>
            </a:xfrm>
            <a:custGeom>
              <a:rect b="b" l="l" r="r" t="t"/>
              <a:pathLst>
                <a:path extrusionOk="0" h="15134" w="31576">
                  <a:moveTo>
                    <a:pt x="0" y="1"/>
                  </a:moveTo>
                  <a:lnTo>
                    <a:pt x="0" y="10538"/>
                  </a:lnTo>
                  <a:cubicBezTo>
                    <a:pt x="0" y="13062"/>
                    <a:pt x="2060" y="15134"/>
                    <a:pt x="4596" y="15134"/>
                  </a:cubicBezTo>
                  <a:lnTo>
                    <a:pt x="26980" y="15134"/>
                  </a:lnTo>
                  <a:cubicBezTo>
                    <a:pt x="29516" y="15134"/>
                    <a:pt x="31576" y="13062"/>
                    <a:pt x="31576" y="10538"/>
                  </a:cubicBezTo>
                  <a:lnTo>
                    <a:pt x="315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5"/>
            <p:cNvSpPr/>
            <p:nvPr/>
          </p:nvSpPr>
          <p:spPr>
            <a:xfrm flipH="1" rot="-1474120">
              <a:off x="950407" y="739401"/>
              <a:ext cx="842734" cy="1166597"/>
            </a:xfrm>
            <a:custGeom>
              <a:rect b="b" l="l" r="r" t="t"/>
              <a:pathLst>
                <a:path extrusionOk="0" h="46662" w="33708">
                  <a:moveTo>
                    <a:pt x="15048" y="3769"/>
                  </a:moveTo>
                  <a:cubicBezTo>
                    <a:pt x="15720" y="3769"/>
                    <a:pt x="16362" y="4015"/>
                    <a:pt x="16813" y="4465"/>
                  </a:cubicBezTo>
                  <a:cubicBezTo>
                    <a:pt x="17253" y="4906"/>
                    <a:pt x="17420" y="5442"/>
                    <a:pt x="17515" y="5823"/>
                  </a:cubicBezTo>
                  <a:lnTo>
                    <a:pt x="20503" y="4251"/>
                  </a:lnTo>
                  <a:cubicBezTo>
                    <a:pt x="20719" y="4134"/>
                    <a:pt x="20952" y="4079"/>
                    <a:pt x="21181" y="4079"/>
                  </a:cubicBezTo>
                  <a:cubicBezTo>
                    <a:pt x="21699" y="4079"/>
                    <a:pt x="22200" y="4360"/>
                    <a:pt x="22456" y="4846"/>
                  </a:cubicBezTo>
                  <a:cubicBezTo>
                    <a:pt x="22635" y="5192"/>
                    <a:pt x="22670" y="5585"/>
                    <a:pt x="22551" y="5954"/>
                  </a:cubicBezTo>
                  <a:cubicBezTo>
                    <a:pt x="22444" y="6323"/>
                    <a:pt x="22194" y="6620"/>
                    <a:pt x="21849" y="6799"/>
                  </a:cubicBezTo>
                  <a:lnTo>
                    <a:pt x="18587" y="8525"/>
                  </a:lnTo>
                  <a:cubicBezTo>
                    <a:pt x="18313" y="8668"/>
                    <a:pt x="17729" y="8978"/>
                    <a:pt x="17027" y="8978"/>
                  </a:cubicBezTo>
                  <a:cubicBezTo>
                    <a:pt x="16658" y="8978"/>
                    <a:pt x="16312" y="8894"/>
                    <a:pt x="15991" y="8716"/>
                  </a:cubicBezTo>
                  <a:cubicBezTo>
                    <a:pt x="15098" y="8240"/>
                    <a:pt x="14872" y="7359"/>
                    <a:pt x="14765" y="6811"/>
                  </a:cubicBezTo>
                  <a:cubicBezTo>
                    <a:pt x="14693" y="6859"/>
                    <a:pt x="14610" y="6918"/>
                    <a:pt x="14527" y="6966"/>
                  </a:cubicBezTo>
                  <a:lnTo>
                    <a:pt x="12312" y="8430"/>
                  </a:lnTo>
                  <a:cubicBezTo>
                    <a:pt x="12068" y="8591"/>
                    <a:pt x="11794" y="8668"/>
                    <a:pt x="11524" y="8668"/>
                  </a:cubicBezTo>
                  <a:cubicBezTo>
                    <a:pt x="11053" y="8668"/>
                    <a:pt x="10591" y="8437"/>
                    <a:pt x="10312" y="8013"/>
                  </a:cubicBezTo>
                  <a:cubicBezTo>
                    <a:pt x="9871" y="7347"/>
                    <a:pt x="10050" y="6454"/>
                    <a:pt x="10717" y="6013"/>
                  </a:cubicBezTo>
                  <a:lnTo>
                    <a:pt x="12943" y="4549"/>
                  </a:lnTo>
                  <a:cubicBezTo>
                    <a:pt x="13324" y="4299"/>
                    <a:pt x="13788" y="4001"/>
                    <a:pt x="14396" y="3846"/>
                  </a:cubicBezTo>
                  <a:cubicBezTo>
                    <a:pt x="14613" y="3794"/>
                    <a:pt x="14832" y="3769"/>
                    <a:pt x="15048" y="3769"/>
                  </a:cubicBezTo>
                  <a:close/>
                  <a:moveTo>
                    <a:pt x="13110" y="1"/>
                  </a:moveTo>
                  <a:cubicBezTo>
                    <a:pt x="11836" y="1"/>
                    <a:pt x="10609" y="179"/>
                    <a:pt x="9454" y="524"/>
                  </a:cubicBezTo>
                  <a:cubicBezTo>
                    <a:pt x="4001" y="2108"/>
                    <a:pt x="1" y="7156"/>
                    <a:pt x="1" y="13109"/>
                  </a:cubicBezTo>
                  <a:lnTo>
                    <a:pt x="1" y="26373"/>
                  </a:lnTo>
                  <a:cubicBezTo>
                    <a:pt x="811" y="25849"/>
                    <a:pt x="1763" y="25551"/>
                    <a:pt x="2787" y="25551"/>
                  </a:cubicBezTo>
                  <a:lnTo>
                    <a:pt x="25171" y="25551"/>
                  </a:lnTo>
                  <a:cubicBezTo>
                    <a:pt x="28004" y="25551"/>
                    <a:pt x="30314" y="27849"/>
                    <a:pt x="30314" y="30695"/>
                  </a:cubicBezTo>
                  <a:lnTo>
                    <a:pt x="30314" y="42256"/>
                  </a:lnTo>
                  <a:cubicBezTo>
                    <a:pt x="30314" y="44125"/>
                    <a:pt x="29302" y="45768"/>
                    <a:pt x="27802" y="46661"/>
                  </a:cubicBezTo>
                  <a:cubicBezTo>
                    <a:pt x="31171" y="45911"/>
                    <a:pt x="33708" y="42899"/>
                    <a:pt x="33708" y="39303"/>
                  </a:cubicBezTo>
                  <a:lnTo>
                    <a:pt x="33708" y="13109"/>
                  </a:lnTo>
                  <a:cubicBezTo>
                    <a:pt x="33708" y="5882"/>
                    <a:pt x="27826" y="1"/>
                    <a:pt x="205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5"/>
            <p:cNvSpPr/>
            <p:nvPr/>
          </p:nvSpPr>
          <p:spPr>
            <a:xfrm flipH="1" rot="-1474120">
              <a:off x="789781" y="585104"/>
              <a:ext cx="1032341" cy="1361254"/>
            </a:xfrm>
            <a:custGeom>
              <a:rect b="b" l="l" r="r" t="t"/>
              <a:pathLst>
                <a:path extrusionOk="0" h="54448" w="41292">
                  <a:moveTo>
                    <a:pt x="15479" y="536"/>
                  </a:moveTo>
                  <a:cubicBezTo>
                    <a:pt x="16955" y="536"/>
                    <a:pt x="18146" y="1738"/>
                    <a:pt x="18146" y="3203"/>
                  </a:cubicBezTo>
                  <a:lnTo>
                    <a:pt x="18146" y="6275"/>
                  </a:lnTo>
                  <a:lnTo>
                    <a:pt x="16121" y="6525"/>
                  </a:lnTo>
                  <a:lnTo>
                    <a:pt x="15455" y="6525"/>
                  </a:lnTo>
                  <a:cubicBezTo>
                    <a:pt x="14157" y="6525"/>
                    <a:pt x="12883" y="6703"/>
                    <a:pt x="11692" y="7049"/>
                  </a:cubicBezTo>
                  <a:lnTo>
                    <a:pt x="10728" y="7168"/>
                  </a:lnTo>
                  <a:lnTo>
                    <a:pt x="10549" y="3203"/>
                  </a:lnTo>
                  <a:cubicBezTo>
                    <a:pt x="10549" y="1738"/>
                    <a:pt x="11740" y="536"/>
                    <a:pt x="13216" y="536"/>
                  </a:cubicBezTo>
                  <a:close/>
                  <a:moveTo>
                    <a:pt x="31481" y="536"/>
                  </a:moveTo>
                  <a:cubicBezTo>
                    <a:pt x="32945" y="536"/>
                    <a:pt x="34136" y="1727"/>
                    <a:pt x="34136" y="3191"/>
                  </a:cubicBezTo>
                  <a:lnTo>
                    <a:pt x="34136" y="7989"/>
                  </a:lnTo>
                  <a:lnTo>
                    <a:pt x="33505" y="7846"/>
                  </a:lnTo>
                  <a:cubicBezTo>
                    <a:pt x="31731" y="7001"/>
                    <a:pt x="29742" y="6525"/>
                    <a:pt x="27647" y="6525"/>
                  </a:cubicBezTo>
                  <a:lnTo>
                    <a:pt x="27516" y="6525"/>
                  </a:lnTo>
                  <a:lnTo>
                    <a:pt x="26539" y="6310"/>
                  </a:lnTo>
                  <a:lnTo>
                    <a:pt x="26539" y="3191"/>
                  </a:lnTo>
                  <a:lnTo>
                    <a:pt x="26528" y="3191"/>
                  </a:lnTo>
                  <a:cubicBezTo>
                    <a:pt x="26528" y="1727"/>
                    <a:pt x="27730" y="536"/>
                    <a:pt x="29195" y="536"/>
                  </a:cubicBezTo>
                  <a:close/>
                  <a:moveTo>
                    <a:pt x="27647" y="7061"/>
                  </a:moveTo>
                  <a:cubicBezTo>
                    <a:pt x="29683" y="7061"/>
                    <a:pt x="31611" y="7537"/>
                    <a:pt x="33338" y="8358"/>
                  </a:cubicBezTo>
                  <a:cubicBezTo>
                    <a:pt x="37719" y="10490"/>
                    <a:pt x="40755" y="14978"/>
                    <a:pt x="40755" y="20169"/>
                  </a:cubicBezTo>
                  <a:lnTo>
                    <a:pt x="40755" y="33147"/>
                  </a:lnTo>
                  <a:cubicBezTo>
                    <a:pt x="40084" y="33668"/>
                    <a:pt x="39227" y="33944"/>
                    <a:pt x="38378" y="33944"/>
                  </a:cubicBezTo>
                  <a:cubicBezTo>
                    <a:pt x="37751" y="33944"/>
                    <a:pt x="37129" y="33794"/>
                    <a:pt x="36588" y="33480"/>
                  </a:cubicBezTo>
                  <a:lnTo>
                    <a:pt x="36588" y="20169"/>
                  </a:lnTo>
                  <a:cubicBezTo>
                    <a:pt x="36588" y="13966"/>
                    <a:pt x="32421" y="8715"/>
                    <a:pt x="26754" y="7061"/>
                  </a:cubicBezTo>
                  <a:close/>
                  <a:moveTo>
                    <a:pt x="40755" y="33600"/>
                  </a:moveTo>
                  <a:lnTo>
                    <a:pt x="40755" y="34171"/>
                  </a:lnTo>
                  <a:cubicBezTo>
                    <a:pt x="40093" y="34698"/>
                    <a:pt x="39254" y="34968"/>
                    <a:pt x="38418" y="34968"/>
                  </a:cubicBezTo>
                  <a:cubicBezTo>
                    <a:pt x="37780" y="34968"/>
                    <a:pt x="37144" y="34812"/>
                    <a:pt x="36588" y="34492"/>
                  </a:cubicBezTo>
                  <a:lnTo>
                    <a:pt x="36588" y="33885"/>
                  </a:lnTo>
                  <a:cubicBezTo>
                    <a:pt x="37136" y="34159"/>
                    <a:pt x="37755" y="34302"/>
                    <a:pt x="38374" y="34302"/>
                  </a:cubicBezTo>
                  <a:cubicBezTo>
                    <a:pt x="39220" y="34302"/>
                    <a:pt x="40053" y="34064"/>
                    <a:pt x="40755" y="33600"/>
                  </a:cubicBezTo>
                  <a:close/>
                  <a:moveTo>
                    <a:pt x="27516" y="33147"/>
                  </a:moveTo>
                  <a:cubicBezTo>
                    <a:pt x="29992" y="33147"/>
                    <a:pt x="32004" y="35112"/>
                    <a:pt x="32100" y="37564"/>
                  </a:cubicBezTo>
                  <a:lnTo>
                    <a:pt x="548" y="37564"/>
                  </a:lnTo>
                  <a:cubicBezTo>
                    <a:pt x="596" y="36409"/>
                    <a:pt x="1060" y="35362"/>
                    <a:pt x="1810" y="34576"/>
                  </a:cubicBezTo>
                  <a:cubicBezTo>
                    <a:pt x="1977" y="34397"/>
                    <a:pt x="2155" y="34242"/>
                    <a:pt x="2346" y="34100"/>
                  </a:cubicBezTo>
                  <a:cubicBezTo>
                    <a:pt x="3120" y="33504"/>
                    <a:pt x="4084" y="33147"/>
                    <a:pt x="5132" y="33147"/>
                  </a:cubicBezTo>
                  <a:close/>
                  <a:moveTo>
                    <a:pt x="31933" y="37933"/>
                  </a:moveTo>
                  <a:lnTo>
                    <a:pt x="31933" y="38422"/>
                  </a:lnTo>
                  <a:lnTo>
                    <a:pt x="715" y="38422"/>
                  </a:lnTo>
                  <a:lnTo>
                    <a:pt x="715" y="37933"/>
                  </a:lnTo>
                  <a:close/>
                  <a:moveTo>
                    <a:pt x="22944" y="7061"/>
                  </a:moveTo>
                  <a:cubicBezTo>
                    <a:pt x="30159" y="7061"/>
                    <a:pt x="36041" y="12942"/>
                    <a:pt x="36041" y="20169"/>
                  </a:cubicBezTo>
                  <a:lnTo>
                    <a:pt x="36041" y="46351"/>
                  </a:lnTo>
                  <a:cubicBezTo>
                    <a:pt x="36041" y="49959"/>
                    <a:pt x="33516" y="52971"/>
                    <a:pt x="30147" y="53721"/>
                  </a:cubicBezTo>
                  <a:cubicBezTo>
                    <a:pt x="31647" y="52828"/>
                    <a:pt x="32647" y="51185"/>
                    <a:pt x="32647" y="49316"/>
                  </a:cubicBezTo>
                  <a:lnTo>
                    <a:pt x="32647" y="37755"/>
                  </a:lnTo>
                  <a:cubicBezTo>
                    <a:pt x="32647" y="34909"/>
                    <a:pt x="30349" y="32611"/>
                    <a:pt x="27516" y="32611"/>
                  </a:cubicBezTo>
                  <a:lnTo>
                    <a:pt x="5132" y="32611"/>
                  </a:lnTo>
                  <a:cubicBezTo>
                    <a:pt x="4108" y="32611"/>
                    <a:pt x="3156" y="32909"/>
                    <a:pt x="2346" y="33433"/>
                  </a:cubicBezTo>
                  <a:lnTo>
                    <a:pt x="2346" y="20169"/>
                  </a:lnTo>
                  <a:cubicBezTo>
                    <a:pt x="2346" y="14216"/>
                    <a:pt x="6346" y="9168"/>
                    <a:pt x="11799" y="7584"/>
                  </a:cubicBezTo>
                  <a:cubicBezTo>
                    <a:pt x="12954" y="7239"/>
                    <a:pt x="14181" y="7061"/>
                    <a:pt x="15455" y="7061"/>
                  </a:cubicBezTo>
                  <a:close/>
                  <a:moveTo>
                    <a:pt x="32112" y="38779"/>
                  </a:moveTo>
                  <a:lnTo>
                    <a:pt x="32112" y="49316"/>
                  </a:lnTo>
                  <a:cubicBezTo>
                    <a:pt x="32112" y="51840"/>
                    <a:pt x="30052" y="53912"/>
                    <a:pt x="27516" y="53912"/>
                  </a:cubicBezTo>
                  <a:lnTo>
                    <a:pt x="5132" y="53912"/>
                  </a:lnTo>
                  <a:cubicBezTo>
                    <a:pt x="2596" y="53912"/>
                    <a:pt x="536" y="51840"/>
                    <a:pt x="536" y="49316"/>
                  </a:cubicBezTo>
                  <a:lnTo>
                    <a:pt x="536" y="38779"/>
                  </a:lnTo>
                  <a:close/>
                  <a:moveTo>
                    <a:pt x="40755" y="34623"/>
                  </a:moveTo>
                  <a:lnTo>
                    <a:pt x="40755" y="46363"/>
                  </a:lnTo>
                  <a:cubicBezTo>
                    <a:pt x="40755" y="50518"/>
                    <a:pt x="37362" y="53912"/>
                    <a:pt x="33207" y="53912"/>
                  </a:cubicBezTo>
                  <a:lnTo>
                    <a:pt x="31409" y="53912"/>
                  </a:lnTo>
                  <a:cubicBezTo>
                    <a:pt x="34433" y="52733"/>
                    <a:pt x="36588" y="49792"/>
                    <a:pt x="36588" y="46363"/>
                  </a:cubicBezTo>
                  <a:lnTo>
                    <a:pt x="36588" y="34885"/>
                  </a:lnTo>
                  <a:cubicBezTo>
                    <a:pt x="37148" y="35183"/>
                    <a:pt x="37779" y="35326"/>
                    <a:pt x="38422" y="35326"/>
                  </a:cubicBezTo>
                  <a:cubicBezTo>
                    <a:pt x="39243" y="35326"/>
                    <a:pt x="40065" y="35088"/>
                    <a:pt x="40755" y="34623"/>
                  </a:cubicBezTo>
                  <a:close/>
                  <a:moveTo>
                    <a:pt x="13216" y="0"/>
                  </a:moveTo>
                  <a:cubicBezTo>
                    <a:pt x="11454" y="0"/>
                    <a:pt x="10014" y="1441"/>
                    <a:pt x="10014" y="3215"/>
                  </a:cubicBezTo>
                  <a:lnTo>
                    <a:pt x="10216" y="7572"/>
                  </a:lnTo>
                  <a:cubicBezTo>
                    <a:pt x="5287" y="9632"/>
                    <a:pt x="1810" y="14502"/>
                    <a:pt x="1810" y="20169"/>
                  </a:cubicBezTo>
                  <a:lnTo>
                    <a:pt x="1810" y="33838"/>
                  </a:lnTo>
                  <a:cubicBezTo>
                    <a:pt x="703" y="34778"/>
                    <a:pt x="0" y="36183"/>
                    <a:pt x="0" y="37743"/>
                  </a:cubicBezTo>
                  <a:lnTo>
                    <a:pt x="0" y="49304"/>
                  </a:lnTo>
                  <a:cubicBezTo>
                    <a:pt x="0" y="52137"/>
                    <a:pt x="2298" y="54447"/>
                    <a:pt x="5132" y="54447"/>
                  </a:cubicBezTo>
                  <a:lnTo>
                    <a:pt x="33207" y="54447"/>
                  </a:lnTo>
                  <a:cubicBezTo>
                    <a:pt x="37660" y="54447"/>
                    <a:pt x="41291" y="50816"/>
                    <a:pt x="41291" y="46351"/>
                  </a:cubicBezTo>
                  <a:lnTo>
                    <a:pt x="41291" y="33147"/>
                  </a:lnTo>
                  <a:lnTo>
                    <a:pt x="41291" y="33099"/>
                  </a:lnTo>
                  <a:lnTo>
                    <a:pt x="41291" y="32957"/>
                  </a:lnTo>
                  <a:lnTo>
                    <a:pt x="41291" y="20169"/>
                  </a:lnTo>
                  <a:cubicBezTo>
                    <a:pt x="41291" y="15216"/>
                    <a:pt x="38636" y="10871"/>
                    <a:pt x="34671" y="8477"/>
                  </a:cubicBezTo>
                  <a:lnTo>
                    <a:pt x="34671" y="3191"/>
                  </a:lnTo>
                  <a:cubicBezTo>
                    <a:pt x="34671" y="1429"/>
                    <a:pt x="33243" y="0"/>
                    <a:pt x="31481" y="0"/>
                  </a:cubicBezTo>
                  <a:lnTo>
                    <a:pt x="29195" y="0"/>
                  </a:lnTo>
                  <a:cubicBezTo>
                    <a:pt x="27432" y="0"/>
                    <a:pt x="25992" y="1441"/>
                    <a:pt x="25992" y="3191"/>
                  </a:cubicBezTo>
                  <a:lnTo>
                    <a:pt x="25992" y="6525"/>
                  </a:lnTo>
                  <a:lnTo>
                    <a:pt x="18693" y="6525"/>
                  </a:lnTo>
                  <a:lnTo>
                    <a:pt x="18693" y="3203"/>
                  </a:lnTo>
                  <a:cubicBezTo>
                    <a:pt x="18693" y="1441"/>
                    <a:pt x="17253" y="0"/>
                    <a:pt x="154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5"/>
            <p:cNvSpPr/>
            <p:nvPr/>
          </p:nvSpPr>
          <p:spPr>
            <a:xfrm flipH="1" rot="-1474120">
              <a:off x="1127843" y="1463741"/>
              <a:ext cx="780506" cy="12225"/>
            </a:xfrm>
            <a:custGeom>
              <a:rect b="b" l="l" r="r" t="t"/>
              <a:pathLst>
                <a:path extrusionOk="0" h="489" w="31219">
                  <a:moveTo>
                    <a:pt x="1" y="0"/>
                  </a:moveTo>
                  <a:lnTo>
                    <a:pt x="1" y="489"/>
                  </a:lnTo>
                  <a:lnTo>
                    <a:pt x="31219" y="489"/>
                  </a:lnTo>
                  <a:lnTo>
                    <a:pt x="31219" y="0"/>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5"/>
            <p:cNvSpPr/>
            <p:nvPr/>
          </p:nvSpPr>
          <p:spPr>
            <a:xfrm flipH="1" rot="-1474120">
              <a:off x="917372" y="1596513"/>
              <a:ext cx="104204" cy="34251"/>
            </a:xfrm>
            <a:custGeom>
              <a:rect b="b" l="l" r="r" t="t"/>
              <a:pathLst>
                <a:path extrusionOk="0" h="1370" w="4168">
                  <a:moveTo>
                    <a:pt x="4167" y="1"/>
                  </a:moveTo>
                  <a:cubicBezTo>
                    <a:pt x="3477" y="465"/>
                    <a:pt x="2632" y="703"/>
                    <a:pt x="1798" y="703"/>
                  </a:cubicBezTo>
                  <a:cubicBezTo>
                    <a:pt x="1167" y="703"/>
                    <a:pt x="560" y="560"/>
                    <a:pt x="0" y="286"/>
                  </a:cubicBezTo>
                  <a:lnTo>
                    <a:pt x="0" y="893"/>
                  </a:lnTo>
                  <a:cubicBezTo>
                    <a:pt x="556" y="1213"/>
                    <a:pt x="1192" y="1369"/>
                    <a:pt x="1830" y="1369"/>
                  </a:cubicBezTo>
                  <a:cubicBezTo>
                    <a:pt x="2666" y="1369"/>
                    <a:pt x="3505" y="1099"/>
                    <a:pt x="4167" y="572"/>
                  </a:cubicBezTo>
                  <a:lnTo>
                    <a:pt x="4167" y="1"/>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5"/>
            <p:cNvSpPr/>
            <p:nvPr/>
          </p:nvSpPr>
          <p:spPr>
            <a:xfrm flipH="1" rot="-1474120">
              <a:off x="1058048" y="875208"/>
              <a:ext cx="300662" cy="112229"/>
            </a:xfrm>
            <a:custGeom>
              <a:rect b="b" l="l" r="r" t="t"/>
              <a:pathLst>
                <a:path extrusionOk="0" h="4489" w="12026">
                  <a:moveTo>
                    <a:pt x="4781" y="1"/>
                  </a:moveTo>
                  <a:cubicBezTo>
                    <a:pt x="4590" y="1"/>
                    <a:pt x="4396" y="24"/>
                    <a:pt x="4203" y="71"/>
                  </a:cubicBezTo>
                  <a:cubicBezTo>
                    <a:pt x="3655" y="202"/>
                    <a:pt x="3215" y="488"/>
                    <a:pt x="2869" y="714"/>
                  </a:cubicBezTo>
                  <a:lnTo>
                    <a:pt x="643" y="2191"/>
                  </a:lnTo>
                  <a:cubicBezTo>
                    <a:pt x="143" y="2512"/>
                    <a:pt x="0" y="3191"/>
                    <a:pt x="333" y="3691"/>
                  </a:cubicBezTo>
                  <a:cubicBezTo>
                    <a:pt x="537" y="4007"/>
                    <a:pt x="883" y="4176"/>
                    <a:pt x="1236" y="4176"/>
                  </a:cubicBezTo>
                  <a:cubicBezTo>
                    <a:pt x="1442" y="4176"/>
                    <a:pt x="1650" y="4119"/>
                    <a:pt x="1834" y="4000"/>
                  </a:cubicBezTo>
                  <a:lnTo>
                    <a:pt x="4060" y="2524"/>
                  </a:lnTo>
                  <a:cubicBezTo>
                    <a:pt x="4215" y="2429"/>
                    <a:pt x="4382" y="2310"/>
                    <a:pt x="4548" y="2238"/>
                  </a:cubicBezTo>
                  <a:lnTo>
                    <a:pt x="4751" y="2143"/>
                  </a:lnTo>
                  <a:lnTo>
                    <a:pt x="4822" y="2512"/>
                  </a:lnTo>
                  <a:cubicBezTo>
                    <a:pt x="4929" y="3036"/>
                    <a:pt x="5084" y="3834"/>
                    <a:pt x="5894" y="4274"/>
                  </a:cubicBezTo>
                  <a:cubicBezTo>
                    <a:pt x="6156" y="4405"/>
                    <a:pt x="6441" y="4489"/>
                    <a:pt x="6751" y="4489"/>
                  </a:cubicBezTo>
                  <a:cubicBezTo>
                    <a:pt x="7358" y="4489"/>
                    <a:pt x="7894" y="4203"/>
                    <a:pt x="8144" y="4072"/>
                  </a:cubicBezTo>
                  <a:lnTo>
                    <a:pt x="11406" y="2346"/>
                  </a:lnTo>
                  <a:cubicBezTo>
                    <a:pt x="11656" y="2215"/>
                    <a:pt x="11847" y="1988"/>
                    <a:pt x="11930" y="1714"/>
                  </a:cubicBezTo>
                  <a:cubicBezTo>
                    <a:pt x="12025" y="1441"/>
                    <a:pt x="11990" y="1143"/>
                    <a:pt x="11859" y="881"/>
                  </a:cubicBezTo>
                  <a:cubicBezTo>
                    <a:pt x="11668" y="516"/>
                    <a:pt x="11285" y="307"/>
                    <a:pt x="10894" y="307"/>
                  </a:cubicBezTo>
                  <a:cubicBezTo>
                    <a:pt x="10724" y="307"/>
                    <a:pt x="10553" y="346"/>
                    <a:pt x="10394" y="429"/>
                  </a:cubicBezTo>
                  <a:lnTo>
                    <a:pt x="6977" y="2238"/>
                  </a:lnTo>
                  <a:lnTo>
                    <a:pt x="6929" y="2000"/>
                  </a:lnTo>
                  <a:cubicBezTo>
                    <a:pt x="6846" y="1548"/>
                    <a:pt x="6703" y="1024"/>
                    <a:pt x="6287" y="595"/>
                  </a:cubicBezTo>
                  <a:cubicBezTo>
                    <a:pt x="5902" y="211"/>
                    <a:pt x="5356" y="1"/>
                    <a:pt x="47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5"/>
            <p:cNvSpPr/>
            <p:nvPr/>
          </p:nvSpPr>
          <p:spPr>
            <a:xfrm flipH="1" rot="-1474120">
              <a:off x="1048745" y="865929"/>
              <a:ext cx="320013" cy="130255"/>
            </a:xfrm>
            <a:custGeom>
              <a:rect b="b" l="l" r="r" t="t"/>
              <a:pathLst>
                <a:path extrusionOk="0" h="5210" w="12800">
                  <a:moveTo>
                    <a:pt x="5177" y="1"/>
                  </a:moveTo>
                  <a:cubicBezTo>
                    <a:pt x="4961" y="1"/>
                    <a:pt x="4742" y="26"/>
                    <a:pt x="4525" y="78"/>
                  </a:cubicBezTo>
                  <a:cubicBezTo>
                    <a:pt x="3917" y="233"/>
                    <a:pt x="3453" y="543"/>
                    <a:pt x="3072" y="781"/>
                  </a:cubicBezTo>
                  <a:lnTo>
                    <a:pt x="846" y="2245"/>
                  </a:lnTo>
                  <a:cubicBezTo>
                    <a:pt x="179" y="2686"/>
                    <a:pt x="0" y="3591"/>
                    <a:pt x="441" y="4245"/>
                  </a:cubicBezTo>
                  <a:cubicBezTo>
                    <a:pt x="720" y="4669"/>
                    <a:pt x="1182" y="4900"/>
                    <a:pt x="1653" y="4900"/>
                  </a:cubicBezTo>
                  <a:cubicBezTo>
                    <a:pt x="1923" y="4900"/>
                    <a:pt x="2197" y="4823"/>
                    <a:pt x="2441" y="4662"/>
                  </a:cubicBezTo>
                  <a:lnTo>
                    <a:pt x="4667" y="3198"/>
                  </a:lnTo>
                  <a:cubicBezTo>
                    <a:pt x="4739" y="3150"/>
                    <a:pt x="4822" y="3091"/>
                    <a:pt x="4894" y="3043"/>
                  </a:cubicBezTo>
                  <a:cubicBezTo>
                    <a:pt x="5001" y="3591"/>
                    <a:pt x="5227" y="4472"/>
                    <a:pt x="6120" y="4960"/>
                  </a:cubicBezTo>
                  <a:cubicBezTo>
                    <a:pt x="6441" y="5126"/>
                    <a:pt x="6799" y="5210"/>
                    <a:pt x="7156" y="5210"/>
                  </a:cubicBezTo>
                  <a:cubicBezTo>
                    <a:pt x="7858" y="5210"/>
                    <a:pt x="8442" y="4900"/>
                    <a:pt x="8716" y="4757"/>
                  </a:cubicBezTo>
                  <a:lnTo>
                    <a:pt x="11978" y="3031"/>
                  </a:lnTo>
                  <a:cubicBezTo>
                    <a:pt x="12323" y="2852"/>
                    <a:pt x="12573" y="2555"/>
                    <a:pt x="12680" y="2186"/>
                  </a:cubicBezTo>
                  <a:cubicBezTo>
                    <a:pt x="12799" y="1817"/>
                    <a:pt x="12764" y="1424"/>
                    <a:pt x="12585" y="1078"/>
                  </a:cubicBezTo>
                  <a:cubicBezTo>
                    <a:pt x="12329" y="592"/>
                    <a:pt x="11828" y="311"/>
                    <a:pt x="11310" y="311"/>
                  </a:cubicBezTo>
                  <a:cubicBezTo>
                    <a:pt x="11081" y="311"/>
                    <a:pt x="10848" y="366"/>
                    <a:pt x="10632" y="483"/>
                  </a:cubicBezTo>
                  <a:lnTo>
                    <a:pt x="7644" y="2055"/>
                  </a:lnTo>
                  <a:cubicBezTo>
                    <a:pt x="7549" y="1674"/>
                    <a:pt x="7382" y="1138"/>
                    <a:pt x="6942" y="697"/>
                  </a:cubicBezTo>
                  <a:cubicBezTo>
                    <a:pt x="6491" y="247"/>
                    <a:pt x="5849" y="1"/>
                    <a:pt x="51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2" name="Shape 1922"/>
        <p:cNvGrpSpPr/>
        <p:nvPr/>
      </p:nvGrpSpPr>
      <p:grpSpPr>
        <a:xfrm>
          <a:off x="0" y="0"/>
          <a:ext cx="0" cy="0"/>
          <a:chOff x="0" y="0"/>
          <a:chExt cx="0" cy="0"/>
        </a:xfrm>
      </p:grpSpPr>
      <p:sp>
        <p:nvSpPr>
          <p:cNvPr id="1923" name="Google Shape;1923;p72"/>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Teachers' CELEBRATION </a:t>
            </a:r>
            <a:r>
              <a:rPr lang="en">
                <a:highlight>
                  <a:schemeClr val="lt2"/>
                </a:highlight>
              </a:rPr>
              <a:t>WEEK</a:t>
            </a:r>
            <a:endParaRPr>
              <a:highlight>
                <a:schemeClr val="lt2"/>
              </a:highlight>
            </a:endParaRPr>
          </a:p>
        </p:txBody>
      </p:sp>
      <p:graphicFrame>
        <p:nvGraphicFramePr>
          <p:cNvPr id="1924" name="Google Shape;1924;p72"/>
          <p:cNvGraphicFramePr/>
          <p:nvPr/>
        </p:nvGraphicFramePr>
        <p:xfrm>
          <a:off x="952500" y="1466850"/>
          <a:ext cx="3000000" cy="3000000"/>
        </p:xfrm>
        <a:graphic>
          <a:graphicData uri="http://schemas.openxmlformats.org/drawingml/2006/table">
            <a:tbl>
              <a:tblPr>
                <a:noFill/>
                <a:tableStyleId>{FA557CCA-39A1-4347-855C-31514ABF5C16}</a:tableStyleId>
              </a:tblPr>
              <a:tblGrid>
                <a:gridCol w="1206500"/>
                <a:gridCol w="1206500"/>
                <a:gridCol w="1206500"/>
                <a:gridCol w="1206500"/>
                <a:gridCol w="1206500"/>
                <a:gridCol w="1206500"/>
              </a:tblGrid>
              <a:tr h="381000">
                <a:tc>
                  <a:txBody>
                    <a:bodyPr/>
                    <a:lstStyle/>
                    <a:p>
                      <a:pPr indent="0" lvl="0" marL="0" rtl="0" algn="ctr">
                        <a:spcBef>
                          <a:spcPts val="0"/>
                        </a:spcBef>
                        <a:spcAft>
                          <a:spcPts val="0"/>
                        </a:spcAft>
                        <a:buNone/>
                      </a:pPr>
                      <a:r>
                        <a:t/>
                      </a:r>
                      <a:endParaRPr>
                        <a:solidFill>
                          <a:schemeClr val="dk1"/>
                        </a:solidFill>
                        <a:latin typeface="Proxima Nova"/>
                        <a:ea typeface="Proxima Nova"/>
                        <a:cs typeface="Proxima Nova"/>
                        <a:sym typeface="Proxima Nova"/>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Bangers"/>
                          <a:ea typeface="Bangers"/>
                          <a:cs typeface="Bangers"/>
                          <a:sym typeface="Bangers"/>
                        </a:rPr>
                        <a:t>MONDAY</a:t>
                      </a:r>
                      <a:endParaRPr sz="20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000">
                          <a:solidFill>
                            <a:schemeClr val="dk1"/>
                          </a:solidFill>
                          <a:latin typeface="Bangers"/>
                          <a:ea typeface="Bangers"/>
                          <a:cs typeface="Bangers"/>
                          <a:sym typeface="Bangers"/>
                        </a:rPr>
                        <a:t>TUESDAY</a:t>
                      </a:r>
                      <a:endParaRPr sz="20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000">
                          <a:solidFill>
                            <a:schemeClr val="dk1"/>
                          </a:solidFill>
                          <a:latin typeface="Bangers"/>
                          <a:ea typeface="Bangers"/>
                          <a:cs typeface="Bangers"/>
                          <a:sym typeface="Bangers"/>
                        </a:rPr>
                        <a:t>WEDNESDAY</a:t>
                      </a:r>
                      <a:endParaRPr sz="20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000">
                          <a:solidFill>
                            <a:schemeClr val="dk1"/>
                          </a:solidFill>
                          <a:latin typeface="Bangers"/>
                          <a:ea typeface="Bangers"/>
                          <a:cs typeface="Bangers"/>
                          <a:sym typeface="Bangers"/>
                        </a:rPr>
                        <a:t>THURSDAY</a:t>
                      </a:r>
                      <a:endParaRPr sz="20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000">
                          <a:solidFill>
                            <a:schemeClr val="dk1"/>
                          </a:solidFill>
                          <a:latin typeface="Bangers"/>
                          <a:ea typeface="Bangers"/>
                          <a:cs typeface="Bangers"/>
                          <a:sym typeface="Bangers"/>
                        </a:rPr>
                        <a:t>FRIDAY</a:t>
                      </a:r>
                      <a:endParaRPr sz="2000">
                        <a:solidFill>
                          <a:schemeClr val="dk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r>
              <a:tr h="3810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10</a:t>
                      </a:r>
                      <a:r>
                        <a:rPr lang="en" sz="1600">
                          <a:solidFill>
                            <a:schemeClr val="dk1"/>
                          </a:solidFill>
                          <a:latin typeface="Actor"/>
                          <a:ea typeface="Actor"/>
                          <a:cs typeface="Actor"/>
                          <a:sym typeface="Actor"/>
                        </a:rPr>
                        <a:t>:00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1</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1</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1</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1</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1</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810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11:00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2</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2</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2</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2</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2</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810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12:00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3</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3</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3</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3</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3</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810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13:</a:t>
                      </a:r>
                      <a:r>
                        <a:rPr lang="en" sz="1600">
                          <a:solidFill>
                            <a:schemeClr val="dk1"/>
                          </a:solidFill>
                          <a:latin typeface="Actor"/>
                          <a:ea typeface="Actor"/>
                          <a:cs typeface="Actor"/>
                          <a:sym typeface="Actor"/>
                        </a:rPr>
                        <a:t>00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4</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4</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4</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4</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4</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810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14</a:t>
                      </a:r>
                      <a:r>
                        <a:rPr lang="en" sz="1600">
                          <a:solidFill>
                            <a:schemeClr val="dk1"/>
                          </a:solidFill>
                          <a:latin typeface="Actor"/>
                          <a:ea typeface="Actor"/>
                          <a:cs typeface="Actor"/>
                          <a:sym typeface="Actor"/>
                        </a:rPr>
                        <a:t>:00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5</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5</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5</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5</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5</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810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15</a:t>
                      </a:r>
                      <a:r>
                        <a:rPr lang="en" sz="1600">
                          <a:solidFill>
                            <a:schemeClr val="dk1"/>
                          </a:solidFill>
                          <a:latin typeface="Actor"/>
                          <a:ea typeface="Actor"/>
                          <a:cs typeface="Actor"/>
                          <a:sym typeface="Actor"/>
                        </a:rPr>
                        <a:t>:00</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6</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6</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6</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6</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Activity 6</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
        <p:nvSpPr>
          <p:cNvPr id="1925" name="Google Shape;1925;p72"/>
          <p:cNvSpPr/>
          <p:nvPr/>
        </p:nvSpPr>
        <p:spPr>
          <a:xfrm>
            <a:off x="656726" y="824325"/>
            <a:ext cx="656853" cy="723339"/>
          </a:xfrm>
          <a:custGeom>
            <a:rect b="b" l="l" r="r" t="t"/>
            <a:pathLst>
              <a:path extrusionOk="0" h="18147" w="16479">
                <a:moveTo>
                  <a:pt x="6001" y="1"/>
                </a:moveTo>
                <a:lnTo>
                  <a:pt x="6001" y="6978"/>
                </a:lnTo>
                <a:cubicBezTo>
                  <a:pt x="6001" y="6978"/>
                  <a:pt x="1394" y="9073"/>
                  <a:pt x="703" y="9073"/>
                </a:cubicBezTo>
                <a:cubicBezTo>
                  <a:pt x="1" y="9073"/>
                  <a:pt x="6001" y="11169"/>
                  <a:pt x="6001" y="11169"/>
                </a:cubicBezTo>
                <a:lnTo>
                  <a:pt x="6001" y="18146"/>
                </a:lnTo>
                <a:lnTo>
                  <a:pt x="10192" y="12562"/>
                </a:lnTo>
                <a:lnTo>
                  <a:pt x="16479" y="14229"/>
                </a:lnTo>
                <a:cubicBezTo>
                  <a:pt x="16479" y="14229"/>
                  <a:pt x="13264" y="8931"/>
                  <a:pt x="13264" y="8514"/>
                </a:cubicBezTo>
                <a:cubicBezTo>
                  <a:pt x="13264" y="8097"/>
                  <a:pt x="15502" y="1394"/>
                  <a:pt x="15503" y="1394"/>
                </a:cubicBezTo>
                <a:lnTo>
                  <a:pt x="15503" y="1394"/>
                </a:lnTo>
                <a:lnTo>
                  <a:pt x="10050" y="5025"/>
                </a:lnTo>
                <a:lnTo>
                  <a:pt x="60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9" name="Shape 1929"/>
        <p:cNvGrpSpPr/>
        <p:nvPr/>
      </p:nvGrpSpPr>
      <p:grpSpPr>
        <a:xfrm>
          <a:off x="0" y="0"/>
          <a:ext cx="0" cy="0"/>
          <a:chOff x="0" y="0"/>
          <a:chExt cx="0" cy="0"/>
        </a:xfrm>
      </p:grpSpPr>
      <p:sp>
        <p:nvSpPr>
          <p:cNvPr id="1930" name="Google Shape;1930;p73"/>
          <p:cNvSpPr txBox="1"/>
          <p:nvPr>
            <p:ph type="title"/>
          </p:nvPr>
        </p:nvSpPr>
        <p:spPr>
          <a:xfrm>
            <a:off x="729175" y="2167128"/>
            <a:ext cx="3254700" cy="121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1931" name="Google Shape;1931;p73"/>
          <p:cNvSpPr txBox="1"/>
          <p:nvPr>
            <p:ph idx="2"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teachers’ </a:t>
            </a:r>
            <a:r>
              <a:rPr lang="en"/>
              <a:t>OFFICIAL </a:t>
            </a:r>
            <a:r>
              <a:rPr lang="en">
                <a:highlight>
                  <a:schemeClr val="lt2"/>
                </a:highlight>
              </a:rPr>
              <a:t>WEBSITE</a:t>
            </a:r>
            <a:endParaRPr>
              <a:highlight>
                <a:schemeClr val="lt2"/>
              </a:highlight>
            </a:endParaRPr>
          </a:p>
        </p:txBody>
      </p:sp>
      <p:sp>
        <p:nvSpPr>
          <p:cNvPr id="1932" name="Google Shape;1932;p73"/>
          <p:cNvSpPr/>
          <p:nvPr/>
        </p:nvSpPr>
        <p:spPr>
          <a:xfrm>
            <a:off x="4445525" y="1400788"/>
            <a:ext cx="3727985" cy="2944182"/>
          </a:xfrm>
          <a:custGeom>
            <a:rect b="b" l="l" r="r" t="t"/>
            <a:pathLst>
              <a:path extrusionOk="0" h="100673" w="131696">
                <a:moveTo>
                  <a:pt x="128192" y="0"/>
                </a:moveTo>
                <a:lnTo>
                  <a:pt x="3504" y="0"/>
                </a:lnTo>
                <a:lnTo>
                  <a:pt x="3504" y="0"/>
                </a:lnTo>
                <a:lnTo>
                  <a:pt x="2821" y="0"/>
                </a:lnTo>
                <a:lnTo>
                  <a:pt x="2137" y="257"/>
                </a:lnTo>
                <a:lnTo>
                  <a:pt x="1624" y="598"/>
                </a:lnTo>
                <a:lnTo>
                  <a:pt x="1026" y="1026"/>
                </a:lnTo>
                <a:lnTo>
                  <a:pt x="599" y="1538"/>
                </a:lnTo>
                <a:lnTo>
                  <a:pt x="342" y="2137"/>
                </a:lnTo>
                <a:lnTo>
                  <a:pt x="86" y="2735"/>
                </a:lnTo>
                <a:lnTo>
                  <a:pt x="0" y="3504"/>
                </a:lnTo>
                <a:lnTo>
                  <a:pt x="0" y="79991"/>
                </a:lnTo>
                <a:lnTo>
                  <a:pt x="0" y="79991"/>
                </a:lnTo>
                <a:lnTo>
                  <a:pt x="86" y="80675"/>
                </a:lnTo>
                <a:lnTo>
                  <a:pt x="342" y="81359"/>
                </a:lnTo>
                <a:lnTo>
                  <a:pt x="599" y="81957"/>
                </a:lnTo>
                <a:lnTo>
                  <a:pt x="1026" y="82470"/>
                </a:lnTo>
                <a:lnTo>
                  <a:pt x="1624" y="82897"/>
                </a:lnTo>
                <a:lnTo>
                  <a:pt x="2137" y="83239"/>
                </a:lnTo>
                <a:lnTo>
                  <a:pt x="2821" y="83410"/>
                </a:lnTo>
                <a:lnTo>
                  <a:pt x="3504" y="83495"/>
                </a:lnTo>
                <a:lnTo>
                  <a:pt x="52132" y="83495"/>
                </a:lnTo>
                <a:lnTo>
                  <a:pt x="51191" y="89990"/>
                </a:lnTo>
                <a:lnTo>
                  <a:pt x="51191" y="89990"/>
                </a:lnTo>
                <a:lnTo>
                  <a:pt x="50850" y="91272"/>
                </a:lnTo>
                <a:lnTo>
                  <a:pt x="50251" y="92640"/>
                </a:lnTo>
                <a:lnTo>
                  <a:pt x="49910" y="93238"/>
                </a:lnTo>
                <a:lnTo>
                  <a:pt x="49482" y="93836"/>
                </a:lnTo>
                <a:lnTo>
                  <a:pt x="49055" y="94349"/>
                </a:lnTo>
                <a:lnTo>
                  <a:pt x="48628" y="94862"/>
                </a:lnTo>
                <a:lnTo>
                  <a:pt x="43842" y="98024"/>
                </a:lnTo>
                <a:lnTo>
                  <a:pt x="43842" y="98024"/>
                </a:lnTo>
                <a:lnTo>
                  <a:pt x="43585" y="98280"/>
                </a:lnTo>
                <a:lnTo>
                  <a:pt x="43415" y="98536"/>
                </a:lnTo>
                <a:lnTo>
                  <a:pt x="43329" y="98878"/>
                </a:lnTo>
                <a:lnTo>
                  <a:pt x="43244" y="99220"/>
                </a:lnTo>
                <a:lnTo>
                  <a:pt x="43329" y="99562"/>
                </a:lnTo>
                <a:lnTo>
                  <a:pt x="43415" y="99818"/>
                </a:lnTo>
                <a:lnTo>
                  <a:pt x="43585" y="100160"/>
                </a:lnTo>
                <a:lnTo>
                  <a:pt x="43842" y="100417"/>
                </a:lnTo>
                <a:lnTo>
                  <a:pt x="43842" y="100417"/>
                </a:lnTo>
                <a:lnTo>
                  <a:pt x="44269" y="100588"/>
                </a:lnTo>
                <a:lnTo>
                  <a:pt x="44782" y="100673"/>
                </a:lnTo>
                <a:lnTo>
                  <a:pt x="65891" y="100673"/>
                </a:lnTo>
                <a:lnTo>
                  <a:pt x="86914" y="100673"/>
                </a:lnTo>
                <a:lnTo>
                  <a:pt x="86914" y="100673"/>
                </a:lnTo>
                <a:lnTo>
                  <a:pt x="87427" y="100588"/>
                </a:lnTo>
                <a:lnTo>
                  <a:pt x="87854" y="100417"/>
                </a:lnTo>
                <a:lnTo>
                  <a:pt x="87854" y="100417"/>
                </a:lnTo>
                <a:lnTo>
                  <a:pt x="88111" y="100160"/>
                </a:lnTo>
                <a:lnTo>
                  <a:pt x="88281" y="99818"/>
                </a:lnTo>
                <a:lnTo>
                  <a:pt x="88367" y="99562"/>
                </a:lnTo>
                <a:lnTo>
                  <a:pt x="88452" y="99220"/>
                </a:lnTo>
                <a:lnTo>
                  <a:pt x="88367" y="98878"/>
                </a:lnTo>
                <a:lnTo>
                  <a:pt x="88281" y="98536"/>
                </a:lnTo>
                <a:lnTo>
                  <a:pt x="88111" y="98280"/>
                </a:lnTo>
                <a:lnTo>
                  <a:pt x="87854" y="98024"/>
                </a:lnTo>
                <a:lnTo>
                  <a:pt x="83154" y="94862"/>
                </a:lnTo>
                <a:lnTo>
                  <a:pt x="83154" y="94862"/>
                </a:lnTo>
                <a:lnTo>
                  <a:pt x="83068" y="94862"/>
                </a:lnTo>
                <a:lnTo>
                  <a:pt x="83068" y="94862"/>
                </a:lnTo>
                <a:lnTo>
                  <a:pt x="82556" y="94349"/>
                </a:lnTo>
                <a:lnTo>
                  <a:pt x="82128" y="93836"/>
                </a:lnTo>
                <a:lnTo>
                  <a:pt x="81786" y="93238"/>
                </a:lnTo>
                <a:lnTo>
                  <a:pt x="81445" y="92640"/>
                </a:lnTo>
                <a:lnTo>
                  <a:pt x="80846" y="91272"/>
                </a:lnTo>
                <a:lnTo>
                  <a:pt x="80505" y="89990"/>
                </a:lnTo>
                <a:lnTo>
                  <a:pt x="79564" y="83495"/>
                </a:lnTo>
                <a:lnTo>
                  <a:pt x="128192" y="83495"/>
                </a:lnTo>
                <a:lnTo>
                  <a:pt x="128192" y="83495"/>
                </a:lnTo>
                <a:lnTo>
                  <a:pt x="128875" y="83410"/>
                </a:lnTo>
                <a:lnTo>
                  <a:pt x="129559" y="83239"/>
                </a:lnTo>
                <a:lnTo>
                  <a:pt x="130157" y="82897"/>
                </a:lnTo>
                <a:lnTo>
                  <a:pt x="130670" y="82470"/>
                </a:lnTo>
                <a:lnTo>
                  <a:pt x="131097" y="81957"/>
                </a:lnTo>
                <a:lnTo>
                  <a:pt x="131354" y="81359"/>
                </a:lnTo>
                <a:lnTo>
                  <a:pt x="131610" y="80675"/>
                </a:lnTo>
                <a:lnTo>
                  <a:pt x="131696" y="79991"/>
                </a:lnTo>
                <a:lnTo>
                  <a:pt x="131696" y="3504"/>
                </a:lnTo>
                <a:lnTo>
                  <a:pt x="131696" y="3504"/>
                </a:lnTo>
                <a:lnTo>
                  <a:pt x="131610" y="2735"/>
                </a:lnTo>
                <a:lnTo>
                  <a:pt x="131354" y="2137"/>
                </a:lnTo>
                <a:lnTo>
                  <a:pt x="131097" y="1538"/>
                </a:lnTo>
                <a:lnTo>
                  <a:pt x="130670" y="1026"/>
                </a:lnTo>
                <a:lnTo>
                  <a:pt x="130157" y="598"/>
                </a:lnTo>
                <a:lnTo>
                  <a:pt x="129559" y="257"/>
                </a:lnTo>
                <a:lnTo>
                  <a:pt x="128875" y="0"/>
                </a:lnTo>
                <a:lnTo>
                  <a:pt x="128192" y="0"/>
                </a:lnTo>
                <a:lnTo>
                  <a:pt x="128192" y="0"/>
                </a:lnTo>
                <a:close/>
                <a:moveTo>
                  <a:pt x="65891" y="80932"/>
                </a:moveTo>
                <a:lnTo>
                  <a:pt x="65891" y="80932"/>
                </a:lnTo>
                <a:lnTo>
                  <a:pt x="65463" y="80846"/>
                </a:lnTo>
                <a:lnTo>
                  <a:pt x="65036" y="80761"/>
                </a:lnTo>
                <a:lnTo>
                  <a:pt x="64694" y="80504"/>
                </a:lnTo>
                <a:lnTo>
                  <a:pt x="64352" y="80248"/>
                </a:lnTo>
                <a:lnTo>
                  <a:pt x="64096" y="79991"/>
                </a:lnTo>
                <a:lnTo>
                  <a:pt x="63925" y="79650"/>
                </a:lnTo>
                <a:lnTo>
                  <a:pt x="63840" y="79222"/>
                </a:lnTo>
                <a:lnTo>
                  <a:pt x="63754" y="78795"/>
                </a:lnTo>
                <a:lnTo>
                  <a:pt x="63754" y="78795"/>
                </a:lnTo>
                <a:lnTo>
                  <a:pt x="63840" y="78368"/>
                </a:lnTo>
                <a:lnTo>
                  <a:pt x="63925" y="78026"/>
                </a:lnTo>
                <a:lnTo>
                  <a:pt x="64096" y="77599"/>
                </a:lnTo>
                <a:lnTo>
                  <a:pt x="64352" y="77342"/>
                </a:lnTo>
                <a:lnTo>
                  <a:pt x="64694" y="77086"/>
                </a:lnTo>
                <a:lnTo>
                  <a:pt x="65036" y="76915"/>
                </a:lnTo>
                <a:lnTo>
                  <a:pt x="65463" y="76744"/>
                </a:lnTo>
                <a:lnTo>
                  <a:pt x="65891" y="76744"/>
                </a:lnTo>
                <a:lnTo>
                  <a:pt x="65891" y="76744"/>
                </a:lnTo>
                <a:lnTo>
                  <a:pt x="66233" y="76744"/>
                </a:lnTo>
                <a:lnTo>
                  <a:pt x="66660" y="76915"/>
                </a:lnTo>
                <a:lnTo>
                  <a:pt x="67002" y="77086"/>
                </a:lnTo>
                <a:lnTo>
                  <a:pt x="67344" y="77342"/>
                </a:lnTo>
                <a:lnTo>
                  <a:pt x="67600" y="77599"/>
                </a:lnTo>
                <a:lnTo>
                  <a:pt x="67771" y="78026"/>
                </a:lnTo>
                <a:lnTo>
                  <a:pt x="67856" y="78368"/>
                </a:lnTo>
                <a:lnTo>
                  <a:pt x="67942" y="78795"/>
                </a:lnTo>
                <a:lnTo>
                  <a:pt x="67942" y="78795"/>
                </a:lnTo>
                <a:lnTo>
                  <a:pt x="67856" y="79222"/>
                </a:lnTo>
                <a:lnTo>
                  <a:pt x="67771" y="79650"/>
                </a:lnTo>
                <a:lnTo>
                  <a:pt x="67600" y="79991"/>
                </a:lnTo>
                <a:lnTo>
                  <a:pt x="67344" y="80248"/>
                </a:lnTo>
                <a:lnTo>
                  <a:pt x="67002" y="80504"/>
                </a:lnTo>
                <a:lnTo>
                  <a:pt x="66660" y="80761"/>
                </a:lnTo>
                <a:lnTo>
                  <a:pt x="66233" y="80846"/>
                </a:lnTo>
                <a:lnTo>
                  <a:pt x="65891" y="80932"/>
                </a:lnTo>
                <a:lnTo>
                  <a:pt x="65891" y="80932"/>
                </a:lnTo>
                <a:close/>
                <a:moveTo>
                  <a:pt x="126568" y="74009"/>
                </a:moveTo>
                <a:lnTo>
                  <a:pt x="5128" y="74009"/>
                </a:lnTo>
                <a:lnTo>
                  <a:pt x="5128" y="4871"/>
                </a:lnTo>
                <a:lnTo>
                  <a:pt x="126568" y="4871"/>
                </a:lnTo>
                <a:lnTo>
                  <a:pt x="126568" y="74009"/>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33" name="Google Shape;1933;p73"/>
          <p:cNvPicPr preferRelativeResize="0"/>
          <p:nvPr/>
        </p:nvPicPr>
        <p:blipFill rotWithShape="1">
          <a:blip r:embed="rId3">
            <a:alphaModFix/>
          </a:blip>
          <a:srcRect b="0" l="2299" r="2289" t="0"/>
          <a:stretch/>
        </p:blipFill>
        <p:spPr>
          <a:xfrm>
            <a:off x="4572525" y="1527900"/>
            <a:ext cx="3473976" cy="2048175"/>
          </a:xfrm>
          <a:prstGeom prst="rect">
            <a:avLst/>
          </a:prstGeom>
          <a:noFill/>
          <a:ln>
            <a:noFill/>
          </a:ln>
        </p:spPr>
      </p:pic>
      <p:grpSp>
        <p:nvGrpSpPr>
          <p:cNvPr id="1934" name="Google Shape;1934;p73"/>
          <p:cNvGrpSpPr/>
          <p:nvPr/>
        </p:nvGrpSpPr>
        <p:grpSpPr>
          <a:xfrm>
            <a:off x="598248" y="3682904"/>
            <a:ext cx="1116550" cy="1100338"/>
            <a:chOff x="5541075" y="3903350"/>
            <a:chExt cx="823050" cy="811100"/>
          </a:xfrm>
        </p:grpSpPr>
        <p:sp>
          <p:nvSpPr>
            <p:cNvPr id="1935" name="Google Shape;1935;p73"/>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3"/>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3"/>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3"/>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3"/>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3"/>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3"/>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3"/>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3"/>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7" name="Shape 1947"/>
        <p:cNvGrpSpPr/>
        <p:nvPr/>
      </p:nvGrpSpPr>
      <p:grpSpPr>
        <a:xfrm>
          <a:off x="0" y="0"/>
          <a:ext cx="0" cy="0"/>
          <a:chOff x="0" y="0"/>
          <a:chExt cx="0" cy="0"/>
        </a:xfrm>
      </p:grpSpPr>
      <p:sp>
        <p:nvSpPr>
          <p:cNvPr id="1948" name="Google Shape;1948;p74"/>
          <p:cNvSpPr txBox="1"/>
          <p:nvPr>
            <p:ph type="title"/>
          </p:nvPr>
        </p:nvSpPr>
        <p:spPr>
          <a:xfrm>
            <a:off x="5060675" y="2165631"/>
            <a:ext cx="3338700" cy="1220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sp>
        <p:nvSpPr>
          <p:cNvPr id="1949" name="Google Shape;1949;p74"/>
          <p:cNvSpPr txBox="1"/>
          <p:nvPr>
            <p:ph idx="2" type="title"/>
          </p:nvPr>
        </p:nvSpPr>
        <p:spPr>
          <a:xfrm>
            <a:off x="5060675" y="1592931"/>
            <a:ext cx="3338700" cy="57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a:t>
            </a:r>
            <a:r>
              <a:rPr lang="en">
                <a:highlight>
                  <a:schemeClr val="lt2"/>
                </a:highlight>
              </a:rPr>
              <a:t>APP</a:t>
            </a:r>
            <a:endParaRPr>
              <a:highlight>
                <a:schemeClr val="lt2"/>
              </a:highlight>
            </a:endParaRPr>
          </a:p>
        </p:txBody>
      </p:sp>
      <p:sp>
        <p:nvSpPr>
          <p:cNvPr id="1950" name="Google Shape;1950;p74"/>
          <p:cNvSpPr/>
          <p:nvPr/>
        </p:nvSpPr>
        <p:spPr>
          <a:xfrm>
            <a:off x="1655551" y="786299"/>
            <a:ext cx="2518954" cy="3417504"/>
          </a:xfrm>
          <a:custGeom>
            <a:rect b="b" l="l" r="r" t="t"/>
            <a:pathLst>
              <a:path extrusionOk="0" h="95461" w="70249">
                <a:moveTo>
                  <a:pt x="35124" y="3590"/>
                </a:moveTo>
                <a:lnTo>
                  <a:pt x="35466" y="3675"/>
                </a:lnTo>
                <a:lnTo>
                  <a:pt x="35723" y="3846"/>
                </a:lnTo>
                <a:lnTo>
                  <a:pt x="35894" y="4103"/>
                </a:lnTo>
                <a:lnTo>
                  <a:pt x="35979" y="4444"/>
                </a:lnTo>
                <a:lnTo>
                  <a:pt x="35894" y="4786"/>
                </a:lnTo>
                <a:lnTo>
                  <a:pt x="35723" y="5043"/>
                </a:lnTo>
                <a:lnTo>
                  <a:pt x="35466" y="5299"/>
                </a:lnTo>
                <a:lnTo>
                  <a:pt x="34783" y="5299"/>
                </a:lnTo>
                <a:lnTo>
                  <a:pt x="34526" y="5043"/>
                </a:lnTo>
                <a:lnTo>
                  <a:pt x="34355" y="4786"/>
                </a:lnTo>
                <a:lnTo>
                  <a:pt x="34270" y="4444"/>
                </a:lnTo>
                <a:lnTo>
                  <a:pt x="34355" y="4103"/>
                </a:lnTo>
                <a:lnTo>
                  <a:pt x="34526" y="3846"/>
                </a:lnTo>
                <a:lnTo>
                  <a:pt x="34783" y="3675"/>
                </a:lnTo>
                <a:lnTo>
                  <a:pt x="35124" y="3590"/>
                </a:lnTo>
                <a:close/>
                <a:moveTo>
                  <a:pt x="64950" y="8547"/>
                </a:moveTo>
                <a:lnTo>
                  <a:pt x="64950" y="86914"/>
                </a:lnTo>
                <a:lnTo>
                  <a:pt x="5299" y="86914"/>
                </a:lnTo>
                <a:lnTo>
                  <a:pt x="5299" y="8547"/>
                </a:lnTo>
                <a:close/>
                <a:moveTo>
                  <a:pt x="35552" y="89307"/>
                </a:moveTo>
                <a:lnTo>
                  <a:pt x="35894" y="89478"/>
                </a:lnTo>
                <a:lnTo>
                  <a:pt x="36235" y="89649"/>
                </a:lnTo>
                <a:lnTo>
                  <a:pt x="36492" y="89905"/>
                </a:lnTo>
                <a:lnTo>
                  <a:pt x="36748" y="90162"/>
                </a:lnTo>
                <a:lnTo>
                  <a:pt x="36919" y="90504"/>
                </a:lnTo>
                <a:lnTo>
                  <a:pt x="37005" y="90845"/>
                </a:lnTo>
                <a:lnTo>
                  <a:pt x="37090" y="91273"/>
                </a:lnTo>
                <a:lnTo>
                  <a:pt x="37005" y="91615"/>
                </a:lnTo>
                <a:lnTo>
                  <a:pt x="36919" y="92042"/>
                </a:lnTo>
                <a:lnTo>
                  <a:pt x="36748" y="92384"/>
                </a:lnTo>
                <a:lnTo>
                  <a:pt x="36492" y="92640"/>
                </a:lnTo>
                <a:lnTo>
                  <a:pt x="36235" y="92896"/>
                </a:lnTo>
                <a:lnTo>
                  <a:pt x="35894" y="93067"/>
                </a:lnTo>
                <a:lnTo>
                  <a:pt x="35552" y="93153"/>
                </a:lnTo>
                <a:lnTo>
                  <a:pt x="35124" y="93238"/>
                </a:lnTo>
                <a:lnTo>
                  <a:pt x="34697" y="93153"/>
                </a:lnTo>
                <a:lnTo>
                  <a:pt x="34355" y="93067"/>
                </a:lnTo>
                <a:lnTo>
                  <a:pt x="34013" y="92896"/>
                </a:lnTo>
                <a:lnTo>
                  <a:pt x="33757" y="92640"/>
                </a:lnTo>
                <a:lnTo>
                  <a:pt x="33501" y="92384"/>
                </a:lnTo>
                <a:lnTo>
                  <a:pt x="33330" y="92042"/>
                </a:lnTo>
                <a:lnTo>
                  <a:pt x="33244" y="91615"/>
                </a:lnTo>
                <a:lnTo>
                  <a:pt x="33159" y="91273"/>
                </a:lnTo>
                <a:lnTo>
                  <a:pt x="33244" y="90845"/>
                </a:lnTo>
                <a:lnTo>
                  <a:pt x="33330" y="90504"/>
                </a:lnTo>
                <a:lnTo>
                  <a:pt x="33501" y="90162"/>
                </a:lnTo>
                <a:lnTo>
                  <a:pt x="33757" y="89905"/>
                </a:lnTo>
                <a:lnTo>
                  <a:pt x="34013" y="89649"/>
                </a:lnTo>
                <a:lnTo>
                  <a:pt x="34355" y="89478"/>
                </a:lnTo>
                <a:lnTo>
                  <a:pt x="34697" y="89307"/>
                </a:lnTo>
                <a:close/>
                <a:moveTo>
                  <a:pt x="3333" y="0"/>
                </a:moveTo>
                <a:lnTo>
                  <a:pt x="2649" y="86"/>
                </a:lnTo>
                <a:lnTo>
                  <a:pt x="2051" y="257"/>
                </a:lnTo>
                <a:lnTo>
                  <a:pt x="1453" y="599"/>
                </a:lnTo>
                <a:lnTo>
                  <a:pt x="1026" y="1026"/>
                </a:lnTo>
                <a:lnTo>
                  <a:pt x="598" y="1453"/>
                </a:lnTo>
                <a:lnTo>
                  <a:pt x="256" y="2052"/>
                </a:lnTo>
                <a:lnTo>
                  <a:pt x="85" y="2650"/>
                </a:lnTo>
                <a:lnTo>
                  <a:pt x="0" y="3333"/>
                </a:lnTo>
                <a:lnTo>
                  <a:pt x="0" y="92213"/>
                </a:lnTo>
                <a:lnTo>
                  <a:pt x="85" y="92811"/>
                </a:lnTo>
                <a:lnTo>
                  <a:pt x="256" y="93495"/>
                </a:lnTo>
                <a:lnTo>
                  <a:pt x="598" y="94007"/>
                </a:lnTo>
                <a:lnTo>
                  <a:pt x="1026" y="94520"/>
                </a:lnTo>
                <a:lnTo>
                  <a:pt x="1453" y="94862"/>
                </a:lnTo>
                <a:lnTo>
                  <a:pt x="2051" y="95204"/>
                </a:lnTo>
                <a:lnTo>
                  <a:pt x="2649" y="95375"/>
                </a:lnTo>
                <a:lnTo>
                  <a:pt x="3333" y="95460"/>
                </a:lnTo>
                <a:lnTo>
                  <a:pt x="66916" y="95460"/>
                </a:lnTo>
                <a:lnTo>
                  <a:pt x="67600" y="95375"/>
                </a:lnTo>
                <a:lnTo>
                  <a:pt x="68198" y="95204"/>
                </a:lnTo>
                <a:lnTo>
                  <a:pt x="68796" y="94862"/>
                </a:lnTo>
                <a:lnTo>
                  <a:pt x="69309" y="94520"/>
                </a:lnTo>
                <a:lnTo>
                  <a:pt x="69651" y="94007"/>
                </a:lnTo>
                <a:lnTo>
                  <a:pt x="69992" y="93495"/>
                </a:lnTo>
                <a:lnTo>
                  <a:pt x="70163" y="92811"/>
                </a:lnTo>
                <a:lnTo>
                  <a:pt x="70249" y="92213"/>
                </a:lnTo>
                <a:lnTo>
                  <a:pt x="70249" y="3333"/>
                </a:lnTo>
                <a:lnTo>
                  <a:pt x="70163" y="2650"/>
                </a:lnTo>
                <a:lnTo>
                  <a:pt x="69992" y="2052"/>
                </a:lnTo>
                <a:lnTo>
                  <a:pt x="69651" y="1453"/>
                </a:lnTo>
                <a:lnTo>
                  <a:pt x="69309" y="1026"/>
                </a:lnTo>
                <a:lnTo>
                  <a:pt x="68796" y="599"/>
                </a:lnTo>
                <a:lnTo>
                  <a:pt x="68198" y="257"/>
                </a:lnTo>
                <a:lnTo>
                  <a:pt x="67600" y="86"/>
                </a:lnTo>
                <a:lnTo>
                  <a:pt x="669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4"/>
          <p:cNvSpPr/>
          <p:nvPr/>
        </p:nvSpPr>
        <p:spPr>
          <a:xfrm rot="2255855">
            <a:off x="418052" y="702188"/>
            <a:ext cx="801584" cy="789085"/>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52" name="Google Shape;1952;p74"/>
          <p:cNvPicPr preferRelativeResize="0"/>
          <p:nvPr/>
        </p:nvPicPr>
        <p:blipFill rotWithShape="1">
          <a:blip r:embed="rId3">
            <a:alphaModFix/>
          </a:blip>
          <a:srcRect b="2235" l="40173" r="19008" t="2226"/>
          <a:stretch/>
        </p:blipFill>
        <p:spPr>
          <a:xfrm>
            <a:off x="1828800" y="1084725"/>
            <a:ext cx="2142425" cy="2820650"/>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6" name="Shape 1956"/>
        <p:cNvGrpSpPr/>
        <p:nvPr/>
      </p:nvGrpSpPr>
      <p:grpSpPr>
        <a:xfrm>
          <a:off x="0" y="0"/>
          <a:ext cx="0" cy="0"/>
          <a:chOff x="0" y="0"/>
          <a:chExt cx="0" cy="0"/>
        </a:xfrm>
      </p:grpSpPr>
      <p:sp>
        <p:nvSpPr>
          <p:cNvPr id="1957" name="Google Shape;1957;p75"/>
          <p:cNvSpPr txBox="1"/>
          <p:nvPr>
            <p:ph type="title"/>
          </p:nvPr>
        </p:nvSpPr>
        <p:spPr>
          <a:xfrm>
            <a:off x="2305500" y="3549175"/>
            <a:ext cx="4533000" cy="101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
        <p:nvSpPr>
          <p:cNvPr id="1958" name="Google Shape;1958;p75"/>
          <p:cNvSpPr txBox="1"/>
          <p:nvPr>
            <p:ph idx="2"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MOBILE </a:t>
            </a:r>
            <a:r>
              <a:rPr lang="en">
                <a:highlight>
                  <a:schemeClr val="lt2"/>
                </a:highlight>
              </a:rPr>
              <a:t>APP</a:t>
            </a:r>
            <a:endParaRPr>
              <a:highlight>
                <a:schemeClr val="lt2"/>
              </a:highlight>
            </a:endParaRPr>
          </a:p>
        </p:txBody>
      </p:sp>
      <p:sp>
        <p:nvSpPr>
          <p:cNvPr id="1959" name="Google Shape;1959;p75"/>
          <p:cNvSpPr/>
          <p:nvPr/>
        </p:nvSpPr>
        <p:spPr>
          <a:xfrm rot="-5400000">
            <a:off x="3617893" y="470025"/>
            <a:ext cx="1908213" cy="3773484"/>
          </a:xfrm>
          <a:custGeom>
            <a:rect b="b" l="l" r="r" t="t"/>
            <a:pathLst>
              <a:path extrusionOk="0" h="122466" w="6196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60" name="Google Shape;1960;p75"/>
          <p:cNvPicPr preferRelativeResize="0"/>
          <p:nvPr/>
        </p:nvPicPr>
        <p:blipFill rotWithShape="1">
          <a:blip r:embed="rId3">
            <a:alphaModFix/>
          </a:blip>
          <a:srcRect b="0" l="2990" r="2980" t="0"/>
          <a:stretch/>
        </p:blipFill>
        <p:spPr>
          <a:xfrm>
            <a:off x="3096775" y="1475225"/>
            <a:ext cx="2950450" cy="1764975"/>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4" name="Shape 1964"/>
        <p:cNvGrpSpPr/>
        <p:nvPr/>
      </p:nvGrpSpPr>
      <p:grpSpPr>
        <a:xfrm>
          <a:off x="0" y="0"/>
          <a:ext cx="0" cy="0"/>
          <a:chOff x="0" y="0"/>
          <a:chExt cx="0" cy="0"/>
        </a:xfrm>
      </p:grpSpPr>
      <p:sp>
        <p:nvSpPr>
          <p:cNvPr id="1965" name="Google Shape;1965;p76"/>
          <p:cNvSpPr/>
          <p:nvPr/>
        </p:nvSpPr>
        <p:spPr>
          <a:xfrm flipH="1">
            <a:off x="6260808" y="1223275"/>
            <a:ext cx="1787202" cy="1789850"/>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6"/>
          <p:cNvSpPr/>
          <p:nvPr/>
        </p:nvSpPr>
        <p:spPr>
          <a:xfrm rot="-4483315">
            <a:off x="3678433" y="1223279"/>
            <a:ext cx="1787196" cy="1789840"/>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6"/>
          <p:cNvSpPr/>
          <p:nvPr/>
        </p:nvSpPr>
        <p:spPr>
          <a:xfrm>
            <a:off x="1115672" y="1246325"/>
            <a:ext cx="1787202" cy="1789850"/>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6"/>
          <p:cNvSpPr txBox="1"/>
          <p:nvPr>
            <p:ph idx="1" type="subTitle"/>
          </p:nvPr>
        </p:nvSpPr>
        <p:spPr>
          <a:xfrm>
            <a:off x="3439225" y="3271975"/>
            <a:ext cx="22656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PETER NAYAR</a:t>
            </a:r>
            <a:endParaRPr/>
          </a:p>
        </p:txBody>
      </p:sp>
      <p:sp>
        <p:nvSpPr>
          <p:cNvPr id="1969" name="Google Shape;1969;p76"/>
          <p:cNvSpPr txBox="1"/>
          <p:nvPr>
            <p:ph idx="2" type="subTitle"/>
          </p:nvPr>
        </p:nvSpPr>
        <p:spPr>
          <a:xfrm>
            <a:off x="3439238" y="3571654"/>
            <a:ext cx="2265600" cy="798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speak a bit about this person here</a:t>
            </a:r>
            <a:endParaRPr/>
          </a:p>
        </p:txBody>
      </p:sp>
      <p:sp>
        <p:nvSpPr>
          <p:cNvPr id="1970" name="Google Shape;1970;p76"/>
          <p:cNvSpPr txBox="1"/>
          <p:nvPr>
            <p:ph idx="3" type="subTitle"/>
          </p:nvPr>
        </p:nvSpPr>
        <p:spPr>
          <a:xfrm>
            <a:off x="860225" y="3271975"/>
            <a:ext cx="22656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KATARINA LOPES</a:t>
            </a:r>
            <a:endParaRPr/>
          </a:p>
        </p:txBody>
      </p:sp>
      <p:sp>
        <p:nvSpPr>
          <p:cNvPr id="1971" name="Google Shape;1971;p76"/>
          <p:cNvSpPr txBox="1"/>
          <p:nvPr>
            <p:ph idx="4" type="subTitle"/>
          </p:nvPr>
        </p:nvSpPr>
        <p:spPr>
          <a:xfrm>
            <a:off x="860238" y="3571654"/>
            <a:ext cx="2265600" cy="798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speak a bit about this person here</a:t>
            </a:r>
            <a:endParaRPr/>
          </a:p>
        </p:txBody>
      </p:sp>
      <p:sp>
        <p:nvSpPr>
          <p:cNvPr id="1972" name="Google Shape;1972;p76"/>
          <p:cNvSpPr txBox="1"/>
          <p:nvPr>
            <p:ph idx="5" type="subTitle"/>
          </p:nvPr>
        </p:nvSpPr>
        <p:spPr>
          <a:xfrm>
            <a:off x="6018200" y="3271975"/>
            <a:ext cx="22656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KATHY WINFREY</a:t>
            </a:r>
            <a:endParaRPr/>
          </a:p>
        </p:txBody>
      </p:sp>
      <p:sp>
        <p:nvSpPr>
          <p:cNvPr id="1973" name="Google Shape;1973;p76"/>
          <p:cNvSpPr txBox="1"/>
          <p:nvPr>
            <p:ph idx="6" type="subTitle"/>
          </p:nvPr>
        </p:nvSpPr>
        <p:spPr>
          <a:xfrm>
            <a:off x="6018213" y="3571654"/>
            <a:ext cx="2265600" cy="7983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speak a bit about this person here</a:t>
            </a:r>
            <a:endParaRPr/>
          </a:p>
        </p:txBody>
      </p:sp>
      <p:sp>
        <p:nvSpPr>
          <p:cNvPr id="1974" name="Google Shape;1974;p76"/>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a:t>
            </a:r>
            <a:r>
              <a:rPr lang="en">
                <a:highlight>
                  <a:schemeClr val="lt2"/>
                </a:highlight>
              </a:rPr>
              <a:t>TEACHERS</a:t>
            </a:r>
            <a:endParaRPr>
              <a:highlight>
                <a:schemeClr val="lt2"/>
              </a:highlight>
            </a:endParaRPr>
          </a:p>
        </p:txBody>
      </p:sp>
      <p:pic>
        <p:nvPicPr>
          <p:cNvPr id="1975" name="Google Shape;1975;p76"/>
          <p:cNvPicPr preferRelativeResize="0"/>
          <p:nvPr>
            <p:ph idx="2" type="pic"/>
          </p:nvPr>
        </p:nvPicPr>
        <p:blipFill rotWithShape="1">
          <a:blip r:embed="rId3">
            <a:alphaModFix/>
          </a:blip>
          <a:srcRect b="0" l="16675" r="16675" t="0"/>
          <a:stretch/>
        </p:blipFill>
        <p:spPr>
          <a:xfrm>
            <a:off x="1194525" y="1337400"/>
            <a:ext cx="1538700" cy="1538700"/>
          </a:xfrm>
          <a:prstGeom prst="ellipse">
            <a:avLst/>
          </a:prstGeom>
          <a:noFill/>
          <a:ln>
            <a:noFill/>
          </a:ln>
        </p:spPr>
      </p:pic>
      <p:pic>
        <p:nvPicPr>
          <p:cNvPr id="1976" name="Google Shape;1976;p76"/>
          <p:cNvPicPr preferRelativeResize="0"/>
          <p:nvPr>
            <p:ph idx="3" type="pic"/>
          </p:nvPr>
        </p:nvPicPr>
        <p:blipFill rotWithShape="1">
          <a:blip r:embed="rId4">
            <a:alphaModFix/>
          </a:blip>
          <a:srcRect b="8282" l="20740" r="18130" t="0"/>
          <a:stretch/>
        </p:blipFill>
        <p:spPr>
          <a:xfrm>
            <a:off x="3802675" y="1348850"/>
            <a:ext cx="1538700" cy="1538700"/>
          </a:xfrm>
          <a:prstGeom prst="ellipse">
            <a:avLst/>
          </a:prstGeom>
          <a:noFill/>
          <a:ln>
            <a:noFill/>
          </a:ln>
        </p:spPr>
      </p:pic>
      <p:pic>
        <p:nvPicPr>
          <p:cNvPr id="1977" name="Google Shape;1977;p76"/>
          <p:cNvPicPr preferRelativeResize="0"/>
          <p:nvPr>
            <p:ph idx="4" type="pic"/>
          </p:nvPr>
        </p:nvPicPr>
        <p:blipFill rotWithShape="1">
          <a:blip r:embed="rId5">
            <a:alphaModFix/>
          </a:blip>
          <a:srcRect b="0" l="9987" r="9979" t="0"/>
          <a:stretch/>
        </p:blipFill>
        <p:spPr>
          <a:xfrm>
            <a:off x="6410825" y="1348850"/>
            <a:ext cx="1538700" cy="1538700"/>
          </a:xfrm>
          <a:prstGeom prst="ellipse">
            <a:avLst/>
          </a:prstGeom>
          <a:noFill/>
          <a:ln>
            <a:noFill/>
          </a:ln>
        </p:spPr>
      </p:pic>
      <p:sp>
        <p:nvSpPr>
          <p:cNvPr id="1978" name="Google Shape;1978;p76"/>
          <p:cNvSpPr/>
          <p:nvPr/>
        </p:nvSpPr>
        <p:spPr>
          <a:xfrm rot="2256059">
            <a:off x="708628" y="412072"/>
            <a:ext cx="510132" cy="502177"/>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2" name="Shape 1982"/>
        <p:cNvGrpSpPr/>
        <p:nvPr/>
      </p:nvGrpSpPr>
      <p:grpSpPr>
        <a:xfrm>
          <a:off x="0" y="0"/>
          <a:ext cx="0" cy="0"/>
          <a:chOff x="0" y="0"/>
          <a:chExt cx="0" cy="0"/>
        </a:xfrm>
      </p:grpSpPr>
      <p:sp>
        <p:nvSpPr>
          <p:cNvPr id="1983" name="Google Shape;1983;p77"/>
          <p:cNvSpPr txBox="1"/>
          <p:nvPr>
            <p:ph type="title"/>
          </p:nvPr>
        </p:nvSpPr>
        <p:spPr>
          <a:xfrm>
            <a:off x="2476500" y="539600"/>
            <a:ext cx="4191000" cy="120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984" name="Google Shape;1984;p77"/>
          <p:cNvSpPr txBox="1"/>
          <p:nvPr>
            <p:ph idx="1" type="subTitle"/>
          </p:nvPr>
        </p:nvSpPr>
        <p:spPr>
          <a:xfrm>
            <a:off x="2476525" y="1753025"/>
            <a:ext cx="4191000" cy="944700"/>
          </a:xfrm>
          <a:prstGeom prst="rect">
            <a:avLst/>
          </a:prstGeom>
        </p:spPr>
        <p:txBody>
          <a:bodyPr anchorCtr="0" anchor="t" bIns="91425" lIns="91425" spcFirstLastPara="1" rIns="91425" wrap="square" tIns="91425">
            <a:noAutofit/>
          </a:bodyPr>
          <a:lstStyle/>
          <a:p>
            <a:pPr indent="0" lvl="0" marL="0" rtl="0" algn="ctr">
              <a:spcBef>
                <a:spcPts val="0"/>
              </a:spcBef>
              <a:spcAft>
                <a:spcPts val="1000"/>
              </a:spcAft>
              <a:buNone/>
            </a:pPr>
            <a:r>
              <a:rPr lang="en" sz="2000">
                <a:latin typeface="Bangers"/>
                <a:ea typeface="Bangers"/>
                <a:cs typeface="Bangers"/>
                <a:sym typeface="Bangers"/>
              </a:rPr>
              <a:t>Do you have any questions?</a:t>
            </a:r>
            <a:r>
              <a:rPr lang="en" sz="2000">
                <a:latin typeface="Bangers"/>
                <a:ea typeface="Bangers"/>
                <a:cs typeface="Bangers"/>
                <a:sym typeface="Bangers"/>
              </a:rPr>
              <a:t> </a:t>
            </a:r>
            <a:r>
              <a:rPr lang="en" sz="1600"/>
              <a:t>youremail@freepik.com | +91  620 421 83</a:t>
            </a:r>
            <a:r>
              <a:rPr lang="en" sz="1600"/>
              <a:t>8  </a:t>
            </a:r>
            <a:r>
              <a:rPr lang="en" sz="1600"/>
              <a:t>yourwebsite.com</a:t>
            </a:r>
            <a:endParaRPr sz="1600"/>
          </a:p>
        </p:txBody>
      </p:sp>
      <p:sp>
        <p:nvSpPr>
          <p:cNvPr id="1985" name="Google Shape;1985;p77"/>
          <p:cNvSpPr txBox="1"/>
          <p:nvPr>
            <p:ph idx="2" type="subTitle"/>
          </p:nvPr>
        </p:nvSpPr>
        <p:spPr>
          <a:xfrm>
            <a:off x="2476500" y="4219075"/>
            <a:ext cx="4191000" cy="349800"/>
          </a:xfrm>
          <a:prstGeom prst="rect">
            <a:avLst/>
          </a:prstGeom>
        </p:spPr>
        <p:txBody>
          <a:bodyPr anchorCtr="0" anchor="t" bIns="91425" lIns="91425" spcFirstLastPara="1" rIns="91425" wrap="square" tIns="91425">
            <a:noAutofit/>
          </a:bodyPr>
          <a:lstStyle/>
          <a:p>
            <a:pPr indent="0" lvl="0" marL="0" rtl="0" algn="ctr">
              <a:spcBef>
                <a:spcPts val="300"/>
              </a:spcBef>
              <a:spcAft>
                <a:spcPts val="1200"/>
              </a:spcAft>
              <a:buNone/>
            </a:pPr>
            <a:r>
              <a:rPr lang="en"/>
              <a:t>Please keep this slide for attribution</a:t>
            </a:r>
            <a:endParaRPr/>
          </a:p>
        </p:txBody>
      </p:sp>
      <p:sp>
        <p:nvSpPr>
          <p:cNvPr id="1986" name="Google Shape;1986;p77"/>
          <p:cNvSpPr/>
          <p:nvPr/>
        </p:nvSpPr>
        <p:spPr>
          <a:xfrm>
            <a:off x="4142150" y="2737000"/>
            <a:ext cx="859691" cy="861001"/>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7"/>
          <p:cNvSpPr/>
          <p:nvPr/>
        </p:nvSpPr>
        <p:spPr>
          <a:xfrm>
            <a:off x="5236300" y="2737000"/>
            <a:ext cx="859691" cy="861001"/>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7"/>
          <p:cNvSpPr/>
          <p:nvPr/>
        </p:nvSpPr>
        <p:spPr>
          <a:xfrm flipH="1">
            <a:off x="3021925" y="2737000"/>
            <a:ext cx="859691" cy="861001"/>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7"/>
          <p:cNvSpPr/>
          <p:nvPr/>
        </p:nvSpPr>
        <p:spPr>
          <a:xfrm>
            <a:off x="3256863" y="2944037"/>
            <a:ext cx="446455" cy="446948"/>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0" name="Google Shape;1990;p77"/>
          <p:cNvGrpSpPr/>
          <p:nvPr/>
        </p:nvGrpSpPr>
        <p:grpSpPr>
          <a:xfrm>
            <a:off x="4348282" y="2944269"/>
            <a:ext cx="446966" cy="446472"/>
            <a:chOff x="3303268" y="3817349"/>
            <a:chExt cx="346056" cy="345674"/>
          </a:xfrm>
        </p:grpSpPr>
        <p:sp>
          <p:nvSpPr>
            <p:cNvPr id="1991" name="Google Shape;1991;p7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 name="Google Shape;1995;p77"/>
          <p:cNvGrpSpPr/>
          <p:nvPr/>
        </p:nvGrpSpPr>
        <p:grpSpPr>
          <a:xfrm>
            <a:off x="5440212" y="2944269"/>
            <a:ext cx="446966" cy="446472"/>
            <a:chOff x="3752358" y="3817349"/>
            <a:chExt cx="346056" cy="345674"/>
          </a:xfrm>
        </p:grpSpPr>
        <p:sp>
          <p:nvSpPr>
            <p:cNvPr id="1996" name="Google Shape;1996;p7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77"/>
          <p:cNvGrpSpPr/>
          <p:nvPr/>
        </p:nvGrpSpPr>
        <p:grpSpPr>
          <a:xfrm>
            <a:off x="6927198" y="3557779"/>
            <a:ext cx="1116550" cy="1100338"/>
            <a:chOff x="5541075" y="3903350"/>
            <a:chExt cx="823050" cy="811100"/>
          </a:xfrm>
        </p:grpSpPr>
        <p:sp>
          <p:nvSpPr>
            <p:cNvPr id="2001" name="Google Shape;2001;p77"/>
            <p:cNvSpPr/>
            <p:nvPr/>
          </p:nvSpPr>
          <p:spPr>
            <a:xfrm>
              <a:off x="6181025" y="4283900"/>
              <a:ext cx="183100" cy="183375"/>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7"/>
            <p:cNvSpPr/>
            <p:nvPr/>
          </p:nvSpPr>
          <p:spPr>
            <a:xfrm>
              <a:off x="5995975" y="3903350"/>
              <a:ext cx="110675" cy="98975"/>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7"/>
            <p:cNvSpPr/>
            <p:nvPr/>
          </p:nvSpPr>
          <p:spPr>
            <a:xfrm>
              <a:off x="5937250" y="4405700"/>
              <a:ext cx="117000" cy="123100"/>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7"/>
            <p:cNvSpPr/>
            <p:nvPr/>
          </p:nvSpPr>
          <p:spPr>
            <a:xfrm>
              <a:off x="5541075" y="4266875"/>
              <a:ext cx="149150" cy="157075"/>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7"/>
            <p:cNvSpPr/>
            <p:nvPr/>
          </p:nvSpPr>
          <p:spPr>
            <a:xfrm>
              <a:off x="5930725" y="4218425"/>
              <a:ext cx="89000" cy="96875"/>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7"/>
            <p:cNvSpPr/>
            <p:nvPr/>
          </p:nvSpPr>
          <p:spPr>
            <a:xfrm>
              <a:off x="5762450" y="4041900"/>
              <a:ext cx="86425" cy="96875"/>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7"/>
            <p:cNvSpPr/>
            <p:nvPr/>
          </p:nvSpPr>
          <p:spPr>
            <a:xfrm>
              <a:off x="6199500" y="4064225"/>
              <a:ext cx="86625" cy="96875"/>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7"/>
            <p:cNvSpPr/>
            <p:nvPr/>
          </p:nvSpPr>
          <p:spPr>
            <a:xfrm>
              <a:off x="5686025" y="4568875"/>
              <a:ext cx="98850" cy="95175"/>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7"/>
            <p:cNvSpPr/>
            <p:nvPr/>
          </p:nvSpPr>
          <p:spPr>
            <a:xfrm>
              <a:off x="5941125" y="4643350"/>
              <a:ext cx="49425" cy="71100"/>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 name="Google Shape;2010;p77"/>
          <p:cNvGrpSpPr/>
          <p:nvPr/>
        </p:nvGrpSpPr>
        <p:grpSpPr>
          <a:xfrm rot="2838350">
            <a:off x="742745" y="3754859"/>
            <a:ext cx="294107" cy="1072699"/>
            <a:chOff x="7824514" y="1953900"/>
            <a:chExt cx="294100" cy="1072675"/>
          </a:xfrm>
        </p:grpSpPr>
        <p:sp>
          <p:nvSpPr>
            <p:cNvPr id="2011" name="Google Shape;2011;p77"/>
            <p:cNvSpPr/>
            <p:nvPr/>
          </p:nvSpPr>
          <p:spPr>
            <a:xfrm>
              <a:off x="7837914" y="2185300"/>
              <a:ext cx="161050" cy="637000"/>
            </a:xfrm>
            <a:custGeom>
              <a:rect b="b" l="l" r="r" t="t"/>
              <a:pathLst>
                <a:path extrusionOk="0" h="25480" w="6442">
                  <a:moveTo>
                    <a:pt x="1988" y="1"/>
                  </a:moveTo>
                  <a:lnTo>
                    <a:pt x="0" y="370"/>
                  </a:lnTo>
                  <a:lnTo>
                    <a:pt x="4465" y="25480"/>
                  </a:lnTo>
                  <a:lnTo>
                    <a:pt x="6441" y="25111"/>
                  </a:lnTo>
                  <a:lnTo>
                    <a:pt x="1988" y="1"/>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7"/>
            <p:cNvSpPr/>
            <p:nvPr/>
          </p:nvSpPr>
          <p:spPr>
            <a:xfrm>
              <a:off x="7899514" y="2171600"/>
              <a:ext cx="173550" cy="639100"/>
            </a:xfrm>
            <a:custGeom>
              <a:rect b="b" l="l" r="r" t="t"/>
              <a:pathLst>
                <a:path extrusionOk="0" h="25564" w="6942">
                  <a:moveTo>
                    <a:pt x="2477" y="1"/>
                  </a:moveTo>
                  <a:lnTo>
                    <a:pt x="1" y="465"/>
                  </a:lnTo>
                  <a:lnTo>
                    <a:pt x="4465" y="25564"/>
                  </a:lnTo>
                  <a:lnTo>
                    <a:pt x="4477" y="25564"/>
                  </a:lnTo>
                  <a:lnTo>
                    <a:pt x="6942" y="25111"/>
                  </a:lnTo>
                  <a:lnTo>
                    <a:pt x="2477" y="1"/>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7"/>
            <p:cNvSpPr/>
            <p:nvPr/>
          </p:nvSpPr>
          <p:spPr>
            <a:xfrm>
              <a:off x="7824514" y="1953900"/>
              <a:ext cx="294100" cy="1072675"/>
            </a:xfrm>
            <a:custGeom>
              <a:rect b="b" l="l" r="r" t="t"/>
              <a:pathLst>
                <a:path extrusionOk="0" h="42907" w="11764">
                  <a:moveTo>
                    <a:pt x="1584" y="1125"/>
                  </a:moveTo>
                  <a:lnTo>
                    <a:pt x="2739" y="3339"/>
                  </a:lnTo>
                  <a:cubicBezTo>
                    <a:pt x="2500" y="3527"/>
                    <a:pt x="2240" y="3619"/>
                    <a:pt x="1970" y="3619"/>
                  </a:cubicBezTo>
                  <a:cubicBezTo>
                    <a:pt x="1743" y="3619"/>
                    <a:pt x="1508" y="3553"/>
                    <a:pt x="1274" y="3423"/>
                  </a:cubicBezTo>
                  <a:lnTo>
                    <a:pt x="1584" y="1125"/>
                  </a:lnTo>
                  <a:close/>
                  <a:moveTo>
                    <a:pt x="3024" y="3875"/>
                  </a:moveTo>
                  <a:lnTo>
                    <a:pt x="5251" y="8114"/>
                  </a:lnTo>
                  <a:lnTo>
                    <a:pt x="2655" y="8602"/>
                  </a:lnTo>
                  <a:lnTo>
                    <a:pt x="548" y="8995"/>
                  </a:lnTo>
                  <a:lnTo>
                    <a:pt x="1203" y="4030"/>
                  </a:lnTo>
                  <a:cubicBezTo>
                    <a:pt x="1468" y="4167"/>
                    <a:pt x="1739" y="4235"/>
                    <a:pt x="2005" y="4235"/>
                  </a:cubicBezTo>
                  <a:cubicBezTo>
                    <a:pt x="2362" y="4235"/>
                    <a:pt x="2711" y="4114"/>
                    <a:pt x="3024" y="3875"/>
                  </a:cubicBezTo>
                  <a:close/>
                  <a:moveTo>
                    <a:pt x="5477" y="8709"/>
                  </a:moveTo>
                  <a:lnTo>
                    <a:pt x="9942" y="33819"/>
                  </a:lnTo>
                  <a:lnTo>
                    <a:pt x="7477" y="34272"/>
                  </a:lnTo>
                  <a:lnTo>
                    <a:pt x="7465" y="34272"/>
                  </a:lnTo>
                  <a:lnTo>
                    <a:pt x="3001" y="9173"/>
                  </a:lnTo>
                  <a:lnTo>
                    <a:pt x="5477" y="8709"/>
                  </a:lnTo>
                  <a:close/>
                  <a:moveTo>
                    <a:pt x="2524" y="9257"/>
                  </a:moveTo>
                  <a:lnTo>
                    <a:pt x="6977" y="34367"/>
                  </a:lnTo>
                  <a:lnTo>
                    <a:pt x="5001" y="34736"/>
                  </a:lnTo>
                  <a:lnTo>
                    <a:pt x="536" y="9626"/>
                  </a:lnTo>
                  <a:lnTo>
                    <a:pt x="2524" y="9257"/>
                  </a:lnTo>
                  <a:close/>
                  <a:moveTo>
                    <a:pt x="10049" y="34426"/>
                  </a:moveTo>
                  <a:lnTo>
                    <a:pt x="10204" y="35272"/>
                  </a:lnTo>
                  <a:lnTo>
                    <a:pt x="5263" y="36189"/>
                  </a:lnTo>
                  <a:lnTo>
                    <a:pt x="5108" y="35343"/>
                  </a:lnTo>
                  <a:lnTo>
                    <a:pt x="7585" y="34891"/>
                  </a:lnTo>
                  <a:lnTo>
                    <a:pt x="10049" y="34426"/>
                  </a:lnTo>
                  <a:close/>
                  <a:moveTo>
                    <a:pt x="10597" y="37486"/>
                  </a:moveTo>
                  <a:lnTo>
                    <a:pt x="11109" y="40332"/>
                  </a:lnTo>
                  <a:cubicBezTo>
                    <a:pt x="11216" y="40999"/>
                    <a:pt x="10894" y="41606"/>
                    <a:pt x="10394" y="41701"/>
                  </a:cubicBezTo>
                  <a:lnTo>
                    <a:pt x="7299" y="42273"/>
                  </a:lnTo>
                  <a:cubicBezTo>
                    <a:pt x="7253" y="42281"/>
                    <a:pt x="7206" y="42286"/>
                    <a:pt x="7160" y="42286"/>
                  </a:cubicBezTo>
                  <a:cubicBezTo>
                    <a:pt x="6958" y="42286"/>
                    <a:pt x="6759" y="42202"/>
                    <a:pt x="6584" y="42046"/>
                  </a:cubicBezTo>
                  <a:cubicBezTo>
                    <a:pt x="6370" y="41856"/>
                    <a:pt x="6215" y="41570"/>
                    <a:pt x="6168" y="41249"/>
                  </a:cubicBezTo>
                  <a:lnTo>
                    <a:pt x="5656" y="38391"/>
                  </a:lnTo>
                  <a:lnTo>
                    <a:pt x="10597" y="37486"/>
                  </a:lnTo>
                  <a:close/>
                  <a:moveTo>
                    <a:pt x="1424" y="0"/>
                  </a:moveTo>
                  <a:cubicBezTo>
                    <a:pt x="1410" y="0"/>
                    <a:pt x="1395" y="2"/>
                    <a:pt x="1381" y="6"/>
                  </a:cubicBezTo>
                  <a:cubicBezTo>
                    <a:pt x="1286" y="17"/>
                    <a:pt x="1203" y="113"/>
                    <a:pt x="1191" y="232"/>
                  </a:cubicBezTo>
                  <a:lnTo>
                    <a:pt x="0" y="9280"/>
                  </a:lnTo>
                  <a:lnTo>
                    <a:pt x="0" y="9292"/>
                  </a:lnTo>
                  <a:cubicBezTo>
                    <a:pt x="0" y="9316"/>
                    <a:pt x="0" y="9328"/>
                    <a:pt x="0" y="9352"/>
                  </a:cubicBezTo>
                  <a:cubicBezTo>
                    <a:pt x="0" y="9364"/>
                    <a:pt x="0" y="9376"/>
                    <a:pt x="0" y="9376"/>
                  </a:cubicBezTo>
                  <a:cubicBezTo>
                    <a:pt x="0" y="9388"/>
                    <a:pt x="0" y="9400"/>
                    <a:pt x="0" y="9411"/>
                  </a:cubicBezTo>
                  <a:lnTo>
                    <a:pt x="4584" y="35129"/>
                  </a:lnTo>
                  <a:lnTo>
                    <a:pt x="4834" y="36581"/>
                  </a:lnTo>
                  <a:cubicBezTo>
                    <a:pt x="4846" y="36605"/>
                    <a:pt x="4846" y="36629"/>
                    <a:pt x="4858" y="36653"/>
                  </a:cubicBezTo>
                  <a:cubicBezTo>
                    <a:pt x="4858" y="36677"/>
                    <a:pt x="4858" y="36701"/>
                    <a:pt x="4858" y="36724"/>
                  </a:cubicBezTo>
                  <a:lnTo>
                    <a:pt x="5120" y="38177"/>
                  </a:lnTo>
                  <a:lnTo>
                    <a:pt x="5680" y="41344"/>
                  </a:lnTo>
                  <a:cubicBezTo>
                    <a:pt x="5775" y="41820"/>
                    <a:pt x="6001" y="42249"/>
                    <a:pt x="6322" y="42546"/>
                  </a:cubicBezTo>
                  <a:cubicBezTo>
                    <a:pt x="6590" y="42784"/>
                    <a:pt x="6907" y="42907"/>
                    <a:pt x="7219" y="42907"/>
                  </a:cubicBezTo>
                  <a:cubicBezTo>
                    <a:pt x="7282" y="42907"/>
                    <a:pt x="7344" y="42902"/>
                    <a:pt x="7406" y="42892"/>
                  </a:cubicBezTo>
                  <a:lnTo>
                    <a:pt x="10502" y="42320"/>
                  </a:lnTo>
                  <a:cubicBezTo>
                    <a:pt x="11275" y="42177"/>
                    <a:pt x="11764" y="41249"/>
                    <a:pt x="11585" y="40249"/>
                  </a:cubicBezTo>
                  <a:lnTo>
                    <a:pt x="11025" y="37093"/>
                  </a:lnTo>
                  <a:lnTo>
                    <a:pt x="10764" y="35629"/>
                  </a:lnTo>
                  <a:cubicBezTo>
                    <a:pt x="10764" y="35605"/>
                    <a:pt x="10752" y="35581"/>
                    <a:pt x="10740" y="35569"/>
                  </a:cubicBezTo>
                  <a:cubicBezTo>
                    <a:pt x="10740" y="35546"/>
                    <a:pt x="10740" y="35522"/>
                    <a:pt x="10740" y="35498"/>
                  </a:cubicBezTo>
                  <a:lnTo>
                    <a:pt x="10478" y="34034"/>
                  </a:lnTo>
                  <a:lnTo>
                    <a:pt x="5906" y="8316"/>
                  </a:lnTo>
                  <a:cubicBezTo>
                    <a:pt x="5906" y="8304"/>
                    <a:pt x="5906" y="8304"/>
                    <a:pt x="5894" y="8292"/>
                  </a:cubicBezTo>
                  <a:cubicBezTo>
                    <a:pt x="5894" y="8280"/>
                    <a:pt x="5894" y="8268"/>
                    <a:pt x="5894" y="8257"/>
                  </a:cubicBezTo>
                  <a:cubicBezTo>
                    <a:pt x="5882" y="8245"/>
                    <a:pt x="5882" y="8233"/>
                    <a:pt x="5870" y="8221"/>
                  </a:cubicBezTo>
                  <a:cubicBezTo>
                    <a:pt x="5870" y="8221"/>
                    <a:pt x="5870" y="8209"/>
                    <a:pt x="5870" y="8209"/>
                  </a:cubicBezTo>
                  <a:lnTo>
                    <a:pt x="1631" y="148"/>
                  </a:lnTo>
                  <a:cubicBezTo>
                    <a:pt x="1591" y="57"/>
                    <a:pt x="1507" y="0"/>
                    <a:pt x="1424" y="0"/>
                  </a:cubicBezTo>
                  <a:close/>
                </a:path>
              </a:pathLst>
            </a:custGeom>
            <a:solidFill>
              <a:schemeClr val="dk1"/>
            </a:solidFill>
            <a:ln cap="flat" cmpd="sng" w="1500">
              <a:solidFill>
                <a:schemeClr val="dk1"/>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7"/>
            <p:cNvSpPr/>
            <p:nvPr/>
          </p:nvSpPr>
          <p:spPr>
            <a:xfrm>
              <a:off x="7952214" y="2814550"/>
              <a:ext cx="127400" cy="44075"/>
            </a:xfrm>
            <a:custGeom>
              <a:rect b="b" l="l" r="r" t="t"/>
              <a:pathLst>
                <a:path extrusionOk="0" h="1763" w="5096">
                  <a:moveTo>
                    <a:pt x="4953" y="0"/>
                  </a:moveTo>
                  <a:lnTo>
                    <a:pt x="2477" y="465"/>
                  </a:lnTo>
                  <a:lnTo>
                    <a:pt x="0" y="917"/>
                  </a:lnTo>
                  <a:lnTo>
                    <a:pt x="155" y="1763"/>
                  </a:lnTo>
                  <a:lnTo>
                    <a:pt x="5096" y="846"/>
                  </a:lnTo>
                  <a:lnTo>
                    <a:pt x="4953" y="0"/>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7"/>
            <p:cNvSpPr/>
            <p:nvPr/>
          </p:nvSpPr>
          <p:spPr>
            <a:xfrm>
              <a:off x="7856364" y="1982000"/>
              <a:ext cx="36625" cy="62400"/>
            </a:xfrm>
            <a:custGeom>
              <a:rect b="b" l="l" r="r" t="t"/>
              <a:pathLst>
                <a:path extrusionOk="0" h="2496" w="1465">
                  <a:moveTo>
                    <a:pt x="310" y="1"/>
                  </a:moveTo>
                  <a:lnTo>
                    <a:pt x="0" y="2299"/>
                  </a:lnTo>
                  <a:cubicBezTo>
                    <a:pt x="234" y="2429"/>
                    <a:pt x="469" y="2495"/>
                    <a:pt x="696" y="2495"/>
                  </a:cubicBezTo>
                  <a:cubicBezTo>
                    <a:pt x="966" y="2495"/>
                    <a:pt x="1226" y="2403"/>
                    <a:pt x="1465" y="2215"/>
                  </a:cubicBezTo>
                  <a:lnTo>
                    <a:pt x="310" y="1"/>
                  </a:ln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7"/>
            <p:cNvSpPr/>
            <p:nvPr/>
          </p:nvSpPr>
          <p:spPr>
            <a:xfrm>
              <a:off x="7838189" y="2050775"/>
              <a:ext cx="117600" cy="128000"/>
            </a:xfrm>
            <a:custGeom>
              <a:rect b="b" l="l" r="r" t="t"/>
              <a:pathLst>
                <a:path extrusionOk="0" h="5120" w="4704">
                  <a:moveTo>
                    <a:pt x="2477" y="0"/>
                  </a:moveTo>
                  <a:cubicBezTo>
                    <a:pt x="2164" y="239"/>
                    <a:pt x="1815" y="360"/>
                    <a:pt x="1458" y="360"/>
                  </a:cubicBezTo>
                  <a:cubicBezTo>
                    <a:pt x="1192" y="360"/>
                    <a:pt x="921" y="292"/>
                    <a:pt x="656" y="155"/>
                  </a:cubicBezTo>
                  <a:lnTo>
                    <a:pt x="1" y="5120"/>
                  </a:lnTo>
                  <a:lnTo>
                    <a:pt x="2096" y="4727"/>
                  </a:lnTo>
                  <a:lnTo>
                    <a:pt x="4704" y="4239"/>
                  </a:lnTo>
                  <a:lnTo>
                    <a:pt x="24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7"/>
            <p:cNvSpPr/>
            <p:nvPr/>
          </p:nvSpPr>
          <p:spPr>
            <a:xfrm>
              <a:off x="7959339" y="2854425"/>
              <a:ext cx="127425" cy="44075"/>
            </a:xfrm>
            <a:custGeom>
              <a:rect b="b" l="l" r="r" t="t"/>
              <a:pathLst>
                <a:path extrusionOk="0" h="1763" w="5097">
                  <a:moveTo>
                    <a:pt x="4942" y="1"/>
                  </a:moveTo>
                  <a:lnTo>
                    <a:pt x="1" y="918"/>
                  </a:lnTo>
                  <a:lnTo>
                    <a:pt x="156" y="1763"/>
                  </a:lnTo>
                  <a:lnTo>
                    <a:pt x="5097" y="846"/>
                  </a:lnTo>
                  <a:lnTo>
                    <a:pt x="4942" y="1"/>
                  </a:ln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7"/>
            <p:cNvSpPr/>
            <p:nvPr/>
          </p:nvSpPr>
          <p:spPr>
            <a:xfrm>
              <a:off x="7965889" y="2891050"/>
              <a:ext cx="139025" cy="120000"/>
            </a:xfrm>
            <a:custGeom>
              <a:rect b="b" l="l" r="r" t="t"/>
              <a:pathLst>
                <a:path extrusionOk="0" h="4800" w="5561">
                  <a:moveTo>
                    <a:pt x="4942" y="0"/>
                  </a:moveTo>
                  <a:lnTo>
                    <a:pt x="2025" y="536"/>
                  </a:lnTo>
                  <a:lnTo>
                    <a:pt x="1" y="917"/>
                  </a:lnTo>
                  <a:lnTo>
                    <a:pt x="513" y="3763"/>
                  </a:lnTo>
                  <a:cubicBezTo>
                    <a:pt x="560" y="4084"/>
                    <a:pt x="715" y="4370"/>
                    <a:pt x="929" y="4560"/>
                  </a:cubicBezTo>
                  <a:cubicBezTo>
                    <a:pt x="1104" y="4716"/>
                    <a:pt x="1303" y="4800"/>
                    <a:pt x="1505" y="4800"/>
                  </a:cubicBezTo>
                  <a:cubicBezTo>
                    <a:pt x="1551" y="4800"/>
                    <a:pt x="1598" y="4795"/>
                    <a:pt x="1644" y="4787"/>
                  </a:cubicBezTo>
                  <a:lnTo>
                    <a:pt x="3061" y="4525"/>
                  </a:lnTo>
                  <a:lnTo>
                    <a:pt x="4739" y="4215"/>
                  </a:lnTo>
                  <a:cubicBezTo>
                    <a:pt x="5239" y="4120"/>
                    <a:pt x="5561" y="3513"/>
                    <a:pt x="5454" y="2858"/>
                  </a:cubicBezTo>
                  <a:lnTo>
                    <a:pt x="4942" y="0"/>
                  </a:lnTo>
                  <a:close/>
                </a:path>
              </a:pathLst>
            </a:custGeom>
            <a:solidFill>
              <a:srgbClr val="F09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 name="Google Shape;2019;p77"/>
          <p:cNvGrpSpPr/>
          <p:nvPr/>
        </p:nvGrpSpPr>
        <p:grpSpPr>
          <a:xfrm rot="-2524165">
            <a:off x="584284" y="1015604"/>
            <a:ext cx="320283" cy="1198223"/>
            <a:chOff x="8182874" y="2117588"/>
            <a:chExt cx="320297" cy="1198277"/>
          </a:xfrm>
        </p:grpSpPr>
        <p:sp>
          <p:nvSpPr>
            <p:cNvPr id="2020" name="Google Shape;2020;p77"/>
            <p:cNvSpPr/>
            <p:nvPr/>
          </p:nvSpPr>
          <p:spPr>
            <a:xfrm>
              <a:off x="8209739" y="2494127"/>
              <a:ext cx="208975" cy="804175"/>
            </a:xfrm>
            <a:custGeom>
              <a:rect b="b" l="l" r="r" t="t"/>
              <a:pathLst>
                <a:path extrusionOk="0" h="32167" w="8359">
                  <a:moveTo>
                    <a:pt x="5489" y="0"/>
                  </a:moveTo>
                  <a:cubicBezTo>
                    <a:pt x="4608" y="36"/>
                    <a:pt x="3739" y="703"/>
                    <a:pt x="3263" y="1703"/>
                  </a:cubicBezTo>
                  <a:cubicBezTo>
                    <a:pt x="2941" y="2381"/>
                    <a:pt x="2810" y="3131"/>
                    <a:pt x="2727" y="3882"/>
                  </a:cubicBezTo>
                  <a:cubicBezTo>
                    <a:pt x="2691" y="4191"/>
                    <a:pt x="2668" y="4489"/>
                    <a:pt x="2644" y="4786"/>
                  </a:cubicBezTo>
                  <a:cubicBezTo>
                    <a:pt x="2489" y="6787"/>
                    <a:pt x="2179" y="9787"/>
                    <a:pt x="1846" y="12966"/>
                  </a:cubicBezTo>
                  <a:cubicBezTo>
                    <a:pt x="1108" y="19943"/>
                    <a:pt x="1" y="30492"/>
                    <a:pt x="643" y="31337"/>
                  </a:cubicBezTo>
                  <a:cubicBezTo>
                    <a:pt x="870" y="31623"/>
                    <a:pt x="1084" y="31837"/>
                    <a:pt x="1310" y="31968"/>
                  </a:cubicBezTo>
                  <a:cubicBezTo>
                    <a:pt x="1513" y="32103"/>
                    <a:pt x="1721" y="32167"/>
                    <a:pt x="1931" y="32167"/>
                  </a:cubicBezTo>
                  <a:cubicBezTo>
                    <a:pt x="2018" y="32167"/>
                    <a:pt x="2104" y="32156"/>
                    <a:pt x="2191" y="32135"/>
                  </a:cubicBezTo>
                  <a:cubicBezTo>
                    <a:pt x="3418" y="31825"/>
                    <a:pt x="4489" y="29504"/>
                    <a:pt x="4656" y="28337"/>
                  </a:cubicBezTo>
                  <a:lnTo>
                    <a:pt x="7978" y="5894"/>
                  </a:lnTo>
                  <a:lnTo>
                    <a:pt x="7978" y="5906"/>
                  </a:lnTo>
                  <a:cubicBezTo>
                    <a:pt x="8156" y="4703"/>
                    <a:pt x="8359" y="3346"/>
                    <a:pt x="7990" y="2131"/>
                  </a:cubicBezTo>
                  <a:cubicBezTo>
                    <a:pt x="7716" y="1191"/>
                    <a:pt x="6906" y="214"/>
                    <a:pt x="5882" y="36"/>
                  </a:cubicBezTo>
                  <a:cubicBezTo>
                    <a:pt x="5763" y="12"/>
                    <a:pt x="5632" y="0"/>
                    <a:pt x="5489" y="0"/>
                  </a:cubicBezTo>
                  <a:close/>
                </a:path>
              </a:pathLst>
            </a:custGeom>
            <a:solidFill>
              <a:srgbClr val="FBE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7"/>
            <p:cNvSpPr/>
            <p:nvPr/>
          </p:nvSpPr>
          <p:spPr>
            <a:xfrm rot="-60166">
              <a:off x="8292624" y="2152246"/>
              <a:ext cx="166692" cy="282487"/>
            </a:xfrm>
            <a:custGeom>
              <a:rect b="b" l="l" r="r" t="t"/>
              <a:pathLst>
                <a:path extrusionOk="0" h="11300" w="6668">
                  <a:moveTo>
                    <a:pt x="4239" y="1"/>
                  </a:moveTo>
                  <a:lnTo>
                    <a:pt x="3905" y="501"/>
                  </a:lnTo>
                  <a:lnTo>
                    <a:pt x="1595" y="3978"/>
                  </a:lnTo>
                  <a:cubicBezTo>
                    <a:pt x="905" y="5025"/>
                    <a:pt x="119" y="6216"/>
                    <a:pt x="60" y="7526"/>
                  </a:cubicBezTo>
                  <a:cubicBezTo>
                    <a:pt x="0" y="8645"/>
                    <a:pt x="452" y="10205"/>
                    <a:pt x="1262" y="10919"/>
                  </a:cubicBezTo>
                  <a:cubicBezTo>
                    <a:pt x="1601" y="10777"/>
                    <a:pt x="1970" y="10715"/>
                    <a:pt x="2341" y="10715"/>
                  </a:cubicBezTo>
                  <a:cubicBezTo>
                    <a:pt x="2374" y="10715"/>
                    <a:pt x="2408" y="10715"/>
                    <a:pt x="2441" y="10716"/>
                  </a:cubicBezTo>
                  <a:cubicBezTo>
                    <a:pt x="3036" y="10740"/>
                    <a:pt x="3643" y="10943"/>
                    <a:pt x="4167" y="11300"/>
                  </a:cubicBezTo>
                  <a:cubicBezTo>
                    <a:pt x="6668" y="7549"/>
                    <a:pt x="5227" y="2501"/>
                    <a:pt x="4239" y="1"/>
                  </a:cubicBezTo>
                  <a:close/>
                </a:path>
              </a:pathLst>
            </a:custGeom>
            <a:solidFill>
              <a:srgbClr val="E87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7"/>
            <p:cNvSpPr/>
            <p:nvPr/>
          </p:nvSpPr>
          <p:spPr>
            <a:xfrm rot="-60166">
              <a:off x="8193292" y="2120117"/>
              <a:ext cx="299461" cy="1193219"/>
            </a:xfrm>
            <a:custGeom>
              <a:rect b="b" l="l" r="r" t="t"/>
              <a:pathLst>
                <a:path extrusionOk="0" h="47731" w="11979">
                  <a:moveTo>
                    <a:pt x="8669" y="1275"/>
                  </a:moveTo>
                  <a:cubicBezTo>
                    <a:pt x="9657" y="3775"/>
                    <a:pt x="11098" y="8823"/>
                    <a:pt x="8597" y="12574"/>
                  </a:cubicBezTo>
                  <a:cubicBezTo>
                    <a:pt x="8047" y="12189"/>
                    <a:pt x="7396" y="11991"/>
                    <a:pt x="6760" y="11991"/>
                  </a:cubicBezTo>
                  <a:cubicBezTo>
                    <a:pt x="6392" y="11991"/>
                    <a:pt x="6028" y="12058"/>
                    <a:pt x="5692" y="12193"/>
                  </a:cubicBezTo>
                  <a:cubicBezTo>
                    <a:pt x="4882" y="11479"/>
                    <a:pt x="4430" y="9931"/>
                    <a:pt x="4490" y="8812"/>
                  </a:cubicBezTo>
                  <a:cubicBezTo>
                    <a:pt x="4549" y="7490"/>
                    <a:pt x="5335" y="6299"/>
                    <a:pt x="6025" y="5252"/>
                  </a:cubicBezTo>
                  <a:lnTo>
                    <a:pt x="8669" y="1275"/>
                  </a:lnTo>
                  <a:close/>
                  <a:moveTo>
                    <a:pt x="6754" y="12580"/>
                  </a:moveTo>
                  <a:cubicBezTo>
                    <a:pt x="7323" y="12580"/>
                    <a:pt x="7912" y="12778"/>
                    <a:pt x="8395" y="13157"/>
                  </a:cubicBezTo>
                  <a:cubicBezTo>
                    <a:pt x="8704" y="13431"/>
                    <a:pt x="8847" y="13741"/>
                    <a:pt x="8823" y="14098"/>
                  </a:cubicBezTo>
                  <a:cubicBezTo>
                    <a:pt x="8800" y="14574"/>
                    <a:pt x="8478" y="15062"/>
                    <a:pt x="8181" y="15300"/>
                  </a:cubicBezTo>
                  <a:cubicBezTo>
                    <a:pt x="7637" y="14734"/>
                    <a:pt x="6925" y="14347"/>
                    <a:pt x="6110" y="14347"/>
                  </a:cubicBezTo>
                  <a:cubicBezTo>
                    <a:pt x="6086" y="14347"/>
                    <a:pt x="6062" y="14347"/>
                    <a:pt x="6037" y="14348"/>
                  </a:cubicBezTo>
                  <a:cubicBezTo>
                    <a:pt x="5597" y="14372"/>
                    <a:pt x="5168" y="14503"/>
                    <a:pt x="4763" y="14741"/>
                  </a:cubicBezTo>
                  <a:cubicBezTo>
                    <a:pt x="4632" y="14015"/>
                    <a:pt x="5049" y="13169"/>
                    <a:pt x="5775" y="12800"/>
                  </a:cubicBezTo>
                  <a:cubicBezTo>
                    <a:pt x="6075" y="12652"/>
                    <a:pt x="6411" y="12580"/>
                    <a:pt x="6754" y="12580"/>
                  </a:cubicBezTo>
                  <a:close/>
                  <a:moveTo>
                    <a:pt x="6117" y="14954"/>
                  </a:moveTo>
                  <a:cubicBezTo>
                    <a:pt x="7283" y="14954"/>
                    <a:pt x="8245" y="16043"/>
                    <a:pt x="8550" y="17086"/>
                  </a:cubicBezTo>
                  <a:cubicBezTo>
                    <a:pt x="8919" y="18301"/>
                    <a:pt x="8716" y="19658"/>
                    <a:pt x="8538" y="20849"/>
                  </a:cubicBezTo>
                  <a:lnTo>
                    <a:pt x="5216" y="43292"/>
                  </a:lnTo>
                  <a:cubicBezTo>
                    <a:pt x="5049" y="44459"/>
                    <a:pt x="3978" y="46780"/>
                    <a:pt x="2751" y="47090"/>
                  </a:cubicBezTo>
                  <a:cubicBezTo>
                    <a:pt x="2664" y="47112"/>
                    <a:pt x="2577" y="47123"/>
                    <a:pt x="2491" y="47123"/>
                  </a:cubicBezTo>
                  <a:cubicBezTo>
                    <a:pt x="2057" y="47123"/>
                    <a:pt x="1632" y="46848"/>
                    <a:pt x="1215" y="46292"/>
                  </a:cubicBezTo>
                  <a:cubicBezTo>
                    <a:pt x="572" y="45447"/>
                    <a:pt x="1680" y="34898"/>
                    <a:pt x="2406" y="27921"/>
                  </a:cubicBezTo>
                  <a:cubicBezTo>
                    <a:pt x="2739" y="24742"/>
                    <a:pt x="3049" y="21742"/>
                    <a:pt x="3204" y="19730"/>
                  </a:cubicBezTo>
                  <a:cubicBezTo>
                    <a:pt x="3228" y="19432"/>
                    <a:pt x="3251" y="19134"/>
                    <a:pt x="3287" y="18837"/>
                  </a:cubicBezTo>
                  <a:cubicBezTo>
                    <a:pt x="3370" y="18075"/>
                    <a:pt x="3501" y="17324"/>
                    <a:pt x="3823" y="16646"/>
                  </a:cubicBezTo>
                  <a:cubicBezTo>
                    <a:pt x="4299" y="15658"/>
                    <a:pt x="5168" y="14991"/>
                    <a:pt x="6061" y="14955"/>
                  </a:cubicBezTo>
                  <a:cubicBezTo>
                    <a:pt x="6080" y="14955"/>
                    <a:pt x="6099" y="14954"/>
                    <a:pt x="6117" y="14954"/>
                  </a:cubicBezTo>
                  <a:close/>
                  <a:moveTo>
                    <a:pt x="8800" y="1"/>
                  </a:moveTo>
                  <a:lnTo>
                    <a:pt x="5525" y="4918"/>
                  </a:lnTo>
                  <a:cubicBezTo>
                    <a:pt x="4823" y="5978"/>
                    <a:pt x="3942" y="7299"/>
                    <a:pt x="3882" y="8776"/>
                  </a:cubicBezTo>
                  <a:cubicBezTo>
                    <a:pt x="3823" y="9978"/>
                    <a:pt x="4251" y="11586"/>
                    <a:pt x="5133" y="12491"/>
                  </a:cubicBezTo>
                  <a:cubicBezTo>
                    <a:pt x="4323" y="13110"/>
                    <a:pt x="3942" y="14193"/>
                    <a:pt x="4228" y="15122"/>
                  </a:cubicBezTo>
                  <a:cubicBezTo>
                    <a:pt x="3847" y="15455"/>
                    <a:pt x="3513" y="15884"/>
                    <a:pt x="3275" y="16396"/>
                  </a:cubicBezTo>
                  <a:cubicBezTo>
                    <a:pt x="2787" y="17444"/>
                    <a:pt x="2692" y="18634"/>
                    <a:pt x="2608" y="19694"/>
                  </a:cubicBezTo>
                  <a:cubicBezTo>
                    <a:pt x="2525" y="20682"/>
                    <a:pt x="2418" y="21932"/>
                    <a:pt x="2275" y="23325"/>
                  </a:cubicBezTo>
                  <a:cubicBezTo>
                    <a:pt x="2132" y="24730"/>
                    <a:pt x="1965" y="26266"/>
                    <a:pt x="1799" y="27861"/>
                  </a:cubicBezTo>
                  <a:cubicBezTo>
                    <a:pt x="715" y="38256"/>
                    <a:pt x="1" y="45685"/>
                    <a:pt x="727" y="46649"/>
                  </a:cubicBezTo>
                  <a:cubicBezTo>
                    <a:pt x="1299" y="47400"/>
                    <a:pt x="1846" y="47673"/>
                    <a:pt x="2323" y="47721"/>
                  </a:cubicBezTo>
                  <a:cubicBezTo>
                    <a:pt x="2382" y="47728"/>
                    <a:pt x="2440" y="47731"/>
                    <a:pt x="2497" y="47731"/>
                  </a:cubicBezTo>
                  <a:cubicBezTo>
                    <a:pt x="2641" y="47731"/>
                    <a:pt x="2774" y="47711"/>
                    <a:pt x="2894" y="47685"/>
                  </a:cubicBezTo>
                  <a:cubicBezTo>
                    <a:pt x="4454" y="47281"/>
                    <a:pt x="5621" y="44673"/>
                    <a:pt x="5811" y="43387"/>
                  </a:cubicBezTo>
                  <a:lnTo>
                    <a:pt x="9133" y="20944"/>
                  </a:lnTo>
                  <a:cubicBezTo>
                    <a:pt x="9312" y="19682"/>
                    <a:pt x="9526" y="18253"/>
                    <a:pt x="9133" y="16920"/>
                  </a:cubicBezTo>
                  <a:cubicBezTo>
                    <a:pt x="9014" y="16515"/>
                    <a:pt x="8812" y="16122"/>
                    <a:pt x="8562" y="15765"/>
                  </a:cubicBezTo>
                  <a:cubicBezTo>
                    <a:pt x="8966" y="15431"/>
                    <a:pt x="9395" y="14812"/>
                    <a:pt x="9431" y="14134"/>
                  </a:cubicBezTo>
                  <a:cubicBezTo>
                    <a:pt x="9443" y="13717"/>
                    <a:pt x="9312" y="13324"/>
                    <a:pt x="9050" y="12991"/>
                  </a:cubicBezTo>
                  <a:cubicBezTo>
                    <a:pt x="11979" y="8704"/>
                    <a:pt x="10014" y="2870"/>
                    <a:pt x="9014" y="513"/>
                  </a:cubicBezTo>
                  <a:lnTo>
                    <a:pt x="88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2023" name="Google Shape;2023;p77"/>
            <p:cNvSpPr/>
            <p:nvPr/>
          </p:nvSpPr>
          <p:spPr>
            <a:xfrm>
              <a:off x="8309064" y="2434750"/>
              <a:ext cx="105400" cy="67600"/>
            </a:xfrm>
            <a:custGeom>
              <a:rect b="b" l="l" r="r" t="t"/>
              <a:pathLst>
                <a:path extrusionOk="0" h="2704" w="4216">
                  <a:moveTo>
                    <a:pt x="2155" y="1"/>
                  </a:moveTo>
                  <a:cubicBezTo>
                    <a:pt x="1798" y="1"/>
                    <a:pt x="1453" y="72"/>
                    <a:pt x="1143" y="215"/>
                  </a:cubicBezTo>
                  <a:cubicBezTo>
                    <a:pt x="417" y="584"/>
                    <a:pt x="0" y="1430"/>
                    <a:pt x="131" y="2156"/>
                  </a:cubicBezTo>
                  <a:cubicBezTo>
                    <a:pt x="524" y="1918"/>
                    <a:pt x="965" y="1787"/>
                    <a:pt x="1405" y="1763"/>
                  </a:cubicBezTo>
                  <a:cubicBezTo>
                    <a:pt x="1572" y="1763"/>
                    <a:pt x="1739" y="1775"/>
                    <a:pt x="1894" y="1799"/>
                  </a:cubicBezTo>
                  <a:cubicBezTo>
                    <a:pt x="2536" y="1906"/>
                    <a:pt x="3096" y="2251"/>
                    <a:pt x="3549" y="2703"/>
                  </a:cubicBezTo>
                  <a:cubicBezTo>
                    <a:pt x="3846" y="2465"/>
                    <a:pt x="4168" y="1989"/>
                    <a:pt x="4191" y="1513"/>
                  </a:cubicBezTo>
                  <a:cubicBezTo>
                    <a:pt x="4215" y="1156"/>
                    <a:pt x="4060" y="846"/>
                    <a:pt x="3763" y="572"/>
                  </a:cubicBezTo>
                  <a:cubicBezTo>
                    <a:pt x="3287" y="203"/>
                    <a:pt x="2715" y="1"/>
                    <a:pt x="2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grpSp>
        <p:nvGrpSpPr>
          <p:cNvPr id="2024" name="Google Shape;2024;p77"/>
          <p:cNvGrpSpPr/>
          <p:nvPr/>
        </p:nvGrpSpPr>
        <p:grpSpPr>
          <a:xfrm>
            <a:off x="1137345" y="308385"/>
            <a:ext cx="1504864" cy="1667242"/>
            <a:chOff x="553520" y="432110"/>
            <a:chExt cx="1504864" cy="1667242"/>
          </a:xfrm>
        </p:grpSpPr>
        <p:sp>
          <p:nvSpPr>
            <p:cNvPr id="2025" name="Google Shape;2025;p77"/>
            <p:cNvSpPr/>
            <p:nvPr/>
          </p:nvSpPr>
          <p:spPr>
            <a:xfrm flipH="1" rot="-1474120">
              <a:off x="1111241" y="585910"/>
              <a:ext cx="189933" cy="165832"/>
            </a:xfrm>
            <a:custGeom>
              <a:rect b="b" l="l" r="r" t="t"/>
              <a:pathLst>
                <a:path extrusionOk="0" h="6633" w="7597">
                  <a:moveTo>
                    <a:pt x="2667" y="1"/>
                  </a:moveTo>
                  <a:cubicBezTo>
                    <a:pt x="1191" y="1"/>
                    <a:pt x="0" y="1203"/>
                    <a:pt x="0" y="2668"/>
                  </a:cubicBezTo>
                  <a:lnTo>
                    <a:pt x="191" y="6633"/>
                  </a:lnTo>
                  <a:lnTo>
                    <a:pt x="1143" y="6514"/>
                  </a:lnTo>
                  <a:cubicBezTo>
                    <a:pt x="2263" y="6192"/>
                    <a:pt x="3441" y="6014"/>
                    <a:pt x="4668" y="5990"/>
                  </a:cubicBezTo>
                  <a:lnTo>
                    <a:pt x="5572" y="5990"/>
                  </a:lnTo>
                  <a:lnTo>
                    <a:pt x="7597" y="5740"/>
                  </a:lnTo>
                  <a:lnTo>
                    <a:pt x="7597" y="2668"/>
                  </a:lnTo>
                  <a:cubicBezTo>
                    <a:pt x="7597" y="1227"/>
                    <a:pt x="6442" y="37"/>
                    <a:pt x="5001" y="13"/>
                  </a:cubicBezTo>
                  <a:cubicBezTo>
                    <a:pt x="4989" y="1"/>
                    <a:pt x="4953" y="1"/>
                    <a:pt x="4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7"/>
            <p:cNvSpPr/>
            <p:nvPr/>
          </p:nvSpPr>
          <p:spPr>
            <a:xfrm flipH="1" rot="-1474120">
              <a:off x="751940" y="751196"/>
              <a:ext cx="189933" cy="186382"/>
            </a:xfrm>
            <a:custGeom>
              <a:rect b="b" l="l" r="r" t="t"/>
              <a:pathLst>
                <a:path extrusionOk="0" h="7455" w="7597">
                  <a:moveTo>
                    <a:pt x="2656" y="1"/>
                  </a:moveTo>
                  <a:cubicBezTo>
                    <a:pt x="1191" y="1"/>
                    <a:pt x="0" y="1192"/>
                    <a:pt x="0" y="2656"/>
                  </a:cubicBezTo>
                  <a:lnTo>
                    <a:pt x="0" y="5775"/>
                  </a:lnTo>
                  <a:lnTo>
                    <a:pt x="977" y="5990"/>
                  </a:lnTo>
                  <a:lnTo>
                    <a:pt x="1108" y="5990"/>
                  </a:lnTo>
                  <a:cubicBezTo>
                    <a:pt x="2501" y="5990"/>
                    <a:pt x="3834" y="6192"/>
                    <a:pt x="5096" y="6585"/>
                  </a:cubicBezTo>
                  <a:cubicBezTo>
                    <a:pt x="5751" y="6787"/>
                    <a:pt x="6370" y="7026"/>
                    <a:pt x="6966" y="7311"/>
                  </a:cubicBezTo>
                  <a:lnTo>
                    <a:pt x="7597" y="7454"/>
                  </a:lnTo>
                  <a:lnTo>
                    <a:pt x="7597" y="2668"/>
                  </a:lnTo>
                  <a:lnTo>
                    <a:pt x="7597" y="2656"/>
                  </a:lnTo>
                  <a:cubicBezTo>
                    <a:pt x="7597" y="1311"/>
                    <a:pt x="6585" y="191"/>
                    <a:pt x="5263" y="25"/>
                  </a:cubicBezTo>
                  <a:cubicBezTo>
                    <a:pt x="5156" y="13"/>
                    <a:pt x="5049" y="1"/>
                    <a:pt x="49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7"/>
            <p:cNvSpPr/>
            <p:nvPr/>
          </p:nvSpPr>
          <p:spPr>
            <a:xfrm flipH="1" rot="-1474120">
              <a:off x="1015290" y="1572598"/>
              <a:ext cx="233684" cy="482244"/>
            </a:xfrm>
            <a:custGeom>
              <a:rect b="b" l="l" r="r" t="t"/>
              <a:pathLst>
                <a:path extrusionOk="0" h="19289" w="9347">
                  <a:moveTo>
                    <a:pt x="9346" y="0"/>
                  </a:moveTo>
                  <a:cubicBezTo>
                    <a:pt x="8668" y="465"/>
                    <a:pt x="7834" y="703"/>
                    <a:pt x="7013" y="703"/>
                  </a:cubicBezTo>
                  <a:cubicBezTo>
                    <a:pt x="6382" y="703"/>
                    <a:pt x="5739" y="560"/>
                    <a:pt x="5179" y="274"/>
                  </a:cubicBezTo>
                  <a:lnTo>
                    <a:pt x="5179" y="11740"/>
                  </a:lnTo>
                  <a:cubicBezTo>
                    <a:pt x="5179" y="15169"/>
                    <a:pt x="3024" y="18122"/>
                    <a:pt x="0" y="19289"/>
                  </a:cubicBezTo>
                  <a:lnTo>
                    <a:pt x="1798" y="19289"/>
                  </a:lnTo>
                  <a:cubicBezTo>
                    <a:pt x="5953" y="19289"/>
                    <a:pt x="9346" y="15895"/>
                    <a:pt x="9346" y="11740"/>
                  </a:cubicBezTo>
                  <a:lnTo>
                    <a:pt x="934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7"/>
            <p:cNvSpPr/>
            <p:nvPr/>
          </p:nvSpPr>
          <p:spPr>
            <a:xfrm flipH="1" rot="-1474120">
              <a:off x="762983" y="913088"/>
              <a:ext cx="350089" cy="672152"/>
            </a:xfrm>
            <a:custGeom>
              <a:rect b="b" l="l" r="r" t="t"/>
              <a:pathLst>
                <a:path extrusionOk="0" h="26885" w="14003">
                  <a:moveTo>
                    <a:pt x="1" y="1"/>
                  </a:moveTo>
                  <a:cubicBezTo>
                    <a:pt x="5680" y="1655"/>
                    <a:pt x="9835" y="6906"/>
                    <a:pt x="9835" y="13109"/>
                  </a:cubicBezTo>
                  <a:lnTo>
                    <a:pt x="9835" y="26420"/>
                  </a:lnTo>
                  <a:cubicBezTo>
                    <a:pt x="10381" y="26734"/>
                    <a:pt x="11004" y="26884"/>
                    <a:pt x="11630" y="26884"/>
                  </a:cubicBezTo>
                  <a:cubicBezTo>
                    <a:pt x="12478" y="26884"/>
                    <a:pt x="13331" y="26608"/>
                    <a:pt x="14002" y="26087"/>
                  </a:cubicBezTo>
                  <a:lnTo>
                    <a:pt x="14002" y="13109"/>
                  </a:lnTo>
                  <a:cubicBezTo>
                    <a:pt x="14002" y="7918"/>
                    <a:pt x="10966" y="3430"/>
                    <a:pt x="6585" y="1298"/>
                  </a:cubicBezTo>
                  <a:cubicBezTo>
                    <a:pt x="4858" y="477"/>
                    <a:pt x="2930" y="1"/>
                    <a:pt x="8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7"/>
            <p:cNvSpPr/>
            <p:nvPr/>
          </p:nvSpPr>
          <p:spPr>
            <a:xfrm flipH="1" rot="-1474120">
              <a:off x="1094340" y="1350478"/>
              <a:ext cx="788832" cy="110454"/>
            </a:xfrm>
            <a:custGeom>
              <a:rect b="b" l="l" r="r" t="t"/>
              <a:pathLst>
                <a:path extrusionOk="0" h="4418" w="31552">
                  <a:moveTo>
                    <a:pt x="4584" y="0"/>
                  </a:moveTo>
                  <a:cubicBezTo>
                    <a:pt x="3536" y="0"/>
                    <a:pt x="2572" y="357"/>
                    <a:pt x="1810" y="953"/>
                  </a:cubicBezTo>
                  <a:cubicBezTo>
                    <a:pt x="1607" y="1095"/>
                    <a:pt x="1429" y="1250"/>
                    <a:pt x="1262" y="1429"/>
                  </a:cubicBezTo>
                  <a:cubicBezTo>
                    <a:pt x="512" y="2215"/>
                    <a:pt x="48" y="3262"/>
                    <a:pt x="0" y="4417"/>
                  </a:cubicBezTo>
                  <a:lnTo>
                    <a:pt x="31552" y="4417"/>
                  </a:lnTo>
                  <a:cubicBezTo>
                    <a:pt x="31456" y="1965"/>
                    <a:pt x="29444" y="0"/>
                    <a:pt x="269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7"/>
            <p:cNvSpPr/>
            <p:nvPr/>
          </p:nvSpPr>
          <p:spPr>
            <a:xfrm flipH="1" rot="-1474120">
              <a:off x="1208270" y="1466385"/>
              <a:ext cx="789432" cy="378365"/>
            </a:xfrm>
            <a:custGeom>
              <a:rect b="b" l="l" r="r" t="t"/>
              <a:pathLst>
                <a:path extrusionOk="0" h="15134" w="31576">
                  <a:moveTo>
                    <a:pt x="0" y="1"/>
                  </a:moveTo>
                  <a:lnTo>
                    <a:pt x="0" y="10538"/>
                  </a:lnTo>
                  <a:cubicBezTo>
                    <a:pt x="0" y="13062"/>
                    <a:pt x="2060" y="15134"/>
                    <a:pt x="4596" y="15134"/>
                  </a:cubicBezTo>
                  <a:lnTo>
                    <a:pt x="26980" y="15134"/>
                  </a:lnTo>
                  <a:cubicBezTo>
                    <a:pt x="29516" y="15134"/>
                    <a:pt x="31576" y="13062"/>
                    <a:pt x="31576" y="10538"/>
                  </a:cubicBezTo>
                  <a:lnTo>
                    <a:pt x="315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7"/>
            <p:cNvSpPr/>
            <p:nvPr/>
          </p:nvSpPr>
          <p:spPr>
            <a:xfrm flipH="1" rot="-1474120">
              <a:off x="950407" y="739401"/>
              <a:ext cx="842734" cy="1166597"/>
            </a:xfrm>
            <a:custGeom>
              <a:rect b="b" l="l" r="r" t="t"/>
              <a:pathLst>
                <a:path extrusionOk="0" h="46662" w="33708">
                  <a:moveTo>
                    <a:pt x="15048" y="3769"/>
                  </a:moveTo>
                  <a:cubicBezTo>
                    <a:pt x="15720" y="3769"/>
                    <a:pt x="16362" y="4015"/>
                    <a:pt x="16813" y="4465"/>
                  </a:cubicBezTo>
                  <a:cubicBezTo>
                    <a:pt x="17253" y="4906"/>
                    <a:pt x="17420" y="5442"/>
                    <a:pt x="17515" y="5823"/>
                  </a:cubicBezTo>
                  <a:lnTo>
                    <a:pt x="20503" y="4251"/>
                  </a:lnTo>
                  <a:cubicBezTo>
                    <a:pt x="20719" y="4134"/>
                    <a:pt x="20952" y="4079"/>
                    <a:pt x="21181" y="4079"/>
                  </a:cubicBezTo>
                  <a:cubicBezTo>
                    <a:pt x="21699" y="4079"/>
                    <a:pt x="22200" y="4360"/>
                    <a:pt x="22456" y="4846"/>
                  </a:cubicBezTo>
                  <a:cubicBezTo>
                    <a:pt x="22635" y="5192"/>
                    <a:pt x="22670" y="5585"/>
                    <a:pt x="22551" y="5954"/>
                  </a:cubicBezTo>
                  <a:cubicBezTo>
                    <a:pt x="22444" y="6323"/>
                    <a:pt x="22194" y="6620"/>
                    <a:pt x="21849" y="6799"/>
                  </a:cubicBezTo>
                  <a:lnTo>
                    <a:pt x="18587" y="8525"/>
                  </a:lnTo>
                  <a:cubicBezTo>
                    <a:pt x="18313" y="8668"/>
                    <a:pt x="17729" y="8978"/>
                    <a:pt x="17027" y="8978"/>
                  </a:cubicBezTo>
                  <a:cubicBezTo>
                    <a:pt x="16658" y="8978"/>
                    <a:pt x="16312" y="8894"/>
                    <a:pt x="15991" y="8716"/>
                  </a:cubicBezTo>
                  <a:cubicBezTo>
                    <a:pt x="15098" y="8240"/>
                    <a:pt x="14872" y="7359"/>
                    <a:pt x="14765" y="6811"/>
                  </a:cubicBezTo>
                  <a:cubicBezTo>
                    <a:pt x="14693" y="6859"/>
                    <a:pt x="14610" y="6918"/>
                    <a:pt x="14527" y="6966"/>
                  </a:cubicBezTo>
                  <a:lnTo>
                    <a:pt x="12312" y="8430"/>
                  </a:lnTo>
                  <a:cubicBezTo>
                    <a:pt x="12068" y="8591"/>
                    <a:pt x="11794" y="8668"/>
                    <a:pt x="11524" y="8668"/>
                  </a:cubicBezTo>
                  <a:cubicBezTo>
                    <a:pt x="11053" y="8668"/>
                    <a:pt x="10591" y="8437"/>
                    <a:pt x="10312" y="8013"/>
                  </a:cubicBezTo>
                  <a:cubicBezTo>
                    <a:pt x="9871" y="7347"/>
                    <a:pt x="10050" y="6454"/>
                    <a:pt x="10717" y="6013"/>
                  </a:cubicBezTo>
                  <a:lnTo>
                    <a:pt x="12943" y="4549"/>
                  </a:lnTo>
                  <a:cubicBezTo>
                    <a:pt x="13324" y="4299"/>
                    <a:pt x="13788" y="4001"/>
                    <a:pt x="14396" y="3846"/>
                  </a:cubicBezTo>
                  <a:cubicBezTo>
                    <a:pt x="14613" y="3794"/>
                    <a:pt x="14832" y="3769"/>
                    <a:pt x="15048" y="3769"/>
                  </a:cubicBezTo>
                  <a:close/>
                  <a:moveTo>
                    <a:pt x="13110" y="1"/>
                  </a:moveTo>
                  <a:cubicBezTo>
                    <a:pt x="11836" y="1"/>
                    <a:pt x="10609" y="179"/>
                    <a:pt x="9454" y="524"/>
                  </a:cubicBezTo>
                  <a:cubicBezTo>
                    <a:pt x="4001" y="2108"/>
                    <a:pt x="1" y="7156"/>
                    <a:pt x="1" y="13109"/>
                  </a:cubicBezTo>
                  <a:lnTo>
                    <a:pt x="1" y="26373"/>
                  </a:lnTo>
                  <a:cubicBezTo>
                    <a:pt x="811" y="25849"/>
                    <a:pt x="1763" y="25551"/>
                    <a:pt x="2787" y="25551"/>
                  </a:cubicBezTo>
                  <a:lnTo>
                    <a:pt x="25171" y="25551"/>
                  </a:lnTo>
                  <a:cubicBezTo>
                    <a:pt x="28004" y="25551"/>
                    <a:pt x="30314" y="27849"/>
                    <a:pt x="30314" y="30695"/>
                  </a:cubicBezTo>
                  <a:lnTo>
                    <a:pt x="30314" y="42256"/>
                  </a:lnTo>
                  <a:cubicBezTo>
                    <a:pt x="30314" y="44125"/>
                    <a:pt x="29302" y="45768"/>
                    <a:pt x="27802" y="46661"/>
                  </a:cubicBezTo>
                  <a:cubicBezTo>
                    <a:pt x="31171" y="45911"/>
                    <a:pt x="33708" y="42899"/>
                    <a:pt x="33708" y="39303"/>
                  </a:cubicBezTo>
                  <a:lnTo>
                    <a:pt x="33708" y="13109"/>
                  </a:lnTo>
                  <a:cubicBezTo>
                    <a:pt x="33708" y="5882"/>
                    <a:pt x="27826" y="1"/>
                    <a:pt x="205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7"/>
            <p:cNvSpPr/>
            <p:nvPr/>
          </p:nvSpPr>
          <p:spPr>
            <a:xfrm flipH="1" rot="-1474120">
              <a:off x="789781" y="585104"/>
              <a:ext cx="1032341" cy="1361254"/>
            </a:xfrm>
            <a:custGeom>
              <a:rect b="b" l="l" r="r" t="t"/>
              <a:pathLst>
                <a:path extrusionOk="0" h="54448" w="41292">
                  <a:moveTo>
                    <a:pt x="15479" y="536"/>
                  </a:moveTo>
                  <a:cubicBezTo>
                    <a:pt x="16955" y="536"/>
                    <a:pt x="18146" y="1738"/>
                    <a:pt x="18146" y="3203"/>
                  </a:cubicBezTo>
                  <a:lnTo>
                    <a:pt x="18146" y="6275"/>
                  </a:lnTo>
                  <a:lnTo>
                    <a:pt x="16121" y="6525"/>
                  </a:lnTo>
                  <a:lnTo>
                    <a:pt x="15455" y="6525"/>
                  </a:lnTo>
                  <a:cubicBezTo>
                    <a:pt x="14157" y="6525"/>
                    <a:pt x="12883" y="6703"/>
                    <a:pt x="11692" y="7049"/>
                  </a:cubicBezTo>
                  <a:lnTo>
                    <a:pt x="10728" y="7168"/>
                  </a:lnTo>
                  <a:lnTo>
                    <a:pt x="10549" y="3203"/>
                  </a:lnTo>
                  <a:cubicBezTo>
                    <a:pt x="10549" y="1738"/>
                    <a:pt x="11740" y="536"/>
                    <a:pt x="13216" y="536"/>
                  </a:cubicBezTo>
                  <a:close/>
                  <a:moveTo>
                    <a:pt x="31481" y="536"/>
                  </a:moveTo>
                  <a:cubicBezTo>
                    <a:pt x="32945" y="536"/>
                    <a:pt x="34136" y="1727"/>
                    <a:pt x="34136" y="3191"/>
                  </a:cubicBezTo>
                  <a:lnTo>
                    <a:pt x="34136" y="7989"/>
                  </a:lnTo>
                  <a:lnTo>
                    <a:pt x="33505" y="7846"/>
                  </a:lnTo>
                  <a:cubicBezTo>
                    <a:pt x="31731" y="7001"/>
                    <a:pt x="29742" y="6525"/>
                    <a:pt x="27647" y="6525"/>
                  </a:cubicBezTo>
                  <a:lnTo>
                    <a:pt x="27516" y="6525"/>
                  </a:lnTo>
                  <a:lnTo>
                    <a:pt x="26539" y="6310"/>
                  </a:lnTo>
                  <a:lnTo>
                    <a:pt x="26539" y="3191"/>
                  </a:lnTo>
                  <a:lnTo>
                    <a:pt x="26528" y="3191"/>
                  </a:lnTo>
                  <a:cubicBezTo>
                    <a:pt x="26528" y="1727"/>
                    <a:pt x="27730" y="536"/>
                    <a:pt x="29195" y="536"/>
                  </a:cubicBezTo>
                  <a:close/>
                  <a:moveTo>
                    <a:pt x="27647" y="7061"/>
                  </a:moveTo>
                  <a:cubicBezTo>
                    <a:pt x="29683" y="7061"/>
                    <a:pt x="31611" y="7537"/>
                    <a:pt x="33338" y="8358"/>
                  </a:cubicBezTo>
                  <a:cubicBezTo>
                    <a:pt x="37719" y="10490"/>
                    <a:pt x="40755" y="14978"/>
                    <a:pt x="40755" y="20169"/>
                  </a:cubicBezTo>
                  <a:lnTo>
                    <a:pt x="40755" y="33147"/>
                  </a:lnTo>
                  <a:cubicBezTo>
                    <a:pt x="40084" y="33668"/>
                    <a:pt x="39227" y="33944"/>
                    <a:pt x="38378" y="33944"/>
                  </a:cubicBezTo>
                  <a:cubicBezTo>
                    <a:pt x="37751" y="33944"/>
                    <a:pt x="37129" y="33794"/>
                    <a:pt x="36588" y="33480"/>
                  </a:cubicBezTo>
                  <a:lnTo>
                    <a:pt x="36588" y="20169"/>
                  </a:lnTo>
                  <a:cubicBezTo>
                    <a:pt x="36588" y="13966"/>
                    <a:pt x="32421" y="8715"/>
                    <a:pt x="26754" y="7061"/>
                  </a:cubicBezTo>
                  <a:close/>
                  <a:moveTo>
                    <a:pt x="40755" y="33600"/>
                  </a:moveTo>
                  <a:lnTo>
                    <a:pt x="40755" y="34171"/>
                  </a:lnTo>
                  <a:cubicBezTo>
                    <a:pt x="40093" y="34698"/>
                    <a:pt x="39254" y="34968"/>
                    <a:pt x="38418" y="34968"/>
                  </a:cubicBezTo>
                  <a:cubicBezTo>
                    <a:pt x="37780" y="34968"/>
                    <a:pt x="37144" y="34812"/>
                    <a:pt x="36588" y="34492"/>
                  </a:cubicBezTo>
                  <a:lnTo>
                    <a:pt x="36588" y="33885"/>
                  </a:lnTo>
                  <a:cubicBezTo>
                    <a:pt x="37136" y="34159"/>
                    <a:pt x="37755" y="34302"/>
                    <a:pt x="38374" y="34302"/>
                  </a:cubicBezTo>
                  <a:cubicBezTo>
                    <a:pt x="39220" y="34302"/>
                    <a:pt x="40053" y="34064"/>
                    <a:pt x="40755" y="33600"/>
                  </a:cubicBezTo>
                  <a:close/>
                  <a:moveTo>
                    <a:pt x="27516" y="33147"/>
                  </a:moveTo>
                  <a:cubicBezTo>
                    <a:pt x="29992" y="33147"/>
                    <a:pt x="32004" y="35112"/>
                    <a:pt x="32100" y="37564"/>
                  </a:cubicBezTo>
                  <a:lnTo>
                    <a:pt x="548" y="37564"/>
                  </a:lnTo>
                  <a:cubicBezTo>
                    <a:pt x="596" y="36409"/>
                    <a:pt x="1060" y="35362"/>
                    <a:pt x="1810" y="34576"/>
                  </a:cubicBezTo>
                  <a:cubicBezTo>
                    <a:pt x="1977" y="34397"/>
                    <a:pt x="2155" y="34242"/>
                    <a:pt x="2346" y="34100"/>
                  </a:cubicBezTo>
                  <a:cubicBezTo>
                    <a:pt x="3120" y="33504"/>
                    <a:pt x="4084" y="33147"/>
                    <a:pt x="5132" y="33147"/>
                  </a:cubicBezTo>
                  <a:close/>
                  <a:moveTo>
                    <a:pt x="31933" y="37933"/>
                  </a:moveTo>
                  <a:lnTo>
                    <a:pt x="31933" y="38422"/>
                  </a:lnTo>
                  <a:lnTo>
                    <a:pt x="715" y="38422"/>
                  </a:lnTo>
                  <a:lnTo>
                    <a:pt x="715" y="37933"/>
                  </a:lnTo>
                  <a:close/>
                  <a:moveTo>
                    <a:pt x="22944" y="7061"/>
                  </a:moveTo>
                  <a:cubicBezTo>
                    <a:pt x="30159" y="7061"/>
                    <a:pt x="36041" y="12942"/>
                    <a:pt x="36041" y="20169"/>
                  </a:cubicBezTo>
                  <a:lnTo>
                    <a:pt x="36041" y="46351"/>
                  </a:lnTo>
                  <a:cubicBezTo>
                    <a:pt x="36041" y="49959"/>
                    <a:pt x="33516" y="52971"/>
                    <a:pt x="30147" y="53721"/>
                  </a:cubicBezTo>
                  <a:cubicBezTo>
                    <a:pt x="31647" y="52828"/>
                    <a:pt x="32647" y="51185"/>
                    <a:pt x="32647" y="49316"/>
                  </a:cubicBezTo>
                  <a:lnTo>
                    <a:pt x="32647" y="37755"/>
                  </a:lnTo>
                  <a:cubicBezTo>
                    <a:pt x="32647" y="34909"/>
                    <a:pt x="30349" y="32611"/>
                    <a:pt x="27516" y="32611"/>
                  </a:cubicBezTo>
                  <a:lnTo>
                    <a:pt x="5132" y="32611"/>
                  </a:lnTo>
                  <a:cubicBezTo>
                    <a:pt x="4108" y="32611"/>
                    <a:pt x="3156" y="32909"/>
                    <a:pt x="2346" y="33433"/>
                  </a:cubicBezTo>
                  <a:lnTo>
                    <a:pt x="2346" y="20169"/>
                  </a:lnTo>
                  <a:cubicBezTo>
                    <a:pt x="2346" y="14216"/>
                    <a:pt x="6346" y="9168"/>
                    <a:pt x="11799" y="7584"/>
                  </a:cubicBezTo>
                  <a:cubicBezTo>
                    <a:pt x="12954" y="7239"/>
                    <a:pt x="14181" y="7061"/>
                    <a:pt x="15455" y="7061"/>
                  </a:cubicBezTo>
                  <a:close/>
                  <a:moveTo>
                    <a:pt x="32112" y="38779"/>
                  </a:moveTo>
                  <a:lnTo>
                    <a:pt x="32112" y="49316"/>
                  </a:lnTo>
                  <a:cubicBezTo>
                    <a:pt x="32112" y="51840"/>
                    <a:pt x="30052" y="53912"/>
                    <a:pt x="27516" y="53912"/>
                  </a:cubicBezTo>
                  <a:lnTo>
                    <a:pt x="5132" y="53912"/>
                  </a:lnTo>
                  <a:cubicBezTo>
                    <a:pt x="2596" y="53912"/>
                    <a:pt x="536" y="51840"/>
                    <a:pt x="536" y="49316"/>
                  </a:cubicBezTo>
                  <a:lnTo>
                    <a:pt x="536" y="38779"/>
                  </a:lnTo>
                  <a:close/>
                  <a:moveTo>
                    <a:pt x="40755" y="34623"/>
                  </a:moveTo>
                  <a:lnTo>
                    <a:pt x="40755" y="46363"/>
                  </a:lnTo>
                  <a:cubicBezTo>
                    <a:pt x="40755" y="50518"/>
                    <a:pt x="37362" y="53912"/>
                    <a:pt x="33207" y="53912"/>
                  </a:cubicBezTo>
                  <a:lnTo>
                    <a:pt x="31409" y="53912"/>
                  </a:lnTo>
                  <a:cubicBezTo>
                    <a:pt x="34433" y="52733"/>
                    <a:pt x="36588" y="49792"/>
                    <a:pt x="36588" y="46363"/>
                  </a:cubicBezTo>
                  <a:lnTo>
                    <a:pt x="36588" y="34885"/>
                  </a:lnTo>
                  <a:cubicBezTo>
                    <a:pt x="37148" y="35183"/>
                    <a:pt x="37779" y="35326"/>
                    <a:pt x="38422" y="35326"/>
                  </a:cubicBezTo>
                  <a:cubicBezTo>
                    <a:pt x="39243" y="35326"/>
                    <a:pt x="40065" y="35088"/>
                    <a:pt x="40755" y="34623"/>
                  </a:cubicBezTo>
                  <a:close/>
                  <a:moveTo>
                    <a:pt x="13216" y="0"/>
                  </a:moveTo>
                  <a:cubicBezTo>
                    <a:pt x="11454" y="0"/>
                    <a:pt x="10014" y="1441"/>
                    <a:pt x="10014" y="3215"/>
                  </a:cubicBezTo>
                  <a:lnTo>
                    <a:pt x="10216" y="7572"/>
                  </a:lnTo>
                  <a:cubicBezTo>
                    <a:pt x="5287" y="9632"/>
                    <a:pt x="1810" y="14502"/>
                    <a:pt x="1810" y="20169"/>
                  </a:cubicBezTo>
                  <a:lnTo>
                    <a:pt x="1810" y="33838"/>
                  </a:lnTo>
                  <a:cubicBezTo>
                    <a:pt x="703" y="34778"/>
                    <a:pt x="0" y="36183"/>
                    <a:pt x="0" y="37743"/>
                  </a:cubicBezTo>
                  <a:lnTo>
                    <a:pt x="0" y="49304"/>
                  </a:lnTo>
                  <a:cubicBezTo>
                    <a:pt x="0" y="52137"/>
                    <a:pt x="2298" y="54447"/>
                    <a:pt x="5132" y="54447"/>
                  </a:cubicBezTo>
                  <a:lnTo>
                    <a:pt x="33207" y="54447"/>
                  </a:lnTo>
                  <a:cubicBezTo>
                    <a:pt x="37660" y="54447"/>
                    <a:pt x="41291" y="50816"/>
                    <a:pt x="41291" y="46351"/>
                  </a:cubicBezTo>
                  <a:lnTo>
                    <a:pt x="41291" y="33147"/>
                  </a:lnTo>
                  <a:lnTo>
                    <a:pt x="41291" y="33099"/>
                  </a:lnTo>
                  <a:lnTo>
                    <a:pt x="41291" y="32957"/>
                  </a:lnTo>
                  <a:lnTo>
                    <a:pt x="41291" y="20169"/>
                  </a:lnTo>
                  <a:cubicBezTo>
                    <a:pt x="41291" y="15216"/>
                    <a:pt x="38636" y="10871"/>
                    <a:pt x="34671" y="8477"/>
                  </a:cubicBezTo>
                  <a:lnTo>
                    <a:pt x="34671" y="3191"/>
                  </a:lnTo>
                  <a:cubicBezTo>
                    <a:pt x="34671" y="1429"/>
                    <a:pt x="33243" y="0"/>
                    <a:pt x="31481" y="0"/>
                  </a:cubicBezTo>
                  <a:lnTo>
                    <a:pt x="29195" y="0"/>
                  </a:lnTo>
                  <a:cubicBezTo>
                    <a:pt x="27432" y="0"/>
                    <a:pt x="25992" y="1441"/>
                    <a:pt x="25992" y="3191"/>
                  </a:cubicBezTo>
                  <a:lnTo>
                    <a:pt x="25992" y="6525"/>
                  </a:lnTo>
                  <a:lnTo>
                    <a:pt x="18693" y="6525"/>
                  </a:lnTo>
                  <a:lnTo>
                    <a:pt x="18693" y="3203"/>
                  </a:lnTo>
                  <a:cubicBezTo>
                    <a:pt x="18693" y="1441"/>
                    <a:pt x="17253" y="0"/>
                    <a:pt x="154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7"/>
            <p:cNvSpPr/>
            <p:nvPr/>
          </p:nvSpPr>
          <p:spPr>
            <a:xfrm flipH="1" rot="-1474120">
              <a:off x="1127843" y="1463741"/>
              <a:ext cx="780506" cy="12225"/>
            </a:xfrm>
            <a:custGeom>
              <a:rect b="b" l="l" r="r" t="t"/>
              <a:pathLst>
                <a:path extrusionOk="0" h="489" w="31219">
                  <a:moveTo>
                    <a:pt x="1" y="0"/>
                  </a:moveTo>
                  <a:lnTo>
                    <a:pt x="1" y="489"/>
                  </a:lnTo>
                  <a:lnTo>
                    <a:pt x="31219" y="489"/>
                  </a:lnTo>
                  <a:lnTo>
                    <a:pt x="31219" y="0"/>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7"/>
            <p:cNvSpPr/>
            <p:nvPr/>
          </p:nvSpPr>
          <p:spPr>
            <a:xfrm flipH="1" rot="-1474120">
              <a:off x="917372" y="1596513"/>
              <a:ext cx="104204" cy="34251"/>
            </a:xfrm>
            <a:custGeom>
              <a:rect b="b" l="l" r="r" t="t"/>
              <a:pathLst>
                <a:path extrusionOk="0" h="1370" w="4168">
                  <a:moveTo>
                    <a:pt x="4167" y="1"/>
                  </a:moveTo>
                  <a:cubicBezTo>
                    <a:pt x="3477" y="465"/>
                    <a:pt x="2632" y="703"/>
                    <a:pt x="1798" y="703"/>
                  </a:cubicBezTo>
                  <a:cubicBezTo>
                    <a:pt x="1167" y="703"/>
                    <a:pt x="560" y="560"/>
                    <a:pt x="0" y="286"/>
                  </a:cubicBezTo>
                  <a:lnTo>
                    <a:pt x="0" y="893"/>
                  </a:lnTo>
                  <a:cubicBezTo>
                    <a:pt x="556" y="1213"/>
                    <a:pt x="1192" y="1369"/>
                    <a:pt x="1830" y="1369"/>
                  </a:cubicBezTo>
                  <a:cubicBezTo>
                    <a:pt x="2666" y="1369"/>
                    <a:pt x="3505" y="1099"/>
                    <a:pt x="4167" y="572"/>
                  </a:cubicBezTo>
                  <a:lnTo>
                    <a:pt x="4167" y="1"/>
                  </a:lnTo>
                  <a:close/>
                </a:path>
              </a:pathLst>
            </a:custGeom>
            <a:solidFill>
              <a:srgbClr val="377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7"/>
            <p:cNvSpPr/>
            <p:nvPr/>
          </p:nvSpPr>
          <p:spPr>
            <a:xfrm flipH="1" rot="-1474120">
              <a:off x="1058048" y="875208"/>
              <a:ext cx="300662" cy="112229"/>
            </a:xfrm>
            <a:custGeom>
              <a:rect b="b" l="l" r="r" t="t"/>
              <a:pathLst>
                <a:path extrusionOk="0" h="4489" w="12026">
                  <a:moveTo>
                    <a:pt x="4781" y="1"/>
                  </a:moveTo>
                  <a:cubicBezTo>
                    <a:pt x="4590" y="1"/>
                    <a:pt x="4396" y="24"/>
                    <a:pt x="4203" y="71"/>
                  </a:cubicBezTo>
                  <a:cubicBezTo>
                    <a:pt x="3655" y="202"/>
                    <a:pt x="3215" y="488"/>
                    <a:pt x="2869" y="714"/>
                  </a:cubicBezTo>
                  <a:lnTo>
                    <a:pt x="643" y="2191"/>
                  </a:lnTo>
                  <a:cubicBezTo>
                    <a:pt x="143" y="2512"/>
                    <a:pt x="0" y="3191"/>
                    <a:pt x="333" y="3691"/>
                  </a:cubicBezTo>
                  <a:cubicBezTo>
                    <a:pt x="537" y="4007"/>
                    <a:pt x="883" y="4176"/>
                    <a:pt x="1236" y="4176"/>
                  </a:cubicBezTo>
                  <a:cubicBezTo>
                    <a:pt x="1442" y="4176"/>
                    <a:pt x="1650" y="4119"/>
                    <a:pt x="1834" y="4000"/>
                  </a:cubicBezTo>
                  <a:lnTo>
                    <a:pt x="4060" y="2524"/>
                  </a:lnTo>
                  <a:cubicBezTo>
                    <a:pt x="4215" y="2429"/>
                    <a:pt x="4382" y="2310"/>
                    <a:pt x="4548" y="2238"/>
                  </a:cubicBezTo>
                  <a:lnTo>
                    <a:pt x="4751" y="2143"/>
                  </a:lnTo>
                  <a:lnTo>
                    <a:pt x="4822" y="2512"/>
                  </a:lnTo>
                  <a:cubicBezTo>
                    <a:pt x="4929" y="3036"/>
                    <a:pt x="5084" y="3834"/>
                    <a:pt x="5894" y="4274"/>
                  </a:cubicBezTo>
                  <a:cubicBezTo>
                    <a:pt x="6156" y="4405"/>
                    <a:pt x="6441" y="4489"/>
                    <a:pt x="6751" y="4489"/>
                  </a:cubicBezTo>
                  <a:cubicBezTo>
                    <a:pt x="7358" y="4489"/>
                    <a:pt x="7894" y="4203"/>
                    <a:pt x="8144" y="4072"/>
                  </a:cubicBezTo>
                  <a:lnTo>
                    <a:pt x="11406" y="2346"/>
                  </a:lnTo>
                  <a:cubicBezTo>
                    <a:pt x="11656" y="2215"/>
                    <a:pt x="11847" y="1988"/>
                    <a:pt x="11930" y="1714"/>
                  </a:cubicBezTo>
                  <a:cubicBezTo>
                    <a:pt x="12025" y="1441"/>
                    <a:pt x="11990" y="1143"/>
                    <a:pt x="11859" y="881"/>
                  </a:cubicBezTo>
                  <a:cubicBezTo>
                    <a:pt x="11668" y="516"/>
                    <a:pt x="11285" y="307"/>
                    <a:pt x="10894" y="307"/>
                  </a:cubicBezTo>
                  <a:cubicBezTo>
                    <a:pt x="10724" y="307"/>
                    <a:pt x="10553" y="346"/>
                    <a:pt x="10394" y="429"/>
                  </a:cubicBezTo>
                  <a:lnTo>
                    <a:pt x="6977" y="2238"/>
                  </a:lnTo>
                  <a:lnTo>
                    <a:pt x="6929" y="2000"/>
                  </a:lnTo>
                  <a:cubicBezTo>
                    <a:pt x="6846" y="1548"/>
                    <a:pt x="6703" y="1024"/>
                    <a:pt x="6287" y="595"/>
                  </a:cubicBezTo>
                  <a:cubicBezTo>
                    <a:pt x="5902" y="211"/>
                    <a:pt x="5356" y="1"/>
                    <a:pt x="47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7"/>
            <p:cNvSpPr/>
            <p:nvPr/>
          </p:nvSpPr>
          <p:spPr>
            <a:xfrm flipH="1" rot="-1474120">
              <a:off x="1048745" y="865929"/>
              <a:ext cx="320013" cy="130255"/>
            </a:xfrm>
            <a:custGeom>
              <a:rect b="b" l="l" r="r" t="t"/>
              <a:pathLst>
                <a:path extrusionOk="0" h="5210" w="12800">
                  <a:moveTo>
                    <a:pt x="5177" y="1"/>
                  </a:moveTo>
                  <a:cubicBezTo>
                    <a:pt x="4961" y="1"/>
                    <a:pt x="4742" y="26"/>
                    <a:pt x="4525" y="78"/>
                  </a:cubicBezTo>
                  <a:cubicBezTo>
                    <a:pt x="3917" y="233"/>
                    <a:pt x="3453" y="543"/>
                    <a:pt x="3072" y="781"/>
                  </a:cubicBezTo>
                  <a:lnTo>
                    <a:pt x="846" y="2245"/>
                  </a:lnTo>
                  <a:cubicBezTo>
                    <a:pt x="179" y="2686"/>
                    <a:pt x="0" y="3591"/>
                    <a:pt x="441" y="4245"/>
                  </a:cubicBezTo>
                  <a:cubicBezTo>
                    <a:pt x="720" y="4669"/>
                    <a:pt x="1182" y="4900"/>
                    <a:pt x="1653" y="4900"/>
                  </a:cubicBezTo>
                  <a:cubicBezTo>
                    <a:pt x="1923" y="4900"/>
                    <a:pt x="2197" y="4823"/>
                    <a:pt x="2441" y="4662"/>
                  </a:cubicBezTo>
                  <a:lnTo>
                    <a:pt x="4667" y="3198"/>
                  </a:lnTo>
                  <a:cubicBezTo>
                    <a:pt x="4739" y="3150"/>
                    <a:pt x="4822" y="3091"/>
                    <a:pt x="4894" y="3043"/>
                  </a:cubicBezTo>
                  <a:cubicBezTo>
                    <a:pt x="5001" y="3591"/>
                    <a:pt x="5227" y="4472"/>
                    <a:pt x="6120" y="4960"/>
                  </a:cubicBezTo>
                  <a:cubicBezTo>
                    <a:pt x="6441" y="5126"/>
                    <a:pt x="6799" y="5210"/>
                    <a:pt x="7156" y="5210"/>
                  </a:cubicBezTo>
                  <a:cubicBezTo>
                    <a:pt x="7858" y="5210"/>
                    <a:pt x="8442" y="4900"/>
                    <a:pt x="8716" y="4757"/>
                  </a:cubicBezTo>
                  <a:lnTo>
                    <a:pt x="11978" y="3031"/>
                  </a:lnTo>
                  <a:cubicBezTo>
                    <a:pt x="12323" y="2852"/>
                    <a:pt x="12573" y="2555"/>
                    <a:pt x="12680" y="2186"/>
                  </a:cubicBezTo>
                  <a:cubicBezTo>
                    <a:pt x="12799" y="1817"/>
                    <a:pt x="12764" y="1424"/>
                    <a:pt x="12585" y="1078"/>
                  </a:cubicBezTo>
                  <a:cubicBezTo>
                    <a:pt x="12329" y="592"/>
                    <a:pt x="11828" y="311"/>
                    <a:pt x="11310" y="311"/>
                  </a:cubicBezTo>
                  <a:cubicBezTo>
                    <a:pt x="11081" y="311"/>
                    <a:pt x="10848" y="366"/>
                    <a:pt x="10632" y="483"/>
                  </a:cubicBezTo>
                  <a:lnTo>
                    <a:pt x="7644" y="2055"/>
                  </a:lnTo>
                  <a:cubicBezTo>
                    <a:pt x="7549" y="1674"/>
                    <a:pt x="7382" y="1138"/>
                    <a:pt x="6942" y="697"/>
                  </a:cubicBezTo>
                  <a:cubicBezTo>
                    <a:pt x="6491" y="247"/>
                    <a:pt x="5849" y="1"/>
                    <a:pt x="51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77"/>
          <p:cNvGrpSpPr/>
          <p:nvPr/>
        </p:nvGrpSpPr>
        <p:grpSpPr>
          <a:xfrm>
            <a:off x="395887" y="2335520"/>
            <a:ext cx="1382284" cy="1262489"/>
            <a:chOff x="1480587" y="2318170"/>
            <a:chExt cx="1382284" cy="1262489"/>
          </a:xfrm>
        </p:grpSpPr>
        <p:sp>
          <p:nvSpPr>
            <p:cNvPr id="2038" name="Google Shape;2038;p77"/>
            <p:cNvSpPr/>
            <p:nvPr/>
          </p:nvSpPr>
          <p:spPr>
            <a:xfrm rot="-868690">
              <a:off x="1600288" y="2460297"/>
              <a:ext cx="1155774" cy="975757"/>
            </a:xfrm>
            <a:custGeom>
              <a:rect b="b" l="l" r="r" t="t"/>
              <a:pathLst>
                <a:path extrusionOk="0" h="39032" w="46233">
                  <a:moveTo>
                    <a:pt x="36862" y="4871"/>
                  </a:moveTo>
                  <a:cubicBezTo>
                    <a:pt x="38648" y="4871"/>
                    <a:pt x="40088" y="6311"/>
                    <a:pt x="40088" y="8097"/>
                  </a:cubicBezTo>
                  <a:cubicBezTo>
                    <a:pt x="40088" y="9895"/>
                    <a:pt x="38648" y="11336"/>
                    <a:pt x="36862" y="11336"/>
                  </a:cubicBezTo>
                  <a:cubicBezTo>
                    <a:pt x="35076" y="11336"/>
                    <a:pt x="33623" y="9883"/>
                    <a:pt x="33623" y="8097"/>
                  </a:cubicBezTo>
                  <a:cubicBezTo>
                    <a:pt x="33623" y="6323"/>
                    <a:pt x="35076" y="4871"/>
                    <a:pt x="36862" y="4871"/>
                  </a:cubicBezTo>
                  <a:close/>
                  <a:moveTo>
                    <a:pt x="36862" y="14622"/>
                  </a:moveTo>
                  <a:cubicBezTo>
                    <a:pt x="38648" y="14622"/>
                    <a:pt x="40088" y="16062"/>
                    <a:pt x="40088" y="17848"/>
                  </a:cubicBezTo>
                  <a:cubicBezTo>
                    <a:pt x="40088" y="19634"/>
                    <a:pt x="38648" y="21087"/>
                    <a:pt x="36862" y="21087"/>
                  </a:cubicBezTo>
                  <a:cubicBezTo>
                    <a:pt x="35076" y="21087"/>
                    <a:pt x="33623" y="19634"/>
                    <a:pt x="33623" y="17848"/>
                  </a:cubicBezTo>
                  <a:cubicBezTo>
                    <a:pt x="33623" y="16062"/>
                    <a:pt x="35076" y="14622"/>
                    <a:pt x="36862" y="14622"/>
                  </a:cubicBezTo>
                  <a:close/>
                  <a:moveTo>
                    <a:pt x="26771" y="11429"/>
                  </a:moveTo>
                  <a:cubicBezTo>
                    <a:pt x="27026" y="11429"/>
                    <a:pt x="27279" y="11463"/>
                    <a:pt x="27527" y="11538"/>
                  </a:cubicBezTo>
                  <a:cubicBezTo>
                    <a:pt x="28551" y="11860"/>
                    <a:pt x="29266" y="12836"/>
                    <a:pt x="29480" y="13884"/>
                  </a:cubicBezTo>
                  <a:cubicBezTo>
                    <a:pt x="29694" y="14931"/>
                    <a:pt x="29468" y="16027"/>
                    <a:pt x="29087" y="17027"/>
                  </a:cubicBezTo>
                  <a:cubicBezTo>
                    <a:pt x="27777" y="20503"/>
                    <a:pt x="24432" y="23135"/>
                    <a:pt x="20729" y="23599"/>
                  </a:cubicBezTo>
                  <a:cubicBezTo>
                    <a:pt x="20407" y="23639"/>
                    <a:pt x="20062" y="23659"/>
                    <a:pt x="19700" y="23659"/>
                  </a:cubicBezTo>
                  <a:cubicBezTo>
                    <a:pt x="16696" y="23659"/>
                    <a:pt x="12527" y="22302"/>
                    <a:pt x="11061" y="19741"/>
                  </a:cubicBezTo>
                  <a:cubicBezTo>
                    <a:pt x="8930" y="16039"/>
                    <a:pt x="14145" y="16253"/>
                    <a:pt x="16562" y="16062"/>
                  </a:cubicBezTo>
                  <a:cubicBezTo>
                    <a:pt x="18669" y="15908"/>
                    <a:pt x="20729" y="15122"/>
                    <a:pt x="22420" y="13848"/>
                  </a:cubicBezTo>
                  <a:cubicBezTo>
                    <a:pt x="23194" y="13264"/>
                    <a:pt x="23896" y="12574"/>
                    <a:pt x="24729" y="12062"/>
                  </a:cubicBezTo>
                  <a:cubicBezTo>
                    <a:pt x="25343" y="11694"/>
                    <a:pt x="26060" y="11429"/>
                    <a:pt x="26771" y="11429"/>
                  </a:cubicBezTo>
                  <a:close/>
                  <a:moveTo>
                    <a:pt x="30040" y="22194"/>
                  </a:moveTo>
                  <a:cubicBezTo>
                    <a:pt x="31826" y="22194"/>
                    <a:pt x="33266" y="23635"/>
                    <a:pt x="33266" y="25421"/>
                  </a:cubicBezTo>
                  <a:cubicBezTo>
                    <a:pt x="33266" y="27207"/>
                    <a:pt x="31826" y="28659"/>
                    <a:pt x="30040" y="28659"/>
                  </a:cubicBezTo>
                  <a:cubicBezTo>
                    <a:pt x="28254" y="28659"/>
                    <a:pt x="26801" y="27207"/>
                    <a:pt x="26801" y="25421"/>
                  </a:cubicBezTo>
                  <a:cubicBezTo>
                    <a:pt x="26801" y="23635"/>
                    <a:pt x="28254" y="22194"/>
                    <a:pt x="30040" y="22194"/>
                  </a:cubicBezTo>
                  <a:close/>
                  <a:moveTo>
                    <a:pt x="10478" y="25992"/>
                  </a:moveTo>
                  <a:cubicBezTo>
                    <a:pt x="12264" y="25992"/>
                    <a:pt x="13716" y="27445"/>
                    <a:pt x="13716" y="29231"/>
                  </a:cubicBezTo>
                  <a:cubicBezTo>
                    <a:pt x="13716" y="31017"/>
                    <a:pt x="12264" y="32457"/>
                    <a:pt x="10478" y="32457"/>
                  </a:cubicBezTo>
                  <a:cubicBezTo>
                    <a:pt x="8692" y="32457"/>
                    <a:pt x="7251" y="31017"/>
                    <a:pt x="7251" y="29231"/>
                  </a:cubicBezTo>
                  <a:cubicBezTo>
                    <a:pt x="7251" y="27445"/>
                    <a:pt x="8692" y="25992"/>
                    <a:pt x="10478" y="25992"/>
                  </a:cubicBezTo>
                  <a:close/>
                  <a:moveTo>
                    <a:pt x="21419" y="27766"/>
                  </a:moveTo>
                  <a:cubicBezTo>
                    <a:pt x="22908" y="27766"/>
                    <a:pt x="24170" y="28778"/>
                    <a:pt x="24539" y="30159"/>
                  </a:cubicBezTo>
                  <a:cubicBezTo>
                    <a:pt x="24610" y="30421"/>
                    <a:pt x="24658" y="30707"/>
                    <a:pt x="24658" y="31005"/>
                  </a:cubicBezTo>
                  <a:cubicBezTo>
                    <a:pt x="24658" y="32791"/>
                    <a:pt x="23205" y="34231"/>
                    <a:pt x="21419" y="34231"/>
                  </a:cubicBezTo>
                  <a:cubicBezTo>
                    <a:pt x="19634" y="34231"/>
                    <a:pt x="18193" y="32791"/>
                    <a:pt x="18193" y="31005"/>
                  </a:cubicBezTo>
                  <a:cubicBezTo>
                    <a:pt x="18193" y="30433"/>
                    <a:pt x="18336" y="29909"/>
                    <a:pt x="18586" y="29445"/>
                  </a:cubicBezTo>
                  <a:cubicBezTo>
                    <a:pt x="19145" y="28445"/>
                    <a:pt x="20205" y="27766"/>
                    <a:pt x="21419" y="27766"/>
                  </a:cubicBezTo>
                  <a:close/>
                  <a:moveTo>
                    <a:pt x="34790" y="1"/>
                  </a:moveTo>
                  <a:cubicBezTo>
                    <a:pt x="33421" y="1"/>
                    <a:pt x="32111" y="299"/>
                    <a:pt x="30968" y="953"/>
                  </a:cubicBezTo>
                  <a:cubicBezTo>
                    <a:pt x="29242" y="1930"/>
                    <a:pt x="28016" y="3466"/>
                    <a:pt x="26706" y="5097"/>
                  </a:cubicBezTo>
                  <a:cubicBezTo>
                    <a:pt x="25718" y="6347"/>
                    <a:pt x="24682" y="7645"/>
                    <a:pt x="23420" y="8645"/>
                  </a:cubicBezTo>
                  <a:cubicBezTo>
                    <a:pt x="20717" y="10776"/>
                    <a:pt x="17240" y="11407"/>
                    <a:pt x="13871" y="12026"/>
                  </a:cubicBezTo>
                  <a:cubicBezTo>
                    <a:pt x="10728" y="12598"/>
                    <a:pt x="7465" y="13193"/>
                    <a:pt x="4894" y="15015"/>
                  </a:cubicBezTo>
                  <a:cubicBezTo>
                    <a:pt x="4060" y="15610"/>
                    <a:pt x="3334" y="16336"/>
                    <a:pt x="2715" y="17158"/>
                  </a:cubicBezTo>
                  <a:cubicBezTo>
                    <a:pt x="1607" y="18634"/>
                    <a:pt x="869" y="20432"/>
                    <a:pt x="548" y="22456"/>
                  </a:cubicBezTo>
                  <a:cubicBezTo>
                    <a:pt x="0" y="26040"/>
                    <a:pt x="905" y="29826"/>
                    <a:pt x="2977" y="32576"/>
                  </a:cubicBezTo>
                  <a:cubicBezTo>
                    <a:pt x="6046" y="36643"/>
                    <a:pt x="11496" y="39032"/>
                    <a:pt x="17231" y="39032"/>
                  </a:cubicBezTo>
                  <a:cubicBezTo>
                    <a:pt x="18415" y="39032"/>
                    <a:pt x="19611" y="38930"/>
                    <a:pt x="20800" y="38720"/>
                  </a:cubicBezTo>
                  <a:cubicBezTo>
                    <a:pt x="27361" y="37565"/>
                    <a:pt x="36457" y="31183"/>
                    <a:pt x="41541" y="23349"/>
                  </a:cubicBezTo>
                  <a:cubicBezTo>
                    <a:pt x="42625" y="21670"/>
                    <a:pt x="43517" y="19932"/>
                    <a:pt x="44184" y="18170"/>
                  </a:cubicBezTo>
                  <a:cubicBezTo>
                    <a:pt x="46232" y="12622"/>
                    <a:pt x="45553" y="7561"/>
                    <a:pt x="42232" y="3501"/>
                  </a:cubicBezTo>
                  <a:cubicBezTo>
                    <a:pt x="41303" y="2382"/>
                    <a:pt x="40136" y="1501"/>
                    <a:pt x="38838" y="906"/>
                  </a:cubicBezTo>
                  <a:cubicBezTo>
                    <a:pt x="37552" y="311"/>
                    <a:pt x="36148" y="1"/>
                    <a:pt x="347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7"/>
            <p:cNvSpPr/>
            <p:nvPr/>
          </p:nvSpPr>
          <p:spPr>
            <a:xfrm rot="-868690">
              <a:off x="1587293" y="2448374"/>
              <a:ext cx="1168873" cy="1002081"/>
            </a:xfrm>
            <a:custGeom>
              <a:rect b="b" l="l" r="r" t="t"/>
              <a:pathLst>
                <a:path extrusionOk="0" h="40085" w="46757">
                  <a:moveTo>
                    <a:pt x="35302" y="544"/>
                  </a:moveTo>
                  <a:cubicBezTo>
                    <a:pt x="36660" y="544"/>
                    <a:pt x="38076" y="854"/>
                    <a:pt x="39362" y="1449"/>
                  </a:cubicBezTo>
                  <a:cubicBezTo>
                    <a:pt x="40648" y="2044"/>
                    <a:pt x="41827" y="2925"/>
                    <a:pt x="42756" y="4044"/>
                  </a:cubicBezTo>
                  <a:cubicBezTo>
                    <a:pt x="46077" y="8104"/>
                    <a:pt x="46756" y="13176"/>
                    <a:pt x="44696" y="18713"/>
                  </a:cubicBezTo>
                  <a:lnTo>
                    <a:pt x="44708" y="18713"/>
                  </a:lnTo>
                  <a:cubicBezTo>
                    <a:pt x="40970" y="28774"/>
                    <a:pt x="29290" y="37858"/>
                    <a:pt x="21324" y="39263"/>
                  </a:cubicBezTo>
                  <a:cubicBezTo>
                    <a:pt x="20135" y="39473"/>
                    <a:pt x="18939" y="39575"/>
                    <a:pt x="17755" y="39575"/>
                  </a:cubicBezTo>
                  <a:cubicBezTo>
                    <a:pt x="12020" y="39575"/>
                    <a:pt x="6570" y="37186"/>
                    <a:pt x="3501" y="33119"/>
                  </a:cubicBezTo>
                  <a:cubicBezTo>
                    <a:pt x="1429" y="30369"/>
                    <a:pt x="524" y="26595"/>
                    <a:pt x="1072" y="22999"/>
                  </a:cubicBezTo>
                  <a:cubicBezTo>
                    <a:pt x="1560" y="19844"/>
                    <a:pt x="3108" y="17201"/>
                    <a:pt x="5418" y="15558"/>
                  </a:cubicBezTo>
                  <a:cubicBezTo>
                    <a:pt x="7989" y="13736"/>
                    <a:pt x="11252" y="13141"/>
                    <a:pt x="14395" y="12569"/>
                  </a:cubicBezTo>
                  <a:cubicBezTo>
                    <a:pt x="17764" y="11950"/>
                    <a:pt x="21241" y="11319"/>
                    <a:pt x="23944" y="9188"/>
                  </a:cubicBezTo>
                  <a:cubicBezTo>
                    <a:pt x="25206" y="8188"/>
                    <a:pt x="26242" y="6890"/>
                    <a:pt x="27230" y="5652"/>
                  </a:cubicBezTo>
                  <a:cubicBezTo>
                    <a:pt x="28540" y="4009"/>
                    <a:pt x="29766" y="2473"/>
                    <a:pt x="31492" y="1496"/>
                  </a:cubicBezTo>
                  <a:cubicBezTo>
                    <a:pt x="32635" y="842"/>
                    <a:pt x="33957" y="544"/>
                    <a:pt x="35302" y="544"/>
                  </a:cubicBezTo>
                  <a:close/>
                  <a:moveTo>
                    <a:pt x="35350" y="0"/>
                  </a:moveTo>
                  <a:cubicBezTo>
                    <a:pt x="33905" y="0"/>
                    <a:pt x="32488" y="337"/>
                    <a:pt x="31242" y="1044"/>
                  </a:cubicBezTo>
                  <a:cubicBezTo>
                    <a:pt x="29421" y="2080"/>
                    <a:pt x="28111" y="3723"/>
                    <a:pt x="26837" y="5330"/>
                  </a:cubicBezTo>
                  <a:cubicBezTo>
                    <a:pt x="25861" y="6557"/>
                    <a:pt x="24849" y="7819"/>
                    <a:pt x="23622" y="8783"/>
                  </a:cubicBezTo>
                  <a:cubicBezTo>
                    <a:pt x="21027" y="10843"/>
                    <a:pt x="17610" y="11462"/>
                    <a:pt x="14300" y="12069"/>
                  </a:cubicBezTo>
                  <a:cubicBezTo>
                    <a:pt x="11097" y="12641"/>
                    <a:pt x="7787" y="13248"/>
                    <a:pt x="5132" y="15141"/>
                  </a:cubicBezTo>
                  <a:cubicBezTo>
                    <a:pt x="2691" y="16867"/>
                    <a:pt x="1084" y="19630"/>
                    <a:pt x="572" y="22916"/>
                  </a:cubicBezTo>
                  <a:cubicBezTo>
                    <a:pt x="0" y="26642"/>
                    <a:pt x="941" y="30571"/>
                    <a:pt x="3096" y="33429"/>
                  </a:cubicBezTo>
                  <a:cubicBezTo>
                    <a:pt x="6263" y="37620"/>
                    <a:pt x="11859" y="40085"/>
                    <a:pt x="17764" y="40085"/>
                  </a:cubicBezTo>
                  <a:cubicBezTo>
                    <a:pt x="18979" y="40085"/>
                    <a:pt x="20205" y="39977"/>
                    <a:pt x="21420" y="39763"/>
                  </a:cubicBezTo>
                  <a:cubicBezTo>
                    <a:pt x="29516" y="38334"/>
                    <a:pt x="41398" y="29107"/>
                    <a:pt x="45184" y="18891"/>
                  </a:cubicBezTo>
                  <a:cubicBezTo>
                    <a:pt x="45982" y="16736"/>
                    <a:pt x="46387" y="14641"/>
                    <a:pt x="46387" y="12653"/>
                  </a:cubicBezTo>
                  <a:cubicBezTo>
                    <a:pt x="46387" y="9366"/>
                    <a:pt x="45304" y="6342"/>
                    <a:pt x="43160" y="3723"/>
                  </a:cubicBezTo>
                  <a:lnTo>
                    <a:pt x="43149" y="3723"/>
                  </a:lnTo>
                  <a:cubicBezTo>
                    <a:pt x="41186" y="1325"/>
                    <a:pt x="38213" y="0"/>
                    <a:pt x="35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7"/>
            <p:cNvSpPr/>
            <p:nvPr/>
          </p:nvSpPr>
          <p:spPr>
            <a:xfrm rot="-868690">
              <a:off x="2358586" y="2505231"/>
              <a:ext cx="161643" cy="161643"/>
            </a:xfrm>
            <a:custGeom>
              <a:rect b="b" l="l" r="r" t="t"/>
              <a:pathLst>
                <a:path extrusionOk="0" h="6466" w="6466">
                  <a:moveTo>
                    <a:pt x="3239" y="1"/>
                  </a:moveTo>
                  <a:cubicBezTo>
                    <a:pt x="1453" y="1"/>
                    <a:pt x="0" y="1453"/>
                    <a:pt x="0" y="3227"/>
                  </a:cubicBezTo>
                  <a:cubicBezTo>
                    <a:pt x="0" y="5013"/>
                    <a:pt x="1453" y="6466"/>
                    <a:pt x="3239" y="6466"/>
                  </a:cubicBezTo>
                  <a:cubicBezTo>
                    <a:pt x="5025" y="6466"/>
                    <a:pt x="6465" y="5013"/>
                    <a:pt x="6465" y="3227"/>
                  </a:cubicBezTo>
                  <a:cubicBezTo>
                    <a:pt x="6465" y="1441"/>
                    <a:pt x="5025" y="1"/>
                    <a:pt x="32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7"/>
            <p:cNvSpPr/>
            <p:nvPr/>
          </p:nvSpPr>
          <p:spPr>
            <a:xfrm rot="-868690">
              <a:off x="2419530" y="2741254"/>
              <a:ext cx="161643" cy="161643"/>
            </a:xfrm>
            <a:custGeom>
              <a:rect b="b" l="l" r="r" t="t"/>
              <a:pathLst>
                <a:path extrusionOk="0" h="6466" w="6466">
                  <a:moveTo>
                    <a:pt x="3239" y="1"/>
                  </a:moveTo>
                  <a:cubicBezTo>
                    <a:pt x="1453" y="1"/>
                    <a:pt x="0" y="1441"/>
                    <a:pt x="0" y="3227"/>
                  </a:cubicBezTo>
                  <a:cubicBezTo>
                    <a:pt x="0" y="5013"/>
                    <a:pt x="1453" y="6466"/>
                    <a:pt x="3239" y="6466"/>
                  </a:cubicBezTo>
                  <a:cubicBezTo>
                    <a:pt x="5025" y="6466"/>
                    <a:pt x="6465" y="5013"/>
                    <a:pt x="6465" y="3227"/>
                  </a:cubicBezTo>
                  <a:cubicBezTo>
                    <a:pt x="6465" y="1441"/>
                    <a:pt x="5025" y="1"/>
                    <a:pt x="32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7"/>
            <p:cNvSpPr/>
            <p:nvPr/>
          </p:nvSpPr>
          <p:spPr>
            <a:xfrm rot="-868690">
              <a:off x="2301735" y="2967196"/>
              <a:ext cx="161643" cy="161643"/>
            </a:xfrm>
            <a:custGeom>
              <a:rect b="b" l="l" r="r" t="t"/>
              <a:pathLst>
                <a:path extrusionOk="0" h="6466" w="6466">
                  <a:moveTo>
                    <a:pt x="3239" y="0"/>
                  </a:moveTo>
                  <a:cubicBezTo>
                    <a:pt x="1453" y="0"/>
                    <a:pt x="0" y="1441"/>
                    <a:pt x="0" y="3227"/>
                  </a:cubicBezTo>
                  <a:cubicBezTo>
                    <a:pt x="0" y="5013"/>
                    <a:pt x="1453" y="6465"/>
                    <a:pt x="3239" y="6465"/>
                  </a:cubicBezTo>
                  <a:cubicBezTo>
                    <a:pt x="5025" y="6465"/>
                    <a:pt x="6465" y="5013"/>
                    <a:pt x="6465" y="3227"/>
                  </a:cubicBezTo>
                  <a:cubicBezTo>
                    <a:pt x="6465" y="1441"/>
                    <a:pt x="5025" y="0"/>
                    <a:pt x="3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7"/>
            <p:cNvSpPr/>
            <p:nvPr/>
          </p:nvSpPr>
          <p:spPr>
            <a:xfrm rot="-868690">
              <a:off x="2128179" y="3155872"/>
              <a:ext cx="161643" cy="161643"/>
            </a:xfrm>
            <a:custGeom>
              <a:rect b="b" l="l" r="r" t="t"/>
              <a:pathLst>
                <a:path extrusionOk="0" h="6466" w="6466">
                  <a:moveTo>
                    <a:pt x="3227" y="0"/>
                  </a:moveTo>
                  <a:cubicBezTo>
                    <a:pt x="1442" y="0"/>
                    <a:pt x="1" y="1453"/>
                    <a:pt x="1" y="3239"/>
                  </a:cubicBezTo>
                  <a:cubicBezTo>
                    <a:pt x="1" y="5025"/>
                    <a:pt x="1442" y="6465"/>
                    <a:pt x="3227" y="6465"/>
                  </a:cubicBezTo>
                  <a:cubicBezTo>
                    <a:pt x="5013" y="6465"/>
                    <a:pt x="6466" y="5025"/>
                    <a:pt x="6466" y="3239"/>
                  </a:cubicBezTo>
                  <a:cubicBezTo>
                    <a:pt x="6466" y="1453"/>
                    <a:pt x="5013" y="0"/>
                    <a:pt x="3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7"/>
            <p:cNvSpPr/>
            <p:nvPr/>
          </p:nvSpPr>
          <p:spPr>
            <a:xfrm rot="-868690">
              <a:off x="1852265" y="3181314"/>
              <a:ext cx="161643" cy="161643"/>
            </a:xfrm>
            <a:custGeom>
              <a:rect b="b" l="l" r="r" t="t"/>
              <a:pathLst>
                <a:path extrusionOk="0" h="6466" w="6466">
                  <a:moveTo>
                    <a:pt x="3227" y="0"/>
                  </a:moveTo>
                  <a:cubicBezTo>
                    <a:pt x="1441" y="0"/>
                    <a:pt x="0" y="1453"/>
                    <a:pt x="0" y="3239"/>
                  </a:cubicBezTo>
                  <a:cubicBezTo>
                    <a:pt x="0" y="5013"/>
                    <a:pt x="1441" y="6465"/>
                    <a:pt x="3227" y="6465"/>
                  </a:cubicBezTo>
                  <a:cubicBezTo>
                    <a:pt x="5013" y="6465"/>
                    <a:pt x="6465" y="5025"/>
                    <a:pt x="6465" y="3239"/>
                  </a:cubicBezTo>
                  <a:cubicBezTo>
                    <a:pt x="6465" y="1453"/>
                    <a:pt x="5013" y="0"/>
                    <a:pt x="32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7"/>
            <p:cNvSpPr/>
            <p:nvPr/>
          </p:nvSpPr>
          <p:spPr>
            <a:xfrm rot="-868690">
              <a:off x="1814195" y="2771329"/>
              <a:ext cx="519127" cy="305761"/>
            </a:xfrm>
            <a:custGeom>
              <a:rect b="b" l="l" r="r" t="t"/>
              <a:pathLst>
                <a:path extrusionOk="0" h="12231" w="20766">
                  <a:moveTo>
                    <a:pt x="17842" y="1"/>
                  </a:moveTo>
                  <a:cubicBezTo>
                    <a:pt x="17131" y="1"/>
                    <a:pt x="16414" y="266"/>
                    <a:pt x="15800" y="634"/>
                  </a:cubicBezTo>
                  <a:cubicBezTo>
                    <a:pt x="14967" y="1146"/>
                    <a:pt x="14265" y="1836"/>
                    <a:pt x="13491" y="2420"/>
                  </a:cubicBezTo>
                  <a:cubicBezTo>
                    <a:pt x="11800" y="3694"/>
                    <a:pt x="9740" y="4480"/>
                    <a:pt x="7633" y="4634"/>
                  </a:cubicBezTo>
                  <a:cubicBezTo>
                    <a:pt x="5216" y="4825"/>
                    <a:pt x="1" y="4611"/>
                    <a:pt x="2132" y="8313"/>
                  </a:cubicBezTo>
                  <a:cubicBezTo>
                    <a:pt x="3598" y="10874"/>
                    <a:pt x="7767" y="12231"/>
                    <a:pt x="10771" y="12231"/>
                  </a:cubicBezTo>
                  <a:cubicBezTo>
                    <a:pt x="11133" y="12231"/>
                    <a:pt x="11478" y="12211"/>
                    <a:pt x="11800" y="12171"/>
                  </a:cubicBezTo>
                  <a:cubicBezTo>
                    <a:pt x="15503" y="11707"/>
                    <a:pt x="18848" y="9075"/>
                    <a:pt x="20158" y="5599"/>
                  </a:cubicBezTo>
                  <a:cubicBezTo>
                    <a:pt x="20539" y="4599"/>
                    <a:pt x="20765" y="3503"/>
                    <a:pt x="20551" y="2456"/>
                  </a:cubicBezTo>
                  <a:cubicBezTo>
                    <a:pt x="20337" y="1408"/>
                    <a:pt x="19622" y="432"/>
                    <a:pt x="18598" y="110"/>
                  </a:cubicBezTo>
                  <a:cubicBezTo>
                    <a:pt x="18350" y="35"/>
                    <a:pt x="18097" y="1"/>
                    <a:pt x="178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9" name="Shape 2049"/>
        <p:cNvGrpSpPr/>
        <p:nvPr/>
      </p:nvGrpSpPr>
      <p:grpSpPr>
        <a:xfrm>
          <a:off x="0" y="0"/>
          <a:ext cx="0" cy="0"/>
          <a:chOff x="0" y="0"/>
          <a:chExt cx="0" cy="0"/>
        </a:xfrm>
      </p:grpSpPr>
      <p:sp>
        <p:nvSpPr>
          <p:cNvPr id="2050" name="Google Shape;2050;p78"/>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2051" name="Google Shape;2051;p78"/>
          <p:cNvGrpSpPr/>
          <p:nvPr/>
        </p:nvGrpSpPr>
        <p:grpSpPr>
          <a:xfrm>
            <a:off x="811974" y="1309642"/>
            <a:ext cx="419361" cy="425381"/>
            <a:chOff x="1438425" y="543475"/>
            <a:chExt cx="229875" cy="233175"/>
          </a:xfrm>
        </p:grpSpPr>
        <p:sp>
          <p:nvSpPr>
            <p:cNvPr id="2052" name="Google Shape;2052;p78"/>
            <p:cNvSpPr/>
            <p:nvPr/>
          </p:nvSpPr>
          <p:spPr>
            <a:xfrm>
              <a:off x="1536850" y="728725"/>
              <a:ext cx="33800" cy="15075"/>
            </a:xfrm>
            <a:custGeom>
              <a:rect b="b" l="l" r="r" t="t"/>
              <a:pathLst>
                <a:path extrusionOk="0" h="603" w="1352">
                  <a:moveTo>
                    <a:pt x="157" y="1"/>
                  </a:moveTo>
                  <a:cubicBezTo>
                    <a:pt x="137" y="1"/>
                    <a:pt x="117" y="5"/>
                    <a:pt x="99" y="14"/>
                  </a:cubicBezTo>
                  <a:cubicBezTo>
                    <a:pt x="30" y="47"/>
                    <a:pt x="1" y="128"/>
                    <a:pt x="34" y="196"/>
                  </a:cubicBezTo>
                  <a:cubicBezTo>
                    <a:pt x="150" y="443"/>
                    <a:pt x="403" y="603"/>
                    <a:pt x="676" y="603"/>
                  </a:cubicBezTo>
                  <a:cubicBezTo>
                    <a:pt x="949" y="603"/>
                    <a:pt x="1201" y="443"/>
                    <a:pt x="1319" y="196"/>
                  </a:cubicBezTo>
                  <a:cubicBezTo>
                    <a:pt x="1352" y="128"/>
                    <a:pt x="1323" y="47"/>
                    <a:pt x="1254" y="14"/>
                  </a:cubicBezTo>
                  <a:cubicBezTo>
                    <a:pt x="1235" y="5"/>
                    <a:pt x="1215" y="1"/>
                    <a:pt x="1196" y="1"/>
                  </a:cubicBezTo>
                  <a:cubicBezTo>
                    <a:pt x="1145" y="1"/>
                    <a:pt x="1096" y="29"/>
                    <a:pt x="1073" y="78"/>
                  </a:cubicBezTo>
                  <a:cubicBezTo>
                    <a:pt x="999" y="231"/>
                    <a:pt x="844" y="330"/>
                    <a:pt x="676" y="330"/>
                  </a:cubicBezTo>
                  <a:cubicBezTo>
                    <a:pt x="507" y="330"/>
                    <a:pt x="352" y="231"/>
                    <a:pt x="280" y="78"/>
                  </a:cubicBezTo>
                  <a:cubicBezTo>
                    <a:pt x="257" y="29"/>
                    <a:pt x="208" y="1"/>
                    <a:pt x="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8"/>
            <p:cNvSpPr/>
            <p:nvPr/>
          </p:nvSpPr>
          <p:spPr>
            <a:xfrm>
              <a:off x="1518425" y="700200"/>
              <a:ext cx="11550" cy="17200"/>
            </a:xfrm>
            <a:custGeom>
              <a:rect b="b" l="l" r="r" t="t"/>
              <a:pathLst>
                <a:path extrusionOk="0" h="688" w="462">
                  <a:moveTo>
                    <a:pt x="231" y="0"/>
                  </a:moveTo>
                  <a:cubicBezTo>
                    <a:pt x="105" y="0"/>
                    <a:pt x="1" y="155"/>
                    <a:pt x="1" y="344"/>
                  </a:cubicBezTo>
                  <a:cubicBezTo>
                    <a:pt x="1" y="534"/>
                    <a:pt x="105" y="687"/>
                    <a:pt x="231" y="687"/>
                  </a:cubicBezTo>
                  <a:cubicBezTo>
                    <a:pt x="359" y="687"/>
                    <a:pt x="462" y="534"/>
                    <a:pt x="462" y="344"/>
                  </a:cubicBezTo>
                  <a:cubicBezTo>
                    <a:pt x="462" y="155"/>
                    <a:pt x="359" y="0"/>
                    <a:pt x="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8"/>
            <p:cNvSpPr/>
            <p:nvPr/>
          </p:nvSpPr>
          <p:spPr>
            <a:xfrm>
              <a:off x="1577525" y="700200"/>
              <a:ext cx="11550" cy="17200"/>
            </a:xfrm>
            <a:custGeom>
              <a:rect b="b" l="l" r="r" t="t"/>
              <a:pathLst>
                <a:path extrusionOk="0" h="688" w="462">
                  <a:moveTo>
                    <a:pt x="231" y="0"/>
                  </a:moveTo>
                  <a:cubicBezTo>
                    <a:pt x="103" y="0"/>
                    <a:pt x="1" y="155"/>
                    <a:pt x="1" y="344"/>
                  </a:cubicBezTo>
                  <a:cubicBezTo>
                    <a:pt x="1" y="534"/>
                    <a:pt x="103" y="687"/>
                    <a:pt x="231" y="687"/>
                  </a:cubicBezTo>
                  <a:cubicBezTo>
                    <a:pt x="358" y="687"/>
                    <a:pt x="462" y="534"/>
                    <a:pt x="462" y="344"/>
                  </a:cubicBezTo>
                  <a:cubicBezTo>
                    <a:pt x="462" y="155"/>
                    <a:pt x="358" y="0"/>
                    <a:pt x="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8"/>
            <p:cNvSpPr/>
            <p:nvPr/>
          </p:nvSpPr>
          <p:spPr>
            <a:xfrm>
              <a:off x="1468475" y="613150"/>
              <a:ext cx="170050" cy="163500"/>
            </a:xfrm>
            <a:custGeom>
              <a:rect b="b" l="l" r="r" t="t"/>
              <a:pathLst>
                <a:path extrusionOk="0" h="6540" w="6802">
                  <a:moveTo>
                    <a:pt x="5410" y="274"/>
                  </a:moveTo>
                  <a:cubicBezTo>
                    <a:pt x="5519" y="274"/>
                    <a:pt x="5542" y="313"/>
                    <a:pt x="5553" y="328"/>
                  </a:cubicBezTo>
                  <a:cubicBezTo>
                    <a:pt x="5632" y="454"/>
                    <a:pt x="5531" y="797"/>
                    <a:pt x="5434" y="999"/>
                  </a:cubicBezTo>
                  <a:cubicBezTo>
                    <a:pt x="5404" y="1062"/>
                    <a:pt x="5426" y="1138"/>
                    <a:pt x="5486" y="1174"/>
                  </a:cubicBezTo>
                  <a:cubicBezTo>
                    <a:pt x="5508" y="1188"/>
                    <a:pt x="5533" y="1195"/>
                    <a:pt x="5558" y="1195"/>
                  </a:cubicBezTo>
                  <a:cubicBezTo>
                    <a:pt x="5599" y="1195"/>
                    <a:pt x="5639" y="1177"/>
                    <a:pt x="5665" y="1142"/>
                  </a:cubicBezTo>
                  <a:cubicBezTo>
                    <a:pt x="5808" y="959"/>
                    <a:pt x="6170" y="581"/>
                    <a:pt x="6383" y="581"/>
                  </a:cubicBezTo>
                  <a:lnTo>
                    <a:pt x="6384" y="581"/>
                  </a:lnTo>
                  <a:cubicBezTo>
                    <a:pt x="6412" y="581"/>
                    <a:pt x="6446" y="588"/>
                    <a:pt x="6482" y="635"/>
                  </a:cubicBezTo>
                  <a:cubicBezTo>
                    <a:pt x="6513" y="675"/>
                    <a:pt x="6513" y="760"/>
                    <a:pt x="6482" y="868"/>
                  </a:cubicBezTo>
                  <a:cubicBezTo>
                    <a:pt x="6324" y="1429"/>
                    <a:pt x="5417" y="2450"/>
                    <a:pt x="4706" y="2724"/>
                  </a:cubicBezTo>
                  <a:cubicBezTo>
                    <a:pt x="4404" y="2841"/>
                    <a:pt x="4047" y="2901"/>
                    <a:pt x="3685" y="2901"/>
                  </a:cubicBezTo>
                  <a:cubicBezTo>
                    <a:pt x="3530" y="2901"/>
                    <a:pt x="3375" y="2890"/>
                    <a:pt x="3222" y="2868"/>
                  </a:cubicBezTo>
                  <a:cubicBezTo>
                    <a:pt x="2690" y="2790"/>
                    <a:pt x="2235" y="2585"/>
                    <a:pt x="1942" y="2290"/>
                  </a:cubicBezTo>
                  <a:cubicBezTo>
                    <a:pt x="1915" y="2264"/>
                    <a:pt x="1880" y="2251"/>
                    <a:pt x="1844" y="2251"/>
                  </a:cubicBezTo>
                  <a:cubicBezTo>
                    <a:pt x="1830" y="2251"/>
                    <a:pt x="1816" y="2253"/>
                    <a:pt x="1802" y="2257"/>
                  </a:cubicBezTo>
                  <a:cubicBezTo>
                    <a:pt x="1754" y="2274"/>
                    <a:pt x="1717" y="2316"/>
                    <a:pt x="1710" y="2367"/>
                  </a:cubicBezTo>
                  <a:cubicBezTo>
                    <a:pt x="1709" y="2369"/>
                    <a:pt x="1671" y="2623"/>
                    <a:pt x="1540" y="2869"/>
                  </a:cubicBezTo>
                  <a:cubicBezTo>
                    <a:pt x="1378" y="3174"/>
                    <a:pt x="1153" y="3329"/>
                    <a:pt x="871" y="3329"/>
                  </a:cubicBezTo>
                  <a:lnTo>
                    <a:pt x="858" y="3329"/>
                  </a:lnTo>
                  <a:cubicBezTo>
                    <a:pt x="768" y="3329"/>
                    <a:pt x="682" y="3347"/>
                    <a:pt x="603" y="3378"/>
                  </a:cubicBezTo>
                  <a:cubicBezTo>
                    <a:pt x="219" y="1777"/>
                    <a:pt x="436" y="1192"/>
                    <a:pt x="691" y="984"/>
                  </a:cubicBezTo>
                  <a:cubicBezTo>
                    <a:pt x="802" y="893"/>
                    <a:pt x="937" y="863"/>
                    <a:pt x="1066" y="863"/>
                  </a:cubicBezTo>
                  <a:cubicBezTo>
                    <a:pt x="1308" y="863"/>
                    <a:pt x="1529" y="968"/>
                    <a:pt x="1532" y="970"/>
                  </a:cubicBezTo>
                  <a:cubicBezTo>
                    <a:pt x="1552" y="980"/>
                    <a:pt x="1572" y="984"/>
                    <a:pt x="1592" y="984"/>
                  </a:cubicBezTo>
                  <a:cubicBezTo>
                    <a:pt x="1642" y="984"/>
                    <a:pt x="1689" y="957"/>
                    <a:pt x="1713" y="909"/>
                  </a:cubicBezTo>
                  <a:cubicBezTo>
                    <a:pt x="1865" y="618"/>
                    <a:pt x="2080" y="457"/>
                    <a:pt x="2371" y="420"/>
                  </a:cubicBezTo>
                  <a:cubicBezTo>
                    <a:pt x="2394" y="417"/>
                    <a:pt x="2416" y="415"/>
                    <a:pt x="2438" y="414"/>
                  </a:cubicBezTo>
                  <a:lnTo>
                    <a:pt x="2447" y="414"/>
                  </a:lnTo>
                  <a:cubicBezTo>
                    <a:pt x="2467" y="413"/>
                    <a:pt x="2488" y="413"/>
                    <a:pt x="2508" y="413"/>
                  </a:cubicBezTo>
                  <a:cubicBezTo>
                    <a:pt x="2656" y="413"/>
                    <a:pt x="2820" y="442"/>
                    <a:pt x="2995" y="498"/>
                  </a:cubicBezTo>
                  <a:cubicBezTo>
                    <a:pt x="3053" y="516"/>
                    <a:pt x="3112" y="538"/>
                    <a:pt x="3169" y="561"/>
                  </a:cubicBezTo>
                  <a:cubicBezTo>
                    <a:pt x="3288" y="610"/>
                    <a:pt x="3390" y="662"/>
                    <a:pt x="3464" y="704"/>
                  </a:cubicBezTo>
                  <a:cubicBezTo>
                    <a:pt x="3289" y="933"/>
                    <a:pt x="3107" y="1155"/>
                    <a:pt x="2916" y="1226"/>
                  </a:cubicBezTo>
                  <a:cubicBezTo>
                    <a:pt x="2845" y="1251"/>
                    <a:pt x="2809" y="1331"/>
                    <a:pt x="2835" y="1401"/>
                  </a:cubicBezTo>
                  <a:cubicBezTo>
                    <a:pt x="2856" y="1456"/>
                    <a:pt x="2908" y="1490"/>
                    <a:pt x="2964" y="1490"/>
                  </a:cubicBezTo>
                  <a:cubicBezTo>
                    <a:pt x="2979" y="1490"/>
                    <a:pt x="2995" y="1488"/>
                    <a:pt x="3011" y="1482"/>
                  </a:cubicBezTo>
                  <a:cubicBezTo>
                    <a:pt x="3300" y="1375"/>
                    <a:pt x="3524" y="1077"/>
                    <a:pt x="3742" y="789"/>
                  </a:cubicBezTo>
                  <a:cubicBezTo>
                    <a:pt x="3932" y="536"/>
                    <a:pt x="4130" y="274"/>
                    <a:pt x="4291" y="274"/>
                  </a:cubicBezTo>
                  <a:cubicBezTo>
                    <a:pt x="4343" y="274"/>
                    <a:pt x="4364" y="292"/>
                    <a:pt x="4377" y="310"/>
                  </a:cubicBezTo>
                  <a:cubicBezTo>
                    <a:pt x="4461" y="420"/>
                    <a:pt x="4425" y="744"/>
                    <a:pt x="4372" y="937"/>
                  </a:cubicBezTo>
                  <a:cubicBezTo>
                    <a:pt x="4352" y="1008"/>
                    <a:pt x="4391" y="1081"/>
                    <a:pt x="4460" y="1104"/>
                  </a:cubicBezTo>
                  <a:cubicBezTo>
                    <a:pt x="4474" y="1109"/>
                    <a:pt x="4489" y="1111"/>
                    <a:pt x="4503" y="1111"/>
                  </a:cubicBezTo>
                  <a:cubicBezTo>
                    <a:pt x="4558" y="1111"/>
                    <a:pt x="4610" y="1077"/>
                    <a:pt x="4631" y="1023"/>
                  </a:cubicBezTo>
                  <a:cubicBezTo>
                    <a:pt x="4633" y="1016"/>
                    <a:pt x="4922" y="274"/>
                    <a:pt x="5410" y="274"/>
                  </a:cubicBezTo>
                  <a:close/>
                  <a:moveTo>
                    <a:pt x="728" y="3623"/>
                  </a:moveTo>
                  <a:lnTo>
                    <a:pt x="728" y="3623"/>
                  </a:lnTo>
                  <a:cubicBezTo>
                    <a:pt x="720" y="3887"/>
                    <a:pt x="718" y="4152"/>
                    <a:pt x="722" y="4416"/>
                  </a:cubicBezTo>
                  <a:cubicBezTo>
                    <a:pt x="557" y="4360"/>
                    <a:pt x="440" y="4204"/>
                    <a:pt x="440" y="4021"/>
                  </a:cubicBezTo>
                  <a:cubicBezTo>
                    <a:pt x="440" y="3836"/>
                    <a:pt x="560" y="3678"/>
                    <a:pt x="728" y="3623"/>
                  </a:cubicBezTo>
                  <a:close/>
                  <a:moveTo>
                    <a:pt x="6094" y="3623"/>
                  </a:moveTo>
                  <a:lnTo>
                    <a:pt x="6094" y="3623"/>
                  </a:lnTo>
                  <a:cubicBezTo>
                    <a:pt x="6262" y="3678"/>
                    <a:pt x="6383" y="3836"/>
                    <a:pt x="6383" y="4021"/>
                  </a:cubicBezTo>
                  <a:cubicBezTo>
                    <a:pt x="6383" y="4204"/>
                    <a:pt x="6265" y="4360"/>
                    <a:pt x="6100" y="4416"/>
                  </a:cubicBezTo>
                  <a:cubicBezTo>
                    <a:pt x="6105" y="4153"/>
                    <a:pt x="6103" y="3888"/>
                    <a:pt x="6094" y="3623"/>
                  </a:cubicBezTo>
                  <a:close/>
                  <a:moveTo>
                    <a:pt x="5410" y="0"/>
                  </a:moveTo>
                  <a:cubicBezTo>
                    <a:pt x="5100" y="0"/>
                    <a:pt x="4860" y="187"/>
                    <a:pt x="4690" y="392"/>
                  </a:cubicBezTo>
                  <a:cubicBezTo>
                    <a:pt x="4674" y="291"/>
                    <a:pt x="4643" y="207"/>
                    <a:pt x="4595" y="144"/>
                  </a:cubicBezTo>
                  <a:cubicBezTo>
                    <a:pt x="4523" y="51"/>
                    <a:pt x="4419" y="1"/>
                    <a:pt x="4291" y="1"/>
                  </a:cubicBezTo>
                  <a:cubicBezTo>
                    <a:pt x="4038" y="1"/>
                    <a:pt x="3834" y="221"/>
                    <a:pt x="3630" y="483"/>
                  </a:cubicBezTo>
                  <a:cubicBezTo>
                    <a:pt x="3546" y="436"/>
                    <a:pt x="3421" y="369"/>
                    <a:pt x="3272" y="308"/>
                  </a:cubicBezTo>
                  <a:cubicBezTo>
                    <a:pt x="3208" y="282"/>
                    <a:pt x="3143" y="259"/>
                    <a:pt x="3079" y="237"/>
                  </a:cubicBezTo>
                  <a:cubicBezTo>
                    <a:pt x="2877" y="173"/>
                    <a:pt x="2685" y="139"/>
                    <a:pt x="2508" y="139"/>
                  </a:cubicBezTo>
                  <a:cubicBezTo>
                    <a:pt x="2482" y="139"/>
                    <a:pt x="2456" y="140"/>
                    <a:pt x="2431" y="141"/>
                  </a:cubicBezTo>
                  <a:lnTo>
                    <a:pt x="2424" y="141"/>
                  </a:lnTo>
                  <a:cubicBezTo>
                    <a:pt x="2395" y="143"/>
                    <a:pt x="2366" y="145"/>
                    <a:pt x="2337" y="150"/>
                  </a:cubicBezTo>
                  <a:cubicBezTo>
                    <a:pt x="1994" y="193"/>
                    <a:pt x="1724" y="370"/>
                    <a:pt x="1533" y="676"/>
                  </a:cubicBezTo>
                  <a:cubicBezTo>
                    <a:pt x="1424" y="637"/>
                    <a:pt x="1252" y="589"/>
                    <a:pt x="1064" y="589"/>
                  </a:cubicBezTo>
                  <a:cubicBezTo>
                    <a:pt x="884" y="589"/>
                    <a:pt x="689" y="633"/>
                    <a:pt x="519" y="770"/>
                  </a:cubicBezTo>
                  <a:cubicBezTo>
                    <a:pt x="53" y="1149"/>
                    <a:pt x="0" y="2081"/>
                    <a:pt x="361" y="3540"/>
                  </a:cubicBezTo>
                  <a:cubicBezTo>
                    <a:pt x="241" y="3665"/>
                    <a:pt x="166" y="3835"/>
                    <a:pt x="166" y="4021"/>
                  </a:cubicBezTo>
                  <a:cubicBezTo>
                    <a:pt x="166" y="4358"/>
                    <a:pt x="409" y="4640"/>
                    <a:pt x="728" y="4700"/>
                  </a:cubicBezTo>
                  <a:cubicBezTo>
                    <a:pt x="732" y="4813"/>
                    <a:pt x="736" y="4924"/>
                    <a:pt x="742" y="5035"/>
                  </a:cubicBezTo>
                  <a:cubicBezTo>
                    <a:pt x="754" y="5259"/>
                    <a:pt x="811" y="5473"/>
                    <a:pt x="913" y="5670"/>
                  </a:cubicBezTo>
                  <a:cubicBezTo>
                    <a:pt x="937" y="5717"/>
                    <a:pt x="985" y="5743"/>
                    <a:pt x="1035" y="5743"/>
                  </a:cubicBezTo>
                  <a:cubicBezTo>
                    <a:pt x="1055" y="5743"/>
                    <a:pt x="1077" y="5739"/>
                    <a:pt x="1098" y="5728"/>
                  </a:cubicBezTo>
                  <a:cubicBezTo>
                    <a:pt x="1165" y="5694"/>
                    <a:pt x="1190" y="5612"/>
                    <a:pt x="1156" y="5545"/>
                  </a:cubicBezTo>
                  <a:cubicBezTo>
                    <a:pt x="1072" y="5382"/>
                    <a:pt x="1025" y="5206"/>
                    <a:pt x="1015" y="5021"/>
                  </a:cubicBezTo>
                  <a:cubicBezTo>
                    <a:pt x="991" y="4549"/>
                    <a:pt x="986" y="4069"/>
                    <a:pt x="1002" y="3594"/>
                  </a:cubicBezTo>
                  <a:cubicBezTo>
                    <a:pt x="1330" y="3550"/>
                    <a:pt x="1599" y="3344"/>
                    <a:pt x="1785" y="2990"/>
                  </a:cubicBezTo>
                  <a:cubicBezTo>
                    <a:pt x="1850" y="2865"/>
                    <a:pt x="1896" y="2741"/>
                    <a:pt x="1926" y="2639"/>
                  </a:cubicBezTo>
                  <a:cubicBezTo>
                    <a:pt x="2252" y="2890"/>
                    <a:pt x="2688" y="3065"/>
                    <a:pt x="3182" y="3138"/>
                  </a:cubicBezTo>
                  <a:cubicBezTo>
                    <a:pt x="3352" y="3163"/>
                    <a:pt x="3523" y="3175"/>
                    <a:pt x="3692" y="3175"/>
                  </a:cubicBezTo>
                  <a:cubicBezTo>
                    <a:pt x="4085" y="3175"/>
                    <a:pt x="4468" y="3108"/>
                    <a:pt x="4805" y="2978"/>
                  </a:cubicBezTo>
                  <a:cubicBezTo>
                    <a:pt x="5112" y="2860"/>
                    <a:pt x="5437" y="2631"/>
                    <a:pt x="5735" y="2358"/>
                  </a:cubicBezTo>
                  <a:cubicBezTo>
                    <a:pt x="5829" y="3244"/>
                    <a:pt x="5853" y="4137"/>
                    <a:pt x="5808" y="5021"/>
                  </a:cubicBezTo>
                  <a:cubicBezTo>
                    <a:pt x="5774" y="5684"/>
                    <a:pt x="5248" y="6208"/>
                    <a:pt x="4584" y="6239"/>
                  </a:cubicBezTo>
                  <a:cubicBezTo>
                    <a:pt x="4195" y="6257"/>
                    <a:pt x="3803" y="6266"/>
                    <a:pt x="3411" y="6266"/>
                  </a:cubicBezTo>
                  <a:cubicBezTo>
                    <a:pt x="3019" y="6266"/>
                    <a:pt x="2628" y="6257"/>
                    <a:pt x="2238" y="6239"/>
                  </a:cubicBezTo>
                  <a:cubicBezTo>
                    <a:pt x="1949" y="6225"/>
                    <a:pt x="1681" y="6118"/>
                    <a:pt x="1462" y="5931"/>
                  </a:cubicBezTo>
                  <a:cubicBezTo>
                    <a:pt x="1436" y="5909"/>
                    <a:pt x="1405" y="5898"/>
                    <a:pt x="1373" y="5898"/>
                  </a:cubicBezTo>
                  <a:cubicBezTo>
                    <a:pt x="1335" y="5898"/>
                    <a:pt x="1297" y="5915"/>
                    <a:pt x="1270" y="5946"/>
                  </a:cubicBezTo>
                  <a:cubicBezTo>
                    <a:pt x="1220" y="6003"/>
                    <a:pt x="1227" y="6089"/>
                    <a:pt x="1284" y="6139"/>
                  </a:cubicBezTo>
                  <a:cubicBezTo>
                    <a:pt x="1550" y="6366"/>
                    <a:pt x="1875" y="6495"/>
                    <a:pt x="2225" y="6512"/>
                  </a:cubicBezTo>
                  <a:cubicBezTo>
                    <a:pt x="2618" y="6530"/>
                    <a:pt x="3015" y="6539"/>
                    <a:pt x="3411" y="6539"/>
                  </a:cubicBezTo>
                  <a:cubicBezTo>
                    <a:pt x="3808" y="6539"/>
                    <a:pt x="4204" y="6530"/>
                    <a:pt x="4597" y="6512"/>
                  </a:cubicBezTo>
                  <a:cubicBezTo>
                    <a:pt x="5401" y="6473"/>
                    <a:pt x="6039" y="5839"/>
                    <a:pt x="6081" y="5035"/>
                  </a:cubicBezTo>
                  <a:cubicBezTo>
                    <a:pt x="6086" y="4924"/>
                    <a:pt x="6090" y="4812"/>
                    <a:pt x="6094" y="4700"/>
                  </a:cubicBezTo>
                  <a:cubicBezTo>
                    <a:pt x="6413" y="4640"/>
                    <a:pt x="6656" y="4358"/>
                    <a:pt x="6656" y="4021"/>
                  </a:cubicBezTo>
                  <a:cubicBezTo>
                    <a:pt x="6656" y="3684"/>
                    <a:pt x="6408" y="3396"/>
                    <a:pt x="6084" y="3339"/>
                  </a:cubicBezTo>
                  <a:cubicBezTo>
                    <a:pt x="6064" y="2930"/>
                    <a:pt x="6030" y="2521"/>
                    <a:pt x="5982" y="2113"/>
                  </a:cubicBezTo>
                  <a:cubicBezTo>
                    <a:pt x="6358" y="1715"/>
                    <a:pt x="6652" y="1269"/>
                    <a:pt x="6745" y="942"/>
                  </a:cubicBezTo>
                  <a:cubicBezTo>
                    <a:pt x="6802" y="742"/>
                    <a:pt x="6786" y="583"/>
                    <a:pt x="6700" y="469"/>
                  </a:cubicBezTo>
                  <a:cubicBezTo>
                    <a:pt x="6619" y="364"/>
                    <a:pt x="6511" y="308"/>
                    <a:pt x="6385" y="308"/>
                  </a:cubicBezTo>
                  <a:cubicBezTo>
                    <a:pt x="6384" y="308"/>
                    <a:pt x="6383" y="308"/>
                    <a:pt x="6382" y="308"/>
                  </a:cubicBezTo>
                  <a:cubicBezTo>
                    <a:pt x="6228" y="308"/>
                    <a:pt x="6049" y="394"/>
                    <a:pt x="5848" y="561"/>
                  </a:cubicBezTo>
                  <a:cubicBezTo>
                    <a:pt x="5865" y="405"/>
                    <a:pt x="5843" y="278"/>
                    <a:pt x="5783" y="183"/>
                  </a:cubicBezTo>
                  <a:cubicBezTo>
                    <a:pt x="5732" y="100"/>
                    <a:pt x="5624" y="0"/>
                    <a:pt x="54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8"/>
            <p:cNvSpPr/>
            <p:nvPr/>
          </p:nvSpPr>
          <p:spPr>
            <a:xfrm>
              <a:off x="1462950" y="543475"/>
              <a:ext cx="63600" cy="55225"/>
            </a:xfrm>
            <a:custGeom>
              <a:rect b="b" l="l" r="r" t="t"/>
              <a:pathLst>
                <a:path extrusionOk="0" h="2209" w="2544">
                  <a:moveTo>
                    <a:pt x="1491" y="0"/>
                  </a:moveTo>
                  <a:cubicBezTo>
                    <a:pt x="1431" y="0"/>
                    <a:pt x="1377" y="39"/>
                    <a:pt x="1360" y="96"/>
                  </a:cubicBezTo>
                  <a:lnTo>
                    <a:pt x="894" y="1583"/>
                  </a:lnTo>
                  <a:lnTo>
                    <a:pt x="732" y="978"/>
                  </a:lnTo>
                  <a:cubicBezTo>
                    <a:pt x="715" y="919"/>
                    <a:pt x="662" y="876"/>
                    <a:pt x="600" y="876"/>
                  </a:cubicBezTo>
                  <a:lnTo>
                    <a:pt x="137" y="876"/>
                  </a:lnTo>
                  <a:cubicBezTo>
                    <a:pt x="61" y="876"/>
                    <a:pt x="1" y="938"/>
                    <a:pt x="1" y="1013"/>
                  </a:cubicBezTo>
                  <a:cubicBezTo>
                    <a:pt x="1" y="1088"/>
                    <a:pt x="61" y="1150"/>
                    <a:pt x="137" y="1150"/>
                  </a:cubicBezTo>
                  <a:lnTo>
                    <a:pt x="495" y="1150"/>
                  </a:lnTo>
                  <a:lnTo>
                    <a:pt x="753" y="2108"/>
                  </a:lnTo>
                  <a:cubicBezTo>
                    <a:pt x="769" y="2166"/>
                    <a:pt x="821" y="2208"/>
                    <a:pt x="882" y="2209"/>
                  </a:cubicBezTo>
                  <a:lnTo>
                    <a:pt x="885" y="2209"/>
                  </a:lnTo>
                  <a:cubicBezTo>
                    <a:pt x="945" y="2209"/>
                    <a:pt x="997" y="2170"/>
                    <a:pt x="1015" y="2113"/>
                  </a:cubicBezTo>
                  <a:lnTo>
                    <a:pt x="1590" y="274"/>
                  </a:lnTo>
                  <a:lnTo>
                    <a:pt x="2407" y="274"/>
                  </a:lnTo>
                  <a:cubicBezTo>
                    <a:pt x="2482" y="274"/>
                    <a:pt x="2544" y="212"/>
                    <a:pt x="2544" y="137"/>
                  </a:cubicBezTo>
                  <a:cubicBezTo>
                    <a:pt x="2544" y="61"/>
                    <a:pt x="2482" y="0"/>
                    <a:pt x="24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8"/>
            <p:cNvSpPr/>
            <p:nvPr/>
          </p:nvSpPr>
          <p:spPr>
            <a:xfrm>
              <a:off x="1500425" y="561675"/>
              <a:ext cx="27000" cy="43650"/>
            </a:xfrm>
            <a:custGeom>
              <a:rect b="b" l="l" r="r" t="t"/>
              <a:pathLst>
                <a:path extrusionOk="0" h="1746" w="1080">
                  <a:moveTo>
                    <a:pt x="512" y="0"/>
                  </a:moveTo>
                  <a:cubicBezTo>
                    <a:pt x="271" y="0"/>
                    <a:pt x="62" y="172"/>
                    <a:pt x="15" y="408"/>
                  </a:cubicBezTo>
                  <a:cubicBezTo>
                    <a:pt x="1" y="482"/>
                    <a:pt x="48" y="554"/>
                    <a:pt x="122" y="568"/>
                  </a:cubicBezTo>
                  <a:cubicBezTo>
                    <a:pt x="131" y="570"/>
                    <a:pt x="140" y="571"/>
                    <a:pt x="149" y="571"/>
                  </a:cubicBezTo>
                  <a:cubicBezTo>
                    <a:pt x="213" y="571"/>
                    <a:pt x="270" y="526"/>
                    <a:pt x="283" y="461"/>
                  </a:cubicBezTo>
                  <a:cubicBezTo>
                    <a:pt x="305" y="352"/>
                    <a:pt x="400" y="273"/>
                    <a:pt x="512" y="273"/>
                  </a:cubicBezTo>
                  <a:cubicBezTo>
                    <a:pt x="637" y="273"/>
                    <a:pt x="740" y="374"/>
                    <a:pt x="744" y="498"/>
                  </a:cubicBezTo>
                  <a:lnTo>
                    <a:pt x="739" y="538"/>
                  </a:lnTo>
                  <a:cubicBezTo>
                    <a:pt x="721" y="613"/>
                    <a:pt x="676" y="699"/>
                    <a:pt x="608" y="797"/>
                  </a:cubicBezTo>
                  <a:cubicBezTo>
                    <a:pt x="380" y="1124"/>
                    <a:pt x="243" y="1304"/>
                    <a:pt x="169" y="1399"/>
                  </a:cubicBezTo>
                  <a:cubicBezTo>
                    <a:pt x="79" y="1517"/>
                    <a:pt x="46" y="1561"/>
                    <a:pt x="70" y="1638"/>
                  </a:cubicBezTo>
                  <a:cubicBezTo>
                    <a:pt x="83" y="1684"/>
                    <a:pt x="117" y="1717"/>
                    <a:pt x="164" y="1733"/>
                  </a:cubicBezTo>
                  <a:cubicBezTo>
                    <a:pt x="182" y="1739"/>
                    <a:pt x="202" y="1745"/>
                    <a:pt x="478" y="1745"/>
                  </a:cubicBezTo>
                  <a:cubicBezTo>
                    <a:pt x="588" y="1745"/>
                    <a:pt x="737" y="1744"/>
                    <a:pt x="944" y="1742"/>
                  </a:cubicBezTo>
                  <a:cubicBezTo>
                    <a:pt x="1019" y="1741"/>
                    <a:pt x="1080" y="1679"/>
                    <a:pt x="1079" y="1603"/>
                  </a:cubicBezTo>
                  <a:cubicBezTo>
                    <a:pt x="1078" y="1529"/>
                    <a:pt x="1017" y="1468"/>
                    <a:pt x="942" y="1468"/>
                  </a:cubicBezTo>
                  <a:lnTo>
                    <a:pt x="940" y="1468"/>
                  </a:lnTo>
                  <a:cubicBezTo>
                    <a:pt x="773" y="1470"/>
                    <a:pt x="594" y="1472"/>
                    <a:pt x="457" y="1472"/>
                  </a:cubicBezTo>
                  <a:cubicBezTo>
                    <a:pt x="538" y="1364"/>
                    <a:pt x="660" y="1201"/>
                    <a:pt x="832" y="954"/>
                  </a:cubicBezTo>
                  <a:cubicBezTo>
                    <a:pt x="922" y="825"/>
                    <a:pt x="981" y="703"/>
                    <a:pt x="1007" y="593"/>
                  </a:cubicBezTo>
                  <a:cubicBezTo>
                    <a:pt x="1008" y="588"/>
                    <a:pt x="1009" y="584"/>
                    <a:pt x="1009" y="580"/>
                  </a:cubicBezTo>
                  <a:lnTo>
                    <a:pt x="1016" y="523"/>
                  </a:lnTo>
                  <a:cubicBezTo>
                    <a:pt x="1017" y="518"/>
                    <a:pt x="1017" y="512"/>
                    <a:pt x="1017" y="507"/>
                  </a:cubicBezTo>
                  <a:cubicBezTo>
                    <a:pt x="1017" y="228"/>
                    <a:pt x="791" y="0"/>
                    <a:pt x="5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8"/>
            <p:cNvSpPr/>
            <p:nvPr/>
          </p:nvSpPr>
          <p:spPr>
            <a:xfrm>
              <a:off x="1609825" y="554625"/>
              <a:ext cx="58475" cy="54875"/>
            </a:xfrm>
            <a:custGeom>
              <a:rect b="b" l="l" r="r" t="t"/>
              <a:pathLst>
                <a:path extrusionOk="0" h="2195" w="2339">
                  <a:moveTo>
                    <a:pt x="1949" y="319"/>
                  </a:moveTo>
                  <a:cubicBezTo>
                    <a:pt x="1918" y="378"/>
                    <a:pt x="1866" y="460"/>
                    <a:pt x="1787" y="568"/>
                  </a:cubicBezTo>
                  <a:cubicBezTo>
                    <a:pt x="1774" y="552"/>
                    <a:pt x="1760" y="536"/>
                    <a:pt x="1745" y="522"/>
                  </a:cubicBezTo>
                  <a:cubicBezTo>
                    <a:pt x="1730" y="508"/>
                    <a:pt x="1715" y="493"/>
                    <a:pt x="1700" y="480"/>
                  </a:cubicBezTo>
                  <a:cubicBezTo>
                    <a:pt x="1807" y="401"/>
                    <a:pt x="1889" y="350"/>
                    <a:pt x="1949" y="319"/>
                  </a:cubicBezTo>
                  <a:close/>
                  <a:moveTo>
                    <a:pt x="1710" y="1093"/>
                  </a:moveTo>
                  <a:cubicBezTo>
                    <a:pt x="1711" y="1232"/>
                    <a:pt x="1658" y="1372"/>
                    <a:pt x="1552" y="1479"/>
                  </a:cubicBezTo>
                  <a:cubicBezTo>
                    <a:pt x="1446" y="1584"/>
                    <a:pt x="1308" y="1636"/>
                    <a:pt x="1170" y="1636"/>
                  </a:cubicBezTo>
                  <a:cubicBezTo>
                    <a:pt x="1169" y="1636"/>
                    <a:pt x="1168" y="1636"/>
                    <a:pt x="1166" y="1636"/>
                  </a:cubicBezTo>
                  <a:cubicBezTo>
                    <a:pt x="1259" y="1554"/>
                    <a:pt x="1354" y="1464"/>
                    <a:pt x="1445" y="1372"/>
                  </a:cubicBezTo>
                  <a:cubicBezTo>
                    <a:pt x="1538" y="1280"/>
                    <a:pt x="1626" y="1186"/>
                    <a:pt x="1710" y="1093"/>
                  </a:cubicBezTo>
                  <a:close/>
                  <a:moveTo>
                    <a:pt x="554" y="1626"/>
                  </a:moveTo>
                  <a:cubicBezTo>
                    <a:pt x="567" y="1641"/>
                    <a:pt x="580" y="1657"/>
                    <a:pt x="596" y="1672"/>
                  </a:cubicBezTo>
                  <a:cubicBezTo>
                    <a:pt x="610" y="1686"/>
                    <a:pt x="626" y="1701"/>
                    <a:pt x="641" y="1714"/>
                  </a:cubicBezTo>
                  <a:cubicBezTo>
                    <a:pt x="534" y="1794"/>
                    <a:pt x="452" y="1844"/>
                    <a:pt x="392" y="1875"/>
                  </a:cubicBezTo>
                  <a:cubicBezTo>
                    <a:pt x="423" y="1816"/>
                    <a:pt x="474" y="1734"/>
                    <a:pt x="554" y="1626"/>
                  </a:cubicBezTo>
                  <a:close/>
                  <a:moveTo>
                    <a:pt x="2067" y="1"/>
                  </a:moveTo>
                  <a:cubicBezTo>
                    <a:pt x="1953" y="1"/>
                    <a:pt x="1767" y="77"/>
                    <a:pt x="1443" y="332"/>
                  </a:cubicBezTo>
                  <a:cubicBezTo>
                    <a:pt x="1357" y="300"/>
                    <a:pt x="1264" y="285"/>
                    <a:pt x="1171" y="285"/>
                  </a:cubicBezTo>
                  <a:cubicBezTo>
                    <a:pt x="1153" y="285"/>
                    <a:pt x="1136" y="285"/>
                    <a:pt x="1118" y="286"/>
                  </a:cubicBezTo>
                  <a:cubicBezTo>
                    <a:pt x="1043" y="290"/>
                    <a:pt x="985" y="356"/>
                    <a:pt x="990" y="431"/>
                  </a:cubicBezTo>
                  <a:cubicBezTo>
                    <a:pt x="995" y="503"/>
                    <a:pt x="1055" y="558"/>
                    <a:pt x="1126" y="558"/>
                  </a:cubicBezTo>
                  <a:cubicBezTo>
                    <a:pt x="1129" y="558"/>
                    <a:pt x="1132" y="558"/>
                    <a:pt x="1135" y="558"/>
                  </a:cubicBezTo>
                  <a:cubicBezTo>
                    <a:pt x="1146" y="557"/>
                    <a:pt x="1157" y="557"/>
                    <a:pt x="1168" y="557"/>
                  </a:cubicBezTo>
                  <a:cubicBezTo>
                    <a:pt x="1312" y="557"/>
                    <a:pt x="1450" y="613"/>
                    <a:pt x="1552" y="716"/>
                  </a:cubicBezTo>
                  <a:cubicBezTo>
                    <a:pt x="1575" y="738"/>
                    <a:pt x="1594" y="763"/>
                    <a:pt x="1613" y="788"/>
                  </a:cubicBezTo>
                  <a:cubicBezTo>
                    <a:pt x="1505" y="915"/>
                    <a:pt x="1382" y="1049"/>
                    <a:pt x="1252" y="1179"/>
                  </a:cubicBezTo>
                  <a:cubicBezTo>
                    <a:pt x="1122" y="1309"/>
                    <a:pt x="988" y="1432"/>
                    <a:pt x="861" y="1539"/>
                  </a:cubicBezTo>
                  <a:cubicBezTo>
                    <a:pt x="836" y="1522"/>
                    <a:pt x="811" y="1501"/>
                    <a:pt x="788" y="1479"/>
                  </a:cubicBezTo>
                  <a:cubicBezTo>
                    <a:pt x="590" y="1280"/>
                    <a:pt x="575" y="968"/>
                    <a:pt x="755" y="752"/>
                  </a:cubicBezTo>
                  <a:cubicBezTo>
                    <a:pt x="803" y="694"/>
                    <a:pt x="796" y="607"/>
                    <a:pt x="737" y="560"/>
                  </a:cubicBezTo>
                  <a:cubicBezTo>
                    <a:pt x="711" y="539"/>
                    <a:pt x="680" y="528"/>
                    <a:pt x="649" y="528"/>
                  </a:cubicBezTo>
                  <a:cubicBezTo>
                    <a:pt x="610" y="528"/>
                    <a:pt x="572" y="545"/>
                    <a:pt x="545" y="578"/>
                  </a:cubicBezTo>
                  <a:cubicBezTo>
                    <a:pt x="354" y="806"/>
                    <a:pt x="309" y="1108"/>
                    <a:pt x="404" y="1370"/>
                  </a:cubicBezTo>
                  <a:cubicBezTo>
                    <a:pt x="1" y="1884"/>
                    <a:pt x="45" y="2050"/>
                    <a:pt x="131" y="2135"/>
                  </a:cubicBezTo>
                  <a:cubicBezTo>
                    <a:pt x="163" y="2167"/>
                    <a:pt x="206" y="2194"/>
                    <a:pt x="272" y="2194"/>
                  </a:cubicBezTo>
                  <a:cubicBezTo>
                    <a:pt x="387" y="2194"/>
                    <a:pt x="573" y="2117"/>
                    <a:pt x="897" y="1863"/>
                  </a:cubicBezTo>
                  <a:cubicBezTo>
                    <a:pt x="985" y="1893"/>
                    <a:pt x="1078" y="1910"/>
                    <a:pt x="1170" y="1910"/>
                  </a:cubicBezTo>
                  <a:cubicBezTo>
                    <a:pt x="1378" y="1910"/>
                    <a:pt x="1586" y="1831"/>
                    <a:pt x="1745" y="1672"/>
                  </a:cubicBezTo>
                  <a:cubicBezTo>
                    <a:pt x="1973" y="1442"/>
                    <a:pt x="2037" y="1111"/>
                    <a:pt x="1935" y="824"/>
                  </a:cubicBezTo>
                  <a:lnTo>
                    <a:pt x="1936" y="824"/>
                  </a:lnTo>
                  <a:cubicBezTo>
                    <a:pt x="2339" y="310"/>
                    <a:pt x="2296" y="144"/>
                    <a:pt x="2209" y="59"/>
                  </a:cubicBezTo>
                  <a:cubicBezTo>
                    <a:pt x="2177" y="27"/>
                    <a:pt x="2134" y="1"/>
                    <a:pt x="2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8"/>
            <p:cNvSpPr/>
            <p:nvPr/>
          </p:nvSpPr>
          <p:spPr>
            <a:xfrm>
              <a:off x="1537600" y="546925"/>
              <a:ext cx="37575" cy="44625"/>
            </a:xfrm>
            <a:custGeom>
              <a:rect b="b" l="l" r="r" t="t"/>
              <a:pathLst>
                <a:path extrusionOk="0" h="1785" w="1503">
                  <a:moveTo>
                    <a:pt x="753" y="460"/>
                  </a:moveTo>
                  <a:lnTo>
                    <a:pt x="1011" y="1140"/>
                  </a:lnTo>
                  <a:lnTo>
                    <a:pt x="495" y="1140"/>
                  </a:lnTo>
                  <a:lnTo>
                    <a:pt x="753" y="460"/>
                  </a:lnTo>
                  <a:close/>
                  <a:moveTo>
                    <a:pt x="753" y="0"/>
                  </a:moveTo>
                  <a:cubicBezTo>
                    <a:pt x="684" y="0"/>
                    <a:pt x="622" y="42"/>
                    <a:pt x="596" y="106"/>
                  </a:cubicBezTo>
                  <a:lnTo>
                    <a:pt x="595" y="109"/>
                  </a:lnTo>
                  <a:lnTo>
                    <a:pt x="27" y="1599"/>
                  </a:lnTo>
                  <a:cubicBezTo>
                    <a:pt x="1" y="1670"/>
                    <a:pt x="36" y="1748"/>
                    <a:pt x="107" y="1775"/>
                  </a:cubicBezTo>
                  <a:cubicBezTo>
                    <a:pt x="123" y="1781"/>
                    <a:pt x="139" y="1784"/>
                    <a:pt x="155" y="1784"/>
                  </a:cubicBezTo>
                  <a:cubicBezTo>
                    <a:pt x="210" y="1784"/>
                    <a:pt x="262" y="1751"/>
                    <a:pt x="283" y="1697"/>
                  </a:cubicBezTo>
                  <a:lnTo>
                    <a:pt x="391" y="1414"/>
                  </a:lnTo>
                  <a:lnTo>
                    <a:pt x="1114" y="1414"/>
                  </a:lnTo>
                  <a:lnTo>
                    <a:pt x="1220" y="1696"/>
                  </a:lnTo>
                  <a:cubicBezTo>
                    <a:pt x="1240" y="1750"/>
                    <a:pt x="1293" y="1784"/>
                    <a:pt x="1348" y="1784"/>
                  </a:cubicBezTo>
                  <a:cubicBezTo>
                    <a:pt x="1364" y="1784"/>
                    <a:pt x="1380" y="1781"/>
                    <a:pt x="1396" y="1775"/>
                  </a:cubicBezTo>
                  <a:cubicBezTo>
                    <a:pt x="1467" y="1749"/>
                    <a:pt x="1503" y="1670"/>
                    <a:pt x="1476" y="1599"/>
                  </a:cubicBezTo>
                  <a:lnTo>
                    <a:pt x="914" y="109"/>
                  </a:lnTo>
                  <a:cubicBezTo>
                    <a:pt x="913" y="108"/>
                    <a:pt x="913" y="107"/>
                    <a:pt x="912" y="106"/>
                  </a:cubicBezTo>
                  <a:cubicBezTo>
                    <a:pt x="885" y="41"/>
                    <a:pt x="823"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8"/>
            <p:cNvSpPr/>
            <p:nvPr/>
          </p:nvSpPr>
          <p:spPr>
            <a:xfrm>
              <a:off x="1442650" y="549025"/>
              <a:ext cx="15650" cy="14975"/>
            </a:xfrm>
            <a:custGeom>
              <a:rect b="b" l="l" r="r" t="t"/>
              <a:pathLst>
                <a:path extrusionOk="0" h="599" w="626">
                  <a:moveTo>
                    <a:pt x="151" y="1"/>
                  </a:moveTo>
                  <a:cubicBezTo>
                    <a:pt x="116" y="1"/>
                    <a:pt x="81" y="14"/>
                    <a:pt x="54" y="41"/>
                  </a:cubicBezTo>
                  <a:cubicBezTo>
                    <a:pt x="1" y="94"/>
                    <a:pt x="0" y="181"/>
                    <a:pt x="54" y="234"/>
                  </a:cubicBezTo>
                  <a:lnTo>
                    <a:pt x="120" y="299"/>
                  </a:lnTo>
                  <a:lnTo>
                    <a:pt x="54" y="365"/>
                  </a:lnTo>
                  <a:cubicBezTo>
                    <a:pt x="0" y="419"/>
                    <a:pt x="0" y="505"/>
                    <a:pt x="54" y="559"/>
                  </a:cubicBezTo>
                  <a:cubicBezTo>
                    <a:pt x="81" y="585"/>
                    <a:pt x="116" y="599"/>
                    <a:pt x="151" y="599"/>
                  </a:cubicBezTo>
                  <a:cubicBezTo>
                    <a:pt x="186" y="599"/>
                    <a:pt x="221" y="585"/>
                    <a:pt x="248" y="559"/>
                  </a:cubicBezTo>
                  <a:lnTo>
                    <a:pt x="313" y="493"/>
                  </a:lnTo>
                  <a:lnTo>
                    <a:pt x="379" y="559"/>
                  </a:lnTo>
                  <a:cubicBezTo>
                    <a:pt x="405" y="585"/>
                    <a:pt x="440" y="599"/>
                    <a:pt x="475" y="599"/>
                  </a:cubicBezTo>
                  <a:cubicBezTo>
                    <a:pt x="510" y="599"/>
                    <a:pt x="545" y="585"/>
                    <a:pt x="572" y="559"/>
                  </a:cubicBezTo>
                  <a:cubicBezTo>
                    <a:pt x="625" y="505"/>
                    <a:pt x="625" y="419"/>
                    <a:pt x="572" y="365"/>
                  </a:cubicBezTo>
                  <a:lnTo>
                    <a:pt x="506" y="299"/>
                  </a:lnTo>
                  <a:lnTo>
                    <a:pt x="572" y="234"/>
                  </a:lnTo>
                  <a:cubicBezTo>
                    <a:pt x="625" y="181"/>
                    <a:pt x="625" y="94"/>
                    <a:pt x="572" y="41"/>
                  </a:cubicBezTo>
                  <a:cubicBezTo>
                    <a:pt x="545" y="14"/>
                    <a:pt x="510" y="1"/>
                    <a:pt x="475" y="1"/>
                  </a:cubicBezTo>
                  <a:cubicBezTo>
                    <a:pt x="440" y="1"/>
                    <a:pt x="406" y="14"/>
                    <a:pt x="379" y="41"/>
                  </a:cubicBezTo>
                  <a:lnTo>
                    <a:pt x="313" y="107"/>
                  </a:lnTo>
                  <a:lnTo>
                    <a:pt x="248" y="41"/>
                  </a:lnTo>
                  <a:cubicBezTo>
                    <a:pt x="221" y="14"/>
                    <a:pt x="186" y="1"/>
                    <a:pt x="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8"/>
            <p:cNvSpPr/>
            <p:nvPr/>
          </p:nvSpPr>
          <p:spPr>
            <a:xfrm>
              <a:off x="1650875" y="609100"/>
              <a:ext cx="15650" cy="14950"/>
            </a:xfrm>
            <a:custGeom>
              <a:rect b="b" l="l" r="r" t="t"/>
              <a:pathLst>
                <a:path extrusionOk="0" h="598" w="626">
                  <a:moveTo>
                    <a:pt x="151" y="1"/>
                  </a:moveTo>
                  <a:cubicBezTo>
                    <a:pt x="116" y="1"/>
                    <a:pt x="81" y="14"/>
                    <a:pt x="54" y="41"/>
                  </a:cubicBezTo>
                  <a:cubicBezTo>
                    <a:pt x="1" y="94"/>
                    <a:pt x="1" y="181"/>
                    <a:pt x="54" y="233"/>
                  </a:cubicBezTo>
                  <a:lnTo>
                    <a:pt x="120" y="299"/>
                  </a:lnTo>
                  <a:lnTo>
                    <a:pt x="54" y="365"/>
                  </a:lnTo>
                  <a:cubicBezTo>
                    <a:pt x="1" y="419"/>
                    <a:pt x="1" y="505"/>
                    <a:pt x="54" y="559"/>
                  </a:cubicBezTo>
                  <a:cubicBezTo>
                    <a:pt x="81" y="584"/>
                    <a:pt x="116" y="598"/>
                    <a:pt x="151" y="598"/>
                  </a:cubicBezTo>
                  <a:cubicBezTo>
                    <a:pt x="186" y="598"/>
                    <a:pt x="221" y="584"/>
                    <a:pt x="248" y="559"/>
                  </a:cubicBezTo>
                  <a:lnTo>
                    <a:pt x="313" y="493"/>
                  </a:lnTo>
                  <a:lnTo>
                    <a:pt x="379" y="559"/>
                  </a:lnTo>
                  <a:cubicBezTo>
                    <a:pt x="406" y="584"/>
                    <a:pt x="441" y="598"/>
                    <a:pt x="476" y="598"/>
                  </a:cubicBezTo>
                  <a:cubicBezTo>
                    <a:pt x="511" y="598"/>
                    <a:pt x="546" y="584"/>
                    <a:pt x="572" y="559"/>
                  </a:cubicBezTo>
                  <a:cubicBezTo>
                    <a:pt x="626" y="505"/>
                    <a:pt x="626" y="419"/>
                    <a:pt x="572" y="365"/>
                  </a:cubicBezTo>
                  <a:lnTo>
                    <a:pt x="506" y="299"/>
                  </a:lnTo>
                  <a:lnTo>
                    <a:pt x="572" y="233"/>
                  </a:lnTo>
                  <a:cubicBezTo>
                    <a:pt x="626" y="180"/>
                    <a:pt x="626" y="93"/>
                    <a:pt x="572" y="41"/>
                  </a:cubicBezTo>
                  <a:cubicBezTo>
                    <a:pt x="546" y="14"/>
                    <a:pt x="511" y="1"/>
                    <a:pt x="476" y="1"/>
                  </a:cubicBezTo>
                  <a:cubicBezTo>
                    <a:pt x="441" y="1"/>
                    <a:pt x="406" y="14"/>
                    <a:pt x="379" y="41"/>
                  </a:cubicBezTo>
                  <a:lnTo>
                    <a:pt x="313" y="107"/>
                  </a:lnTo>
                  <a:lnTo>
                    <a:pt x="247" y="41"/>
                  </a:lnTo>
                  <a:cubicBezTo>
                    <a:pt x="221" y="14"/>
                    <a:pt x="186" y="1"/>
                    <a:pt x="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8"/>
            <p:cNvSpPr/>
            <p:nvPr/>
          </p:nvSpPr>
          <p:spPr>
            <a:xfrm>
              <a:off x="1581275" y="591475"/>
              <a:ext cx="15650" cy="14975"/>
            </a:xfrm>
            <a:custGeom>
              <a:rect b="b" l="l" r="r" t="t"/>
              <a:pathLst>
                <a:path extrusionOk="0" h="599" w="626">
                  <a:moveTo>
                    <a:pt x="151" y="0"/>
                  </a:moveTo>
                  <a:cubicBezTo>
                    <a:pt x="116" y="0"/>
                    <a:pt x="81" y="14"/>
                    <a:pt x="54" y="41"/>
                  </a:cubicBezTo>
                  <a:cubicBezTo>
                    <a:pt x="1" y="94"/>
                    <a:pt x="1" y="181"/>
                    <a:pt x="54" y="234"/>
                  </a:cubicBezTo>
                  <a:lnTo>
                    <a:pt x="120" y="299"/>
                  </a:lnTo>
                  <a:lnTo>
                    <a:pt x="54" y="365"/>
                  </a:lnTo>
                  <a:cubicBezTo>
                    <a:pt x="1" y="418"/>
                    <a:pt x="1" y="505"/>
                    <a:pt x="54" y="558"/>
                  </a:cubicBezTo>
                  <a:cubicBezTo>
                    <a:pt x="81" y="585"/>
                    <a:pt x="116" y="599"/>
                    <a:pt x="151" y="599"/>
                  </a:cubicBezTo>
                  <a:cubicBezTo>
                    <a:pt x="186" y="599"/>
                    <a:pt x="221" y="585"/>
                    <a:pt x="248" y="558"/>
                  </a:cubicBezTo>
                  <a:lnTo>
                    <a:pt x="313" y="493"/>
                  </a:lnTo>
                  <a:lnTo>
                    <a:pt x="379" y="558"/>
                  </a:lnTo>
                  <a:cubicBezTo>
                    <a:pt x="405" y="585"/>
                    <a:pt x="440" y="599"/>
                    <a:pt x="475" y="599"/>
                  </a:cubicBezTo>
                  <a:cubicBezTo>
                    <a:pt x="510" y="599"/>
                    <a:pt x="545" y="585"/>
                    <a:pt x="572" y="558"/>
                  </a:cubicBezTo>
                  <a:cubicBezTo>
                    <a:pt x="626" y="505"/>
                    <a:pt x="626" y="418"/>
                    <a:pt x="572" y="365"/>
                  </a:cubicBezTo>
                  <a:lnTo>
                    <a:pt x="506" y="299"/>
                  </a:lnTo>
                  <a:lnTo>
                    <a:pt x="572" y="234"/>
                  </a:lnTo>
                  <a:cubicBezTo>
                    <a:pt x="626" y="181"/>
                    <a:pt x="626" y="94"/>
                    <a:pt x="572" y="41"/>
                  </a:cubicBezTo>
                  <a:cubicBezTo>
                    <a:pt x="545" y="14"/>
                    <a:pt x="510" y="0"/>
                    <a:pt x="475" y="0"/>
                  </a:cubicBezTo>
                  <a:cubicBezTo>
                    <a:pt x="440" y="0"/>
                    <a:pt x="405" y="14"/>
                    <a:pt x="379" y="41"/>
                  </a:cubicBezTo>
                  <a:lnTo>
                    <a:pt x="314" y="106"/>
                  </a:lnTo>
                  <a:lnTo>
                    <a:pt x="248" y="41"/>
                  </a:lnTo>
                  <a:cubicBezTo>
                    <a:pt x="221" y="14"/>
                    <a:pt x="186"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8"/>
            <p:cNvSpPr/>
            <p:nvPr/>
          </p:nvSpPr>
          <p:spPr>
            <a:xfrm>
              <a:off x="1442325" y="673600"/>
              <a:ext cx="26850" cy="26850"/>
            </a:xfrm>
            <a:custGeom>
              <a:rect b="b" l="l" r="r" t="t"/>
              <a:pathLst>
                <a:path extrusionOk="0" h="1074" w="1074">
                  <a:moveTo>
                    <a:pt x="537" y="1"/>
                  </a:moveTo>
                  <a:cubicBezTo>
                    <a:pt x="461" y="1"/>
                    <a:pt x="401" y="62"/>
                    <a:pt x="401" y="137"/>
                  </a:cubicBezTo>
                  <a:lnTo>
                    <a:pt x="401" y="400"/>
                  </a:lnTo>
                  <a:lnTo>
                    <a:pt x="137" y="400"/>
                  </a:lnTo>
                  <a:cubicBezTo>
                    <a:pt x="62" y="400"/>
                    <a:pt x="0" y="461"/>
                    <a:pt x="0" y="537"/>
                  </a:cubicBezTo>
                  <a:cubicBezTo>
                    <a:pt x="0" y="612"/>
                    <a:pt x="62" y="673"/>
                    <a:pt x="137" y="673"/>
                  </a:cubicBezTo>
                  <a:lnTo>
                    <a:pt x="401" y="673"/>
                  </a:lnTo>
                  <a:lnTo>
                    <a:pt x="401" y="937"/>
                  </a:lnTo>
                  <a:cubicBezTo>
                    <a:pt x="401" y="1012"/>
                    <a:pt x="461" y="1074"/>
                    <a:pt x="537" y="1074"/>
                  </a:cubicBezTo>
                  <a:cubicBezTo>
                    <a:pt x="613" y="1074"/>
                    <a:pt x="673" y="1013"/>
                    <a:pt x="673" y="937"/>
                  </a:cubicBezTo>
                  <a:lnTo>
                    <a:pt x="673" y="673"/>
                  </a:lnTo>
                  <a:lnTo>
                    <a:pt x="937" y="673"/>
                  </a:lnTo>
                  <a:cubicBezTo>
                    <a:pt x="1012" y="673"/>
                    <a:pt x="1074" y="612"/>
                    <a:pt x="1074" y="537"/>
                  </a:cubicBezTo>
                  <a:cubicBezTo>
                    <a:pt x="1074" y="461"/>
                    <a:pt x="1012" y="400"/>
                    <a:pt x="937" y="400"/>
                  </a:cubicBezTo>
                  <a:lnTo>
                    <a:pt x="673" y="400"/>
                  </a:lnTo>
                  <a:lnTo>
                    <a:pt x="673" y="137"/>
                  </a:lnTo>
                  <a:cubicBezTo>
                    <a:pt x="673" y="62"/>
                    <a:pt x="613" y="1"/>
                    <a:pt x="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8"/>
            <p:cNvSpPr/>
            <p:nvPr/>
          </p:nvSpPr>
          <p:spPr>
            <a:xfrm>
              <a:off x="1438425" y="592300"/>
              <a:ext cx="45700" cy="45675"/>
            </a:xfrm>
            <a:custGeom>
              <a:rect b="b" l="l" r="r" t="t"/>
              <a:pathLst>
                <a:path extrusionOk="0" h="1827" w="1828">
                  <a:moveTo>
                    <a:pt x="914" y="273"/>
                  </a:moveTo>
                  <a:cubicBezTo>
                    <a:pt x="1266" y="273"/>
                    <a:pt x="1553" y="560"/>
                    <a:pt x="1553" y="914"/>
                  </a:cubicBezTo>
                  <a:cubicBezTo>
                    <a:pt x="1553" y="1267"/>
                    <a:pt x="1267" y="1554"/>
                    <a:pt x="914" y="1554"/>
                  </a:cubicBezTo>
                  <a:cubicBezTo>
                    <a:pt x="561" y="1554"/>
                    <a:pt x="273" y="1267"/>
                    <a:pt x="273" y="914"/>
                  </a:cubicBezTo>
                  <a:cubicBezTo>
                    <a:pt x="273" y="560"/>
                    <a:pt x="561" y="273"/>
                    <a:pt x="914" y="273"/>
                  </a:cubicBezTo>
                  <a:close/>
                  <a:moveTo>
                    <a:pt x="914" y="0"/>
                  </a:moveTo>
                  <a:cubicBezTo>
                    <a:pt x="410" y="0"/>
                    <a:pt x="1" y="410"/>
                    <a:pt x="1" y="914"/>
                  </a:cubicBezTo>
                  <a:cubicBezTo>
                    <a:pt x="1" y="1417"/>
                    <a:pt x="410" y="1827"/>
                    <a:pt x="914" y="1827"/>
                  </a:cubicBezTo>
                  <a:cubicBezTo>
                    <a:pt x="1417" y="1827"/>
                    <a:pt x="1827" y="1417"/>
                    <a:pt x="1827" y="914"/>
                  </a:cubicBezTo>
                  <a:cubicBezTo>
                    <a:pt x="1827" y="410"/>
                    <a:pt x="1417" y="0"/>
                    <a:pt x="9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8"/>
            <p:cNvSpPr/>
            <p:nvPr/>
          </p:nvSpPr>
          <p:spPr>
            <a:xfrm>
              <a:off x="1457825" y="601950"/>
              <a:ext cx="11975" cy="16625"/>
            </a:xfrm>
            <a:custGeom>
              <a:rect b="b" l="l" r="r" t="t"/>
              <a:pathLst>
                <a:path extrusionOk="0" h="665" w="479">
                  <a:moveTo>
                    <a:pt x="138" y="0"/>
                  </a:moveTo>
                  <a:cubicBezTo>
                    <a:pt x="62" y="0"/>
                    <a:pt x="1" y="61"/>
                    <a:pt x="1" y="137"/>
                  </a:cubicBezTo>
                  <a:lnTo>
                    <a:pt x="1" y="528"/>
                  </a:lnTo>
                  <a:cubicBezTo>
                    <a:pt x="1" y="603"/>
                    <a:pt x="62" y="665"/>
                    <a:pt x="138" y="665"/>
                  </a:cubicBezTo>
                  <a:lnTo>
                    <a:pt x="342" y="665"/>
                  </a:lnTo>
                  <a:cubicBezTo>
                    <a:pt x="418" y="665"/>
                    <a:pt x="479" y="603"/>
                    <a:pt x="479" y="528"/>
                  </a:cubicBezTo>
                  <a:cubicBezTo>
                    <a:pt x="479" y="452"/>
                    <a:pt x="418" y="391"/>
                    <a:pt x="342" y="391"/>
                  </a:cubicBezTo>
                  <a:lnTo>
                    <a:pt x="275" y="391"/>
                  </a:lnTo>
                  <a:lnTo>
                    <a:pt x="275" y="137"/>
                  </a:lnTo>
                  <a:cubicBezTo>
                    <a:pt x="275" y="61"/>
                    <a:pt x="213"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8"/>
            <p:cNvSpPr/>
            <p:nvPr/>
          </p:nvSpPr>
          <p:spPr>
            <a:xfrm>
              <a:off x="1593375" y="543475"/>
              <a:ext cx="19725" cy="39725"/>
            </a:xfrm>
            <a:custGeom>
              <a:rect b="b" l="l" r="r" t="t"/>
              <a:pathLst>
                <a:path extrusionOk="0" h="1589" w="789">
                  <a:moveTo>
                    <a:pt x="461" y="0"/>
                  </a:moveTo>
                  <a:cubicBezTo>
                    <a:pt x="410" y="0"/>
                    <a:pt x="360" y="29"/>
                    <a:pt x="337" y="78"/>
                  </a:cubicBezTo>
                  <a:lnTo>
                    <a:pt x="21" y="735"/>
                  </a:lnTo>
                  <a:cubicBezTo>
                    <a:pt x="1" y="778"/>
                    <a:pt x="4" y="828"/>
                    <a:pt x="29" y="867"/>
                  </a:cubicBezTo>
                  <a:cubicBezTo>
                    <a:pt x="53" y="907"/>
                    <a:pt x="98" y="931"/>
                    <a:pt x="144" y="931"/>
                  </a:cubicBezTo>
                  <a:lnTo>
                    <a:pt x="428" y="931"/>
                  </a:lnTo>
                  <a:lnTo>
                    <a:pt x="206" y="1393"/>
                  </a:lnTo>
                  <a:cubicBezTo>
                    <a:pt x="173" y="1461"/>
                    <a:pt x="202" y="1543"/>
                    <a:pt x="269" y="1575"/>
                  </a:cubicBezTo>
                  <a:cubicBezTo>
                    <a:pt x="289" y="1585"/>
                    <a:pt x="309" y="1589"/>
                    <a:pt x="329" y="1589"/>
                  </a:cubicBezTo>
                  <a:cubicBezTo>
                    <a:pt x="380" y="1589"/>
                    <a:pt x="428" y="1561"/>
                    <a:pt x="452" y="1512"/>
                  </a:cubicBezTo>
                  <a:lnTo>
                    <a:pt x="768" y="854"/>
                  </a:lnTo>
                  <a:cubicBezTo>
                    <a:pt x="788" y="812"/>
                    <a:pt x="785" y="762"/>
                    <a:pt x="761" y="722"/>
                  </a:cubicBezTo>
                  <a:cubicBezTo>
                    <a:pt x="736" y="683"/>
                    <a:pt x="692" y="658"/>
                    <a:pt x="645" y="658"/>
                  </a:cubicBezTo>
                  <a:lnTo>
                    <a:pt x="361" y="658"/>
                  </a:lnTo>
                  <a:lnTo>
                    <a:pt x="584" y="197"/>
                  </a:lnTo>
                  <a:cubicBezTo>
                    <a:pt x="616" y="129"/>
                    <a:pt x="588" y="47"/>
                    <a:pt x="520" y="14"/>
                  </a:cubicBezTo>
                  <a:cubicBezTo>
                    <a:pt x="501" y="5"/>
                    <a:pt x="481" y="0"/>
                    <a:pt x="4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8"/>
            <p:cNvSpPr/>
            <p:nvPr/>
          </p:nvSpPr>
          <p:spPr>
            <a:xfrm>
              <a:off x="1639800" y="640000"/>
              <a:ext cx="27350" cy="40450"/>
            </a:xfrm>
            <a:custGeom>
              <a:rect b="b" l="l" r="r" t="t"/>
              <a:pathLst>
                <a:path extrusionOk="0" h="1618" w="1094">
                  <a:moveTo>
                    <a:pt x="527" y="274"/>
                  </a:moveTo>
                  <a:cubicBezTo>
                    <a:pt x="622" y="274"/>
                    <a:pt x="699" y="351"/>
                    <a:pt x="699" y="446"/>
                  </a:cubicBezTo>
                  <a:cubicBezTo>
                    <a:pt x="699" y="542"/>
                    <a:pt x="622" y="619"/>
                    <a:pt x="527" y="619"/>
                  </a:cubicBezTo>
                  <a:lnTo>
                    <a:pt x="273" y="619"/>
                  </a:lnTo>
                  <a:lnTo>
                    <a:pt x="273" y="274"/>
                  </a:lnTo>
                  <a:close/>
                  <a:moveTo>
                    <a:pt x="595" y="893"/>
                  </a:moveTo>
                  <a:cubicBezTo>
                    <a:pt x="720" y="893"/>
                    <a:pt x="821" y="994"/>
                    <a:pt x="821" y="1117"/>
                  </a:cubicBezTo>
                  <a:cubicBezTo>
                    <a:pt x="821" y="1242"/>
                    <a:pt x="719" y="1343"/>
                    <a:pt x="595" y="1343"/>
                  </a:cubicBezTo>
                  <a:cubicBezTo>
                    <a:pt x="537" y="1343"/>
                    <a:pt x="386" y="1344"/>
                    <a:pt x="273" y="1344"/>
                  </a:cubicBezTo>
                  <a:lnTo>
                    <a:pt x="273" y="893"/>
                  </a:lnTo>
                  <a:close/>
                  <a:moveTo>
                    <a:pt x="137" y="0"/>
                  </a:moveTo>
                  <a:cubicBezTo>
                    <a:pt x="61" y="0"/>
                    <a:pt x="0" y="62"/>
                    <a:pt x="0" y="137"/>
                  </a:cubicBezTo>
                  <a:lnTo>
                    <a:pt x="0" y="1481"/>
                  </a:lnTo>
                  <a:cubicBezTo>
                    <a:pt x="0" y="1518"/>
                    <a:pt x="15" y="1552"/>
                    <a:pt x="40" y="1578"/>
                  </a:cubicBezTo>
                  <a:cubicBezTo>
                    <a:pt x="66" y="1603"/>
                    <a:pt x="101" y="1618"/>
                    <a:pt x="137" y="1618"/>
                  </a:cubicBezTo>
                  <a:cubicBezTo>
                    <a:pt x="137" y="1618"/>
                    <a:pt x="496" y="1616"/>
                    <a:pt x="595" y="1616"/>
                  </a:cubicBezTo>
                  <a:cubicBezTo>
                    <a:pt x="870" y="1616"/>
                    <a:pt x="1094" y="1392"/>
                    <a:pt x="1094" y="1117"/>
                  </a:cubicBezTo>
                  <a:cubicBezTo>
                    <a:pt x="1094" y="951"/>
                    <a:pt x="1011" y="803"/>
                    <a:pt x="885" y="713"/>
                  </a:cubicBezTo>
                  <a:cubicBezTo>
                    <a:pt x="940" y="638"/>
                    <a:pt x="973" y="546"/>
                    <a:pt x="973" y="446"/>
                  </a:cubicBezTo>
                  <a:cubicBezTo>
                    <a:pt x="973" y="200"/>
                    <a:pt x="773" y="0"/>
                    <a:pt x="5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 name="Google Shape;2068;p78"/>
          <p:cNvGrpSpPr/>
          <p:nvPr/>
        </p:nvGrpSpPr>
        <p:grpSpPr>
          <a:xfrm>
            <a:off x="1610847" y="1309642"/>
            <a:ext cx="380367" cy="425381"/>
            <a:chOff x="1934375" y="543475"/>
            <a:chExt cx="208500" cy="233175"/>
          </a:xfrm>
        </p:grpSpPr>
        <p:sp>
          <p:nvSpPr>
            <p:cNvPr id="2069" name="Google Shape;2069;p78"/>
            <p:cNvSpPr/>
            <p:nvPr/>
          </p:nvSpPr>
          <p:spPr>
            <a:xfrm>
              <a:off x="2022800" y="648975"/>
              <a:ext cx="30000" cy="13875"/>
            </a:xfrm>
            <a:custGeom>
              <a:rect b="b" l="l" r="r" t="t"/>
              <a:pathLst>
                <a:path extrusionOk="0" h="555" w="1200">
                  <a:moveTo>
                    <a:pt x="157" y="1"/>
                  </a:moveTo>
                  <a:cubicBezTo>
                    <a:pt x="137" y="1"/>
                    <a:pt x="117" y="5"/>
                    <a:pt x="98" y="14"/>
                  </a:cubicBezTo>
                  <a:cubicBezTo>
                    <a:pt x="30" y="47"/>
                    <a:pt x="1" y="128"/>
                    <a:pt x="34" y="196"/>
                  </a:cubicBezTo>
                  <a:cubicBezTo>
                    <a:pt x="137" y="413"/>
                    <a:pt x="359" y="554"/>
                    <a:pt x="600" y="554"/>
                  </a:cubicBezTo>
                  <a:cubicBezTo>
                    <a:pt x="841" y="554"/>
                    <a:pt x="1063" y="413"/>
                    <a:pt x="1167" y="196"/>
                  </a:cubicBezTo>
                  <a:cubicBezTo>
                    <a:pt x="1199" y="128"/>
                    <a:pt x="1170" y="47"/>
                    <a:pt x="1102" y="14"/>
                  </a:cubicBezTo>
                  <a:cubicBezTo>
                    <a:pt x="1084" y="5"/>
                    <a:pt x="1064" y="1"/>
                    <a:pt x="1044" y="1"/>
                  </a:cubicBezTo>
                  <a:cubicBezTo>
                    <a:pt x="993" y="1"/>
                    <a:pt x="943" y="30"/>
                    <a:pt x="920" y="79"/>
                  </a:cubicBezTo>
                  <a:cubicBezTo>
                    <a:pt x="861" y="201"/>
                    <a:pt x="737" y="282"/>
                    <a:pt x="600" y="282"/>
                  </a:cubicBezTo>
                  <a:cubicBezTo>
                    <a:pt x="464" y="282"/>
                    <a:pt x="338" y="202"/>
                    <a:pt x="281" y="79"/>
                  </a:cubicBezTo>
                  <a:cubicBezTo>
                    <a:pt x="257" y="30"/>
                    <a:pt x="208" y="1"/>
                    <a:pt x="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8"/>
            <p:cNvSpPr/>
            <p:nvPr/>
          </p:nvSpPr>
          <p:spPr>
            <a:xfrm>
              <a:off x="2007650" y="625125"/>
              <a:ext cx="9875" cy="14675"/>
            </a:xfrm>
            <a:custGeom>
              <a:rect b="b" l="l" r="r" t="t"/>
              <a:pathLst>
                <a:path extrusionOk="0" h="587" w="395">
                  <a:moveTo>
                    <a:pt x="197" y="0"/>
                  </a:moveTo>
                  <a:cubicBezTo>
                    <a:pt x="88" y="0"/>
                    <a:pt x="0" y="132"/>
                    <a:pt x="0" y="294"/>
                  </a:cubicBezTo>
                  <a:cubicBezTo>
                    <a:pt x="0" y="456"/>
                    <a:pt x="88" y="587"/>
                    <a:pt x="197" y="587"/>
                  </a:cubicBezTo>
                  <a:cubicBezTo>
                    <a:pt x="306" y="587"/>
                    <a:pt x="395" y="456"/>
                    <a:pt x="395" y="294"/>
                  </a:cubicBezTo>
                  <a:cubicBezTo>
                    <a:pt x="395" y="132"/>
                    <a:pt x="306" y="0"/>
                    <a:pt x="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8"/>
            <p:cNvSpPr/>
            <p:nvPr/>
          </p:nvSpPr>
          <p:spPr>
            <a:xfrm>
              <a:off x="2058100" y="625125"/>
              <a:ext cx="9875" cy="14675"/>
            </a:xfrm>
            <a:custGeom>
              <a:rect b="b" l="l" r="r" t="t"/>
              <a:pathLst>
                <a:path extrusionOk="0" h="587" w="395">
                  <a:moveTo>
                    <a:pt x="198" y="0"/>
                  </a:moveTo>
                  <a:cubicBezTo>
                    <a:pt x="89" y="0"/>
                    <a:pt x="0" y="132"/>
                    <a:pt x="0" y="294"/>
                  </a:cubicBezTo>
                  <a:cubicBezTo>
                    <a:pt x="0" y="456"/>
                    <a:pt x="89" y="587"/>
                    <a:pt x="198" y="587"/>
                  </a:cubicBezTo>
                  <a:cubicBezTo>
                    <a:pt x="306" y="587"/>
                    <a:pt x="395" y="456"/>
                    <a:pt x="395" y="294"/>
                  </a:cubicBezTo>
                  <a:cubicBezTo>
                    <a:pt x="395" y="132"/>
                    <a:pt x="306" y="0"/>
                    <a:pt x="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8"/>
            <p:cNvSpPr/>
            <p:nvPr/>
          </p:nvSpPr>
          <p:spPr>
            <a:xfrm>
              <a:off x="2067150" y="685825"/>
              <a:ext cx="45300" cy="15050"/>
            </a:xfrm>
            <a:custGeom>
              <a:rect b="b" l="l" r="r" t="t"/>
              <a:pathLst>
                <a:path extrusionOk="0" h="602" w="1812">
                  <a:moveTo>
                    <a:pt x="1662" y="0"/>
                  </a:moveTo>
                  <a:cubicBezTo>
                    <a:pt x="1653" y="0"/>
                    <a:pt x="1643" y="1"/>
                    <a:pt x="1634" y="3"/>
                  </a:cubicBezTo>
                  <a:lnTo>
                    <a:pt x="121" y="331"/>
                  </a:lnTo>
                  <a:cubicBezTo>
                    <a:pt x="47" y="347"/>
                    <a:pt x="1" y="420"/>
                    <a:pt x="16" y="493"/>
                  </a:cubicBezTo>
                  <a:cubicBezTo>
                    <a:pt x="30" y="557"/>
                    <a:pt x="87" y="601"/>
                    <a:pt x="150" y="601"/>
                  </a:cubicBezTo>
                  <a:cubicBezTo>
                    <a:pt x="159" y="601"/>
                    <a:pt x="168" y="600"/>
                    <a:pt x="179" y="598"/>
                  </a:cubicBezTo>
                  <a:lnTo>
                    <a:pt x="1691" y="270"/>
                  </a:lnTo>
                  <a:cubicBezTo>
                    <a:pt x="1765" y="254"/>
                    <a:pt x="1812" y="181"/>
                    <a:pt x="1796" y="108"/>
                  </a:cubicBezTo>
                  <a:cubicBezTo>
                    <a:pt x="1782" y="43"/>
                    <a:pt x="1725" y="0"/>
                    <a:pt x="1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8"/>
            <p:cNvSpPr/>
            <p:nvPr/>
          </p:nvSpPr>
          <p:spPr>
            <a:xfrm>
              <a:off x="2067125" y="698500"/>
              <a:ext cx="45325" cy="15050"/>
            </a:xfrm>
            <a:custGeom>
              <a:rect b="b" l="l" r="r" t="t"/>
              <a:pathLst>
                <a:path extrusionOk="0" h="602" w="1813">
                  <a:moveTo>
                    <a:pt x="1663" y="1"/>
                  </a:moveTo>
                  <a:cubicBezTo>
                    <a:pt x="1654" y="1"/>
                    <a:pt x="1644" y="2"/>
                    <a:pt x="1635" y="4"/>
                  </a:cubicBezTo>
                  <a:lnTo>
                    <a:pt x="122" y="332"/>
                  </a:lnTo>
                  <a:cubicBezTo>
                    <a:pt x="48" y="347"/>
                    <a:pt x="1" y="421"/>
                    <a:pt x="17" y="495"/>
                  </a:cubicBezTo>
                  <a:cubicBezTo>
                    <a:pt x="30" y="559"/>
                    <a:pt x="87" y="602"/>
                    <a:pt x="150" y="602"/>
                  </a:cubicBezTo>
                  <a:cubicBezTo>
                    <a:pt x="160" y="602"/>
                    <a:pt x="169" y="601"/>
                    <a:pt x="180" y="599"/>
                  </a:cubicBezTo>
                  <a:lnTo>
                    <a:pt x="1692" y="271"/>
                  </a:lnTo>
                  <a:cubicBezTo>
                    <a:pt x="1766" y="255"/>
                    <a:pt x="1813" y="182"/>
                    <a:pt x="1797" y="109"/>
                  </a:cubicBezTo>
                  <a:cubicBezTo>
                    <a:pt x="1783" y="44"/>
                    <a:pt x="1726" y="1"/>
                    <a:pt x="1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8"/>
            <p:cNvSpPr/>
            <p:nvPr/>
          </p:nvSpPr>
          <p:spPr>
            <a:xfrm>
              <a:off x="1934375" y="543475"/>
              <a:ext cx="208500" cy="233175"/>
            </a:xfrm>
            <a:custGeom>
              <a:rect b="b" l="l" r="r" t="t"/>
              <a:pathLst>
                <a:path extrusionOk="0" h="9327" w="8340">
                  <a:moveTo>
                    <a:pt x="1825" y="3143"/>
                  </a:moveTo>
                  <a:cubicBezTo>
                    <a:pt x="1819" y="3348"/>
                    <a:pt x="1818" y="3555"/>
                    <a:pt x="1820" y="3761"/>
                  </a:cubicBezTo>
                  <a:cubicBezTo>
                    <a:pt x="1703" y="3709"/>
                    <a:pt x="1619" y="3590"/>
                    <a:pt x="1619" y="3453"/>
                  </a:cubicBezTo>
                  <a:cubicBezTo>
                    <a:pt x="1619" y="3313"/>
                    <a:pt x="1705" y="3194"/>
                    <a:pt x="1825" y="3143"/>
                  </a:cubicBezTo>
                  <a:close/>
                  <a:moveTo>
                    <a:pt x="6449" y="3143"/>
                  </a:moveTo>
                  <a:lnTo>
                    <a:pt x="6449" y="3143"/>
                  </a:lnTo>
                  <a:cubicBezTo>
                    <a:pt x="6570" y="3194"/>
                    <a:pt x="6654" y="3313"/>
                    <a:pt x="6654" y="3453"/>
                  </a:cubicBezTo>
                  <a:cubicBezTo>
                    <a:pt x="6654" y="3590"/>
                    <a:pt x="6572" y="3709"/>
                    <a:pt x="6453" y="3761"/>
                  </a:cubicBezTo>
                  <a:cubicBezTo>
                    <a:pt x="6457" y="3555"/>
                    <a:pt x="6454" y="3348"/>
                    <a:pt x="6449" y="3143"/>
                  </a:cubicBezTo>
                  <a:close/>
                  <a:moveTo>
                    <a:pt x="6105" y="2074"/>
                  </a:moveTo>
                  <a:cubicBezTo>
                    <a:pt x="6182" y="2816"/>
                    <a:pt x="6201" y="3566"/>
                    <a:pt x="6163" y="4306"/>
                  </a:cubicBezTo>
                  <a:cubicBezTo>
                    <a:pt x="6155" y="4478"/>
                    <a:pt x="6104" y="4646"/>
                    <a:pt x="6018" y="4793"/>
                  </a:cubicBezTo>
                  <a:lnTo>
                    <a:pt x="4522" y="5117"/>
                  </a:lnTo>
                  <a:lnTo>
                    <a:pt x="3820" y="5117"/>
                  </a:lnTo>
                  <a:lnTo>
                    <a:pt x="2246" y="4777"/>
                  </a:lnTo>
                  <a:cubicBezTo>
                    <a:pt x="2166" y="4633"/>
                    <a:pt x="2120" y="4472"/>
                    <a:pt x="2111" y="4306"/>
                  </a:cubicBezTo>
                  <a:lnTo>
                    <a:pt x="2112" y="4306"/>
                  </a:lnTo>
                  <a:cubicBezTo>
                    <a:pt x="2091" y="3909"/>
                    <a:pt x="2087" y="3506"/>
                    <a:pt x="2099" y="3105"/>
                  </a:cubicBezTo>
                  <a:cubicBezTo>
                    <a:pt x="2378" y="3063"/>
                    <a:pt x="2608" y="2884"/>
                    <a:pt x="2766" y="2582"/>
                  </a:cubicBezTo>
                  <a:cubicBezTo>
                    <a:pt x="2817" y="2486"/>
                    <a:pt x="2854" y="2389"/>
                    <a:pt x="2880" y="2306"/>
                  </a:cubicBezTo>
                  <a:cubicBezTo>
                    <a:pt x="3158" y="2513"/>
                    <a:pt x="3525" y="2658"/>
                    <a:pt x="3938" y="2718"/>
                  </a:cubicBezTo>
                  <a:cubicBezTo>
                    <a:pt x="4085" y="2740"/>
                    <a:pt x="4233" y="2751"/>
                    <a:pt x="4379" y="2751"/>
                  </a:cubicBezTo>
                  <a:cubicBezTo>
                    <a:pt x="4717" y="2751"/>
                    <a:pt x="5045" y="2693"/>
                    <a:pt x="5334" y="2581"/>
                  </a:cubicBezTo>
                  <a:cubicBezTo>
                    <a:pt x="5589" y="2484"/>
                    <a:pt x="5857" y="2297"/>
                    <a:pt x="6105" y="2074"/>
                  </a:cubicBezTo>
                  <a:close/>
                  <a:moveTo>
                    <a:pt x="665" y="5624"/>
                  </a:moveTo>
                  <a:cubicBezTo>
                    <a:pt x="801" y="5624"/>
                    <a:pt x="911" y="5734"/>
                    <a:pt x="911" y="5870"/>
                  </a:cubicBezTo>
                  <a:lnTo>
                    <a:pt x="911" y="6214"/>
                  </a:lnTo>
                  <a:cubicBezTo>
                    <a:pt x="911" y="6350"/>
                    <a:pt x="800" y="6460"/>
                    <a:pt x="665" y="6460"/>
                  </a:cubicBezTo>
                  <a:lnTo>
                    <a:pt x="521" y="6460"/>
                  </a:lnTo>
                  <a:cubicBezTo>
                    <a:pt x="385" y="6460"/>
                    <a:pt x="275" y="6350"/>
                    <a:pt x="275" y="6214"/>
                  </a:cubicBezTo>
                  <a:lnTo>
                    <a:pt x="275" y="5870"/>
                  </a:lnTo>
                  <a:cubicBezTo>
                    <a:pt x="275" y="5734"/>
                    <a:pt x="386" y="5624"/>
                    <a:pt x="521" y="5624"/>
                  </a:cubicBezTo>
                  <a:close/>
                  <a:moveTo>
                    <a:pt x="7821" y="5624"/>
                  </a:moveTo>
                  <a:cubicBezTo>
                    <a:pt x="7957" y="5624"/>
                    <a:pt x="8067" y="5734"/>
                    <a:pt x="8067" y="5870"/>
                  </a:cubicBezTo>
                  <a:lnTo>
                    <a:pt x="8067" y="6214"/>
                  </a:lnTo>
                  <a:cubicBezTo>
                    <a:pt x="8067" y="6350"/>
                    <a:pt x="7957" y="6460"/>
                    <a:pt x="7821" y="6460"/>
                  </a:cubicBezTo>
                  <a:lnTo>
                    <a:pt x="7678" y="6460"/>
                  </a:lnTo>
                  <a:cubicBezTo>
                    <a:pt x="7542" y="6460"/>
                    <a:pt x="7431" y="6350"/>
                    <a:pt x="7431" y="6214"/>
                  </a:cubicBezTo>
                  <a:lnTo>
                    <a:pt x="7431" y="5870"/>
                  </a:lnTo>
                  <a:cubicBezTo>
                    <a:pt x="7431" y="5734"/>
                    <a:pt x="7542" y="5624"/>
                    <a:pt x="7678" y="5624"/>
                  </a:cubicBezTo>
                  <a:close/>
                  <a:moveTo>
                    <a:pt x="1159" y="4827"/>
                  </a:moveTo>
                  <a:cubicBezTo>
                    <a:pt x="1179" y="4827"/>
                    <a:pt x="1198" y="4829"/>
                    <a:pt x="1218" y="4833"/>
                  </a:cubicBezTo>
                  <a:lnTo>
                    <a:pt x="3668" y="5364"/>
                  </a:lnTo>
                  <a:lnTo>
                    <a:pt x="3668" y="9021"/>
                  </a:lnTo>
                  <a:lnTo>
                    <a:pt x="1098" y="8464"/>
                  </a:lnTo>
                  <a:cubicBezTo>
                    <a:pt x="970" y="8436"/>
                    <a:pt x="876" y="8320"/>
                    <a:pt x="876" y="8189"/>
                  </a:cubicBezTo>
                  <a:lnTo>
                    <a:pt x="876" y="8188"/>
                  </a:lnTo>
                  <a:lnTo>
                    <a:pt x="876" y="6688"/>
                  </a:lnTo>
                  <a:cubicBezTo>
                    <a:pt x="1057" y="6607"/>
                    <a:pt x="1184" y="6425"/>
                    <a:pt x="1184" y="6214"/>
                  </a:cubicBezTo>
                  <a:lnTo>
                    <a:pt x="1184" y="5870"/>
                  </a:lnTo>
                  <a:cubicBezTo>
                    <a:pt x="1184" y="5659"/>
                    <a:pt x="1057" y="5477"/>
                    <a:pt x="876" y="5395"/>
                  </a:cubicBezTo>
                  <a:lnTo>
                    <a:pt x="876" y="5109"/>
                  </a:lnTo>
                  <a:cubicBezTo>
                    <a:pt x="876" y="5024"/>
                    <a:pt x="915" y="4943"/>
                    <a:pt x="981" y="4890"/>
                  </a:cubicBezTo>
                  <a:cubicBezTo>
                    <a:pt x="1032" y="4849"/>
                    <a:pt x="1095" y="4827"/>
                    <a:pt x="1159" y="4827"/>
                  </a:cubicBezTo>
                  <a:close/>
                  <a:moveTo>
                    <a:pt x="4400" y="5391"/>
                  </a:moveTo>
                  <a:lnTo>
                    <a:pt x="4400" y="9053"/>
                  </a:lnTo>
                  <a:lnTo>
                    <a:pt x="3941" y="9053"/>
                  </a:lnTo>
                  <a:lnTo>
                    <a:pt x="3941" y="5391"/>
                  </a:lnTo>
                  <a:close/>
                  <a:moveTo>
                    <a:pt x="4889" y="0"/>
                  </a:moveTo>
                  <a:cubicBezTo>
                    <a:pt x="4668" y="0"/>
                    <a:pt x="4493" y="184"/>
                    <a:pt x="4319" y="407"/>
                  </a:cubicBezTo>
                  <a:cubicBezTo>
                    <a:pt x="4246" y="366"/>
                    <a:pt x="4145" y="313"/>
                    <a:pt x="4026" y="265"/>
                  </a:cubicBezTo>
                  <a:cubicBezTo>
                    <a:pt x="3972" y="242"/>
                    <a:pt x="3915" y="223"/>
                    <a:pt x="3859" y="204"/>
                  </a:cubicBezTo>
                  <a:cubicBezTo>
                    <a:pt x="3683" y="147"/>
                    <a:pt x="3517" y="119"/>
                    <a:pt x="3364" y="119"/>
                  </a:cubicBezTo>
                  <a:cubicBezTo>
                    <a:pt x="3343" y="119"/>
                    <a:pt x="3321" y="119"/>
                    <a:pt x="3300" y="121"/>
                  </a:cubicBezTo>
                  <a:lnTo>
                    <a:pt x="3294" y="121"/>
                  </a:lnTo>
                  <a:cubicBezTo>
                    <a:pt x="3268" y="122"/>
                    <a:pt x="3243" y="125"/>
                    <a:pt x="3218" y="128"/>
                  </a:cubicBezTo>
                  <a:cubicBezTo>
                    <a:pt x="2924" y="165"/>
                    <a:pt x="2691" y="314"/>
                    <a:pt x="2526" y="572"/>
                  </a:cubicBezTo>
                  <a:cubicBezTo>
                    <a:pt x="2415" y="533"/>
                    <a:pt x="2279" y="503"/>
                    <a:pt x="2139" y="503"/>
                  </a:cubicBezTo>
                  <a:cubicBezTo>
                    <a:pt x="1903" y="503"/>
                    <a:pt x="1653" y="587"/>
                    <a:pt x="1490" y="853"/>
                  </a:cubicBezTo>
                  <a:cubicBezTo>
                    <a:pt x="1451" y="917"/>
                    <a:pt x="1470" y="1001"/>
                    <a:pt x="1534" y="1041"/>
                  </a:cubicBezTo>
                  <a:cubicBezTo>
                    <a:pt x="1557" y="1054"/>
                    <a:pt x="1581" y="1061"/>
                    <a:pt x="1606" y="1061"/>
                  </a:cubicBezTo>
                  <a:cubicBezTo>
                    <a:pt x="1651" y="1061"/>
                    <a:pt x="1697" y="1038"/>
                    <a:pt x="1722" y="996"/>
                  </a:cubicBezTo>
                  <a:cubicBezTo>
                    <a:pt x="1828" y="825"/>
                    <a:pt x="1989" y="776"/>
                    <a:pt x="2138" y="776"/>
                  </a:cubicBezTo>
                  <a:cubicBezTo>
                    <a:pt x="2334" y="776"/>
                    <a:pt x="2511" y="860"/>
                    <a:pt x="2523" y="866"/>
                  </a:cubicBezTo>
                  <a:cubicBezTo>
                    <a:pt x="2543" y="876"/>
                    <a:pt x="2563" y="880"/>
                    <a:pt x="2584" y="880"/>
                  </a:cubicBezTo>
                  <a:cubicBezTo>
                    <a:pt x="2633" y="880"/>
                    <a:pt x="2681" y="853"/>
                    <a:pt x="2705" y="806"/>
                  </a:cubicBezTo>
                  <a:cubicBezTo>
                    <a:pt x="2830" y="562"/>
                    <a:pt x="3009" y="430"/>
                    <a:pt x="3252" y="399"/>
                  </a:cubicBezTo>
                  <a:cubicBezTo>
                    <a:pt x="3271" y="397"/>
                    <a:pt x="3288" y="395"/>
                    <a:pt x="3307" y="393"/>
                  </a:cubicBezTo>
                  <a:cubicBezTo>
                    <a:pt x="3310" y="393"/>
                    <a:pt x="3313" y="393"/>
                    <a:pt x="3316" y="392"/>
                  </a:cubicBezTo>
                  <a:cubicBezTo>
                    <a:pt x="3330" y="392"/>
                    <a:pt x="3345" y="392"/>
                    <a:pt x="3359" y="392"/>
                  </a:cubicBezTo>
                  <a:cubicBezTo>
                    <a:pt x="3485" y="392"/>
                    <a:pt x="3625" y="416"/>
                    <a:pt x="3774" y="464"/>
                  </a:cubicBezTo>
                  <a:cubicBezTo>
                    <a:pt x="3825" y="480"/>
                    <a:pt x="3874" y="497"/>
                    <a:pt x="3923" y="517"/>
                  </a:cubicBezTo>
                  <a:cubicBezTo>
                    <a:pt x="4012" y="554"/>
                    <a:pt x="4091" y="593"/>
                    <a:pt x="4151" y="626"/>
                  </a:cubicBezTo>
                  <a:cubicBezTo>
                    <a:pt x="4008" y="815"/>
                    <a:pt x="3861" y="991"/>
                    <a:pt x="3706" y="1047"/>
                  </a:cubicBezTo>
                  <a:cubicBezTo>
                    <a:pt x="3636" y="1074"/>
                    <a:pt x="3600" y="1152"/>
                    <a:pt x="3626" y="1223"/>
                  </a:cubicBezTo>
                  <a:cubicBezTo>
                    <a:pt x="3646" y="1278"/>
                    <a:pt x="3699" y="1312"/>
                    <a:pt x="3754" y="1312"/>
                  </a:cubicBezTo>
                  <a:cubicBezTo>
                    <a:pt x="3770" y="1312"/>
                    <a:pt x="3786" y="1310"/>
                    <a:pt x="3801" y="1304"/>
                  </a:cubicBezTo>
                  <a:cubicBezTo>
                    <a:pt x="4054" y="1211"/>
                    <a:pt x="4248" y="954"/>
                    <a:pt x="4435" y="705"/>
                  </a:cubicBezTo>
                  <a:cubicBezTo>
                    <a:pt x="4588" y="503"/>
                    <a:pt x="4761" y="274"/>
                    <a:pt x="4888" y="274"/>
                  </a:cubicBezTo>
                  <a:cubicBezTo>
                    <a:pt x="4926" y="274"/>
                    <a:pt x="4938" y="285"/>
                    <a:pt x="4946" y="297"/>
                  </a:cubicBezTo>
                  <a:cubicBezTo>
                    <a:pt x="5013" y="384"/>
                    <a:pt x="4980" y="658"/>
                    <a:pt x="4937" y="815"/>
                  </a:cubicBezTo>
                  <a:cubicBezTo>
                    <a:pt x="4917" y="886"/>
                    <a:pt x="4957" y="959"/>
                    <a:pt x="5026" y="981"/>
                  </a:cubicBezTo>
                  <a:cubicBezTo>
                    <a:pt x="5041" y="986"/>
                    <a:pt x="5055" y="988"/>
                    <a:pt x="5069" y="988"/>
                  </a:cubicBezTo>
                  <a:cubicBezTo>
                    <a:pt x="5124" y="988"/>
                    <a:pt x="5176" y="954"/>
                    <a:pt x="5196" y="900"/>
                  </a:cubicBezTo>
                  <a:cubicBezTo>
                    <a:pt x="5199" y="894"/>
                    <a:pt x="5444" y="274"/>
                    <a:pt x="5843" y="274"/>
                  </a:cubicBezTo>
                  <a:cubicBezTo>
                    <a:pt x="5924" y="274"/>
                    <a:pt x="5942" y="302"/>
                    <a:pt x="5948" y="311"/>
                  </a:cubicBezTo>
                  <a:cubicBezTo>
                    <a:pt x="6012" y="411"/>
                    <a:pt x="5924" y="700"/>
                    <a:pt x="5846" y="864"/>
                  </a:cubicBezTo>
                  <a:cubicBezTo>
                    <a:pt x="5816" y="927"/>
                    <a:pt x="5838" y="1003"/>
                    <a:pt x="5897" y="1039"/>
                  </a:cubicBezTo>
                  <a:cubicBezTo>
                    <a:pt x="5920" y="1053"/>
                    <a:pt x="5945" y="1060"/>
                    <a:pt x="5970" y="1060"/>
                  </a:cubicBezTo>
                  <a:cubicBezTo>
                    <a:pt x="6011" y="1060"/>
                    <a:pt x="6051" y="1042"/>
                    <a:pt x="6078" y="1007"/>
                  </a:cubicBezTo>
                  <a:cubicBezTo>
                    <a:pt x="6079" y="1006"/>
                    <a:pt x="6174" y="883"/>
                    <a:pt x="6305" y="760"/>
                  </a:cubicBezTo>
                  <a:cubicBezTo>
                    <a:pt x="6519" y="558"/>
                    <a:pt x="6635" y="537"/>
                    <a:pt x="6674" y="537"/>
                  </a:cubicBezTo>
                  <a:lnTo>
                    <a:pt x="6675" y="537"/>
                  </a:lnTo>
                  <a:cubicBezTo>
                    <a:pt x="6699" y="537"/>
                    <a:pt x="6719" y="543"/>
                    <a:pt x="6743" y="574"/>
                  </a:cubicBezTo>
                  <a:cubicBezTo>
                    <a:pt x="6765" y="603"/>
                    <a:pt x="6763" y="670"/>
                    <a:pt x="6740" y="756"/>
                  </a:cubicBezTo>
                  <a:cubicBezTo>
                    <a:pt x="6606" y="1231"/>
                    <a:pt x="5838" y="2094"/>
                    <a:pt x="5235" y="2327"/>
                  </a:cubicBezTo>
                  <a:cubicBezTo>
                    <a:pt x="4969" y="2430"/>
                    <a:pt x="4671" y="2479"/>
                    <a:pt x="4375" y="2479"/>
                  </a:cubicBezTo>
                  <a:cubicBezTo>
                    <a:pt x="3800" y="2479"/>
                    <a:pt x="3229" y="2295"/>
                    <a:pt x="2896" y="1962"/>
                  </a:cubicBezTo>
                  <a:cubicBezTo>
                    <a:pt x="2871" y="1935"/>
                    <a:pt x="2836" y="1921"/>
                    <a:pt x="2801" y="1921"/>
                  </a:cubicBezTo>
                  <a:cubicBezTo>
                    <a:pt x="2786" y="1921"/>
                    <a:pt x="2771" y="1924"/>
                    <a:pt x="2757" y="1929"/>
                  </a:cubicBezTo>
                  <a:cubicBezTo>
                    <a:pt x="2708" y="1944"/>
                    <a:pt x="2672" y="1987"/>
                    <a:pt x="2665" y="2038"/>
                  </a:cubicBezTo>
                  <a:cubicBezTo>
                    <a:pt x="2665" y="2040"/>
                    <a:pt x="2633" y="2248"/>
                    <a:pt x="2524" y="2455"/>
                  </a:cubicBezTo>
                  <a:cubicBezTo>
                    <a:pt x="2390" y="2712"/>
                    <a:pt x="2201" y="2843"/>
                    <a:pt x="1967" y="2843"/>
                  </a:cubicBezTo>
                  <a:lnTo>
                    <a:pt x="1966" y="2843"/>
                  </a:lnTo>
                  <a:cubicBezTo>
                    <a:pt x="1963" y="2843"/>
                    <a:pt x="1960" y="2842"/>
                    <a:pt x="1957" y="2842"/>
                  </a:cubicBezTo>
                  <a:cubicBezTo>
                    <a:pt x="1886" y="2842"/>
                    <a:pt x="1817" y="2854"/>
                    <a:pt x="1753" y="2877"/>
                  </a:cubicBezTo>
                  <a:cubicBezTo>
                    <a:pt x="1613" y="2285"/>
                    <a:pt x="1559" y="1806"/>
                    <a:pt x="1592" y="1453"/>
                  </a:cubicBezTo>
                  <a:cubicBezTo>
                    <a:pt x="1599" y="1378"/>
                    <a:pt x="1544" y="1311"/>
                    <a:pt x="1469" y="1304"/>
                  </a:cubicBezTo>
                  <a:cubicBezTo>
                    <a:pt x="1465" y="1303"/>
                    <a:pt x="1460" y="1303"/>
                    <a:pt x="1456" y="1303"/>
                  </a:cubicBezTo>
                  <a:cubicBezTo>
                    <a:pt x="1386" y="1303"/>
                    <a:pt x="1327" y="1356"/>
                    <a:pt x="1320" y="1427"/>
                  </a:cubicBezTo>
                  <a:cubicBezTo>
                    <a:pt x="1282" y="1829"/>
                    <a:pt x="1347" y="2370"/>
                    <a:pt x="1511" y="3036"/>
                  </a:cubicBezTo>
                  <a:cubicBezTo>
                    <a:pt x="1408" y="3146"/>
                    <a:pt x="1347" y="3292"/>
                    <a:pt x="1347" y="3453"/>
                  </a:cubicBezTo>
                  <a:cubicBezTo>
                    <a:pt x="1347" y="3745"/>
                    <a:pt x="1553" y="3990"/>
                    <a:pt x="1826" y="4050"/>
                  </a:cubicBezTo>
                  <a:cubicBezTo>
                    <a:pt x="1830" y="4140"/>
                    <a:pt x="1834" y="4230"/>
                    <a:pt x="1838" y="4319"/>
                  </a:cubicBezTo>
                  <a:cubicBezTo>
                    <a:pt x="1845" y="4451"/>
                    <a:pt x="1871" y="4581"/>
                    <a:pt x="1915" y="4704"/>
                  </a:cubicBezTo>
                  <a:lnTo>
                    <a:pt x="1276" y="4566"/>
                  </a:lnTo>
                  <a:cubicBezTo>
                    <a:pt x="1236" y="4558"/>
                    <a:pt x="1196" y="4554"/>
                    <a:pt x="1156" y="4554"/>
                  </a:cubicBezTo>
                  <a:cubicBezTo>
                    <a:pt x="1031" y="4554"/>
                    <a:pt x="909" y="4596"/>
                    <a:pt x="809" y="4677"/>
                  </a:cubicBezTo>
                  <a:cubicBezTo>
                    <a:pt x="678" y="4783"/>
                    <a:pt x="602" y="4940"/>
                    <a:pt x="602" y="5109"/>
                  </a:cubicBezTo>
                  <a:lnTo>
                    <a:pt x="602" y="5350"/>
                  </a:lnTo>
                  <a:lnTo>
                    <a:pt x="521" y="5350"/>
                  </a:lnTo>
                  <a:cubicBezTo>
                    <a:pt x="235" y="5350"/>
                    <a:pt x="1" y="5584"/>
                    <a:pt x="1" y="5870"/>
                  </a:cubicBezTo>
                  <a:lnTo>
                    <a:pt x="1" y="6214"/>
                  </a:lnTo>
                  <a:cubicBezTo>
                    <a:pt x="1" y="6500"/>
                    <a:pt x="235" y="6733"/>
                    <a:pt x="521" y="6733"/>
                  </a:cubicBezTo>
                  <a:lnTo>
                    <a:pt x="602" y="6733"/>
                  </a:lnTo>
                  <a:lnTo>
                    <a:pt x="602" y="8188"/>
                  </a:lnTo>
                  <a:cubicBezTo>
                    <a:pt x="602" y="8447"/>
                    <a:pt x="787" y="8676"/>
                    <a:pt x="1041" y="8731"/>
                  </a:cubicBezTo>
                  <a:lnTo>
                    <a:pt x="3775" y="9323"/>
                  </a:lnTo>
                  <a:cubicBezTo>
                    <a:pt x="3780" y="9324"/>
                    <a:pt x="3784" y="9325"/>
                    <a:pt x="3788" y="9325"/>
                  </a:cubicBezTo>
                  <a:lnTo>
                    <a:pt x="3790" y="9325"/>
                  </a:lnTo>
                  <a:cubicBezTo>
                    <a:pt x="3794" y="9326"/>
                    <a:pt x="3799" y="9326"/>
                    <a:pt x="3803" y="9326"/>
                  </a:cubicBezTo>
                  <a:lnTo>
                    <a:pt x="4537" y="9326"/>
                  </a:lnTo>
                  <a:cubicBezTo>
                    <a:pt x="4541" y="9326"/>
                    <a:pt x="4547" y="9326"/>
                    <a:pt x="4551" y="9325"/>
                  </a:cubicBezTo>
                  <a:lnTo>
                    <a:pt x="4554" y="9325"/>
                  </a:lnTo>
                  <a:cubicBezTo>
                    <a:pt x="4558" y="9324"/>
                    <a:pt x="4561" y="9324"/>
                    <a:pt x="4565" y="9323"/>
                  </a:cubicBezTo>
                  <a:lnTo>
                    <a:pt x="7301" y="8731"/>
                  </a:lnTo>
                  <a:cubicBezTo>
                    <a:pt x="7554" y="8676"/>
                    <a:pt x="7738" y="8447"/>
                    <a:pt x="7738" y="8188"/>
                  </a:cubicBezTo>
                  <a:lnTo>
                    <a:pt x="7738" y="8001"/>
                  </a:lnTo>
                  <a:cubicBezTo>
                    <a:pt x="7738" y="7926"/>
                    <a:pt x="7678" y="7865"/>
                    <a:pt x="7601" y="7865"/>
                  </a:cubicBezTo>
                  <a:cubicBezTo>
                    <a:pt x="7526" y="7865"/>
                    <a:pt x="7466" y="7926"/>
                    <a:pt x="7466" y="8001"/>
                  </a:cubicBezTo>
                  <a:lnTo>
                    <a:pt x="7466" y="8188"/>
                  </a:lnTo>
                  <a:cubicBezTo>
                    <a:pt x="7466" y="8319"/>
                    <a:pt x="7372" y="8436"/>
                    <a:pt x="7243" y="8464"/>
                  </a:cubicBezTo>
                  <a:lnTo>
                    <a:pt x="4673" y="9021"/>
                  </a:lnTo>
                  <a:lnTo>
                    <a:pt x="4673" y="5364"/>
                  </a:lnTo>
                  <a:lnTo>
                    <a:pt x="7124" y="4833"/>
                  </a:lnTo>
                  <a:cubicBezTo>
                    <a:pt x="7144" y="4829"/>
                    <a:pt x="7164" y="4826"/>
                    <a:pt x="7184" y="4826"/>
                  </a:cubicBezTo>
                  <a:cubicBezTo>
                    <a:pt x="7248" y="4826"/>
                    <a:pt x="7310" y="4848"/>
                    <a:pt x="7361" y="4890"/>
                  </a:cubicBezTo>
                  <a:cubicBezTo>
                    <a:pt x="7427" y="4943"/>
                    <a:pt x="7466" y="5024"/>
                    <a:pt x="7466" y="5109"/>
                  </a:cubicBezTo>
                  <a:lnTo>
                    <a:pt x="7466" y="5395"/>
                  </a:lnTo>
                  <a:cubicBezTo>
                    <a:pt x="7284" y="5477"/>
                    <a:pt x="7158" y="5659"/>
                    <a:pt x="7158" y="5870"/>
                  </a:cubicBezTo>
                  <a:lnTo>
                    <a:pt x="7158" y="6214"/>
                  </a:lnTo>
                  <a:cubicBezTo>
                    <a:pt x="7158" y="6425"/>
                    <a:pt x="7284" y="6606"/>
                    <a:pt x="7466" y="6687"/>
                  </a:cubicBezTo>
                  <a:lnTo>
                    <a:pt x="7466" y="7455"/>
                  </a:lnTo>
                  <a:cubicBezTo>
                    <a:pt x="7466" y="7531"/>
                    <a:pt x="7526" y="7591"/>
                    <a:pt x="7601" y="7591"/>
                  </a:cubicBezTo>
                  <a:cubicBezTo>
                    <a:pt x="7678" y="7591"/>
                    <a:pt x="7738" y="7531"/>
                    <a:pt x="7738" y="7455"/>
                  </a:cubicBezTo>
                  <a:lnTo>
                    <a:pt x="7738" y="6733"/>
                  </a:lnTo>
                  <a:lnTo>
                    <a:pt x="7820" y="6733"/>
                  </a:lnTo>
                  <a:cubicBezTo>
                    <a:pt x="8107" y="6733"/>
                    <a:pt x="8340" y="6500"/>
                    <a:pt x="8340" y="6214"/>
                  </a:cubicBezTo>
                  <a:lnTo>
                    <a:pt x="8340" y="5870"/>
                  </a:lnTo>
                  <a:cubicBezTo>
                    <a:pt x="8340" y="5584"/>
                    <a:pt x="8107" y="5350"/>
                    <a:pt x="7820" y="5350"/>
                  </a:cubicBezTo>
                  <a:lnTo>
                    <a:pt x="7738" y="5350"/>
                  </a:lnTo>
                  <a:lnTo>
                    <a:pt x="7738" y="5109"/>
                  </a:lnTo>
                  <a:cubicBezTo>
                    <a:pt x="7738" y="4940"/>
                    <a:pt x="7663" y="4783"/>
                    <a:pt x="7532" y="4677"/>
                  </a:cubicBezTo>
                  <a:cubicBezTo>
                    <a:pt x="7432" y="4596"/>
                    <a:pt x="7310" y="4554"/>
                    <a:pt x="7185" y="4554"/>
                  </a:cubicBezTo>
                  <a:cubicBezTo>
                    <a:pt x="7146" y="4554"/>
                    <a:pt x="7106" y="4558"/>
                    <a:pt x="7066" y="4566"/>
                  </a:cubicBezTo>
                  <a:lnTo>
                    <a:pt x="6354" y="4721"/>
                  </a:lnTo>
                  <a:cubicBezTo>
                    <a:pt x="6401" y="4592"/>
                    <a:pt x="6430" y="4457"/>
                    <a:pt x="6437" y="4319"/>
                  </a:cubicBezTo>
                  <a:cubicBezTo>
                    <a:pt x="6441" y="4230"/>
                    <a:pt x="6445" y="4139"/>
                    <a:pt x="6447" y="4050"/>
                  </a:cubicBezTo>
                  <a:cubicBezTo>
                    <a:pt x="6722" y="3990"/>
                    <a:pt x="6928" y="3745"/>
                    <a:pt x="6928" y="3453"/>
                  </a:cubicBezTo>
                  <a:cubicBezTo>
                    <a:pt x="6928" y="3161"/>
                    <a:pt x="6717" y="2911"/>
                    <a:pt x="6438" y="2854"/>
                  </a:cubicBezTo>
                  <a:cubicBezTo>
                    <a:pt x="6422" y="2512"/>
                    <a:pt x="6394" y="2171"/>
                    <a:pt x="6354" y="1830"/>
                  </a:cubicBezTo>
                  <a:cubicBezTo>
                    <a:pt x="6673" y="1489"/>
                    <a:pt x="6924" y="1109"/>
                    <a:pt x="7003" y="830"/>
                  </a:cubicBezTo>
                  <a:cubicBezTo>
                    <a:pt x="7054" y="653"/>
                    <a:pt x="7039" y="511"/>
                    <a:pt x="6961" y="408"/>
                  </a:cubicBezTo>
                  <a:cubicBezTo>
                    <a:pt x="6889" y="314"/>
                    <a:pt x="6790" y="264"/>
                    <a:pt x="6677" y="263"/>
                  </a:cubicBezTo>
                  <a:cubicBezTo>
                    <a:pt x="6546" y="263"/>
                    <a:pt x="6403" y="325"/>
                    <a:pt x="6241" y="454"/>
                  </a:cubicBezTo>
                  <a:cubicBezTo>
                    <a:pt x="6248" y="337"/>
                    <a:pt x="6227" y="240"/>
                    <a:pt x="6180" y="165"/>
                  </a:cubicBezTo>
                  <a:cubicBezTo>
                    <a:pt x="6132" y="90"/>
                    <a:pt x="6035" y="0"/>
                    <a:pt x="5844" y="0"/>
                  </a:cubicBezTo>
                  <a:cubicBezTo>
                    <a:pt x="5589" y="0"/>
                    <a:pt x="5388" y="144"/>
                    <a:pt x="5241" y="309"/>
                  </a:cubicBezTo>
                  <a:cubicBezTo>
                    <a:pt x="5226" y="243"/>
                    <a:pt x="5202" y="181"/>
                    <a:pt x="5163" y="131"/>
                  </a:cubicBezTo>
                  <a:cubicBezTo>
                    <a:pt x="5098" y="45"/>
                    <a:pt x="5004" y="0"/>
                    <a:pt x="48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 name="Google Shape;2075;p78"/>
          <p:cNvGrpSpPr/>
          <p:nvPr/>
        </p:nvGrpSpPr>
        <p:grpSpPr>
          <a:xfrm>
            <a:off x="2379970" y="1310235"/>
            <a:ext cx="429577" cy="424195"/>
            <a:chOff x="2408300" y="543800"/>
            <a:chExt cx="235475" cy="232525"/>
          </a:xfrm>
        </p:grpSpPr>
        <p:sp>
          <p:nvSpPr>
            <p:cNvPr id="2076" name="Google Shape;2076;p78"/>
            <p:cNvSpPr/>
            <p:nvPr/>
          </p:nvSpPr>
          <p:spPr>
            <a:xfrm>
              <a:off x="2525500" y="548550"/>
              <a:ext cx="64300" cy="55825"/>
            </a:xfrm>
            <a:custGeom>
              <a:rect b="b" l="l" r="r" t="t"/>
              <a:pathLst>
                <a:path extrusionOk="0" h="2233" w="2572">
                  <a:moveTo>
                    <a:pt x="1507" y="0"/>
                  </a:moveTo>
                  <a:cubicBezTo>
                    <a:pt x="1446" y="0"/>
                    <a:pt x="1393" y="39"/>
                    <a:pt x="1375" y="97"/>
                  </a:cubicBezTo>
                  <a:lnTo>
                    <a:pt x="905" y="1600"/>
                  </a:lnTo>
                  <a:lnTo>
                    <a:pt x="740" y="988"/>
                  </a:lnTo>
                  <a:cubicBezTo>
                    <a:pt x="725" y="928"/>
                    <a:pt x="669" y="887"/>
                    <a:pt x="607" y="887"/>
                  </a:cubicBezTo>
                  <a:lnTo>
                    <a:pt x="139" y="887"/>
                  </a:lnTo>
                  <a:cubicBezTo>
                    <a:pt x="63" y="887"/>
                    <a:pt x="1" y="948"/>
                    <a:pt x="1" y="1024"/>
                  </a:cubicBezTo>
                  <a:cubicBezTo>
                    <a:pt x="1" y="1101"/>
                    <a:pt x="63" y="1162"/>
                    <a:pt x="139" y="1162"/>
                  </a:cubicBezTo>
                  <a:lnTo>
                    <a:pt x="501" y="1162"/>
                  </a:lnTo>
                  <a:lnTo>
                    <a:pt x="762" y="2130"/>
                  </a:lnTo>
                  <a:cubicBezTo>
                    <a:pt x="777" y="2189"/>
                    <a:pt x="831" y="2231"/>
                    <a:pt x="892" y="2232"/>
                  </a:cubicBezTo>
                  <a:lnTo>
                    <a:pt x="894" y="2232"/>
                  </a:lnTo>
                  <a:cubicBezTo>
                    <a:pt x="955" y="2232"/>
                    <a:pt x="1009" y="2193"/>
                    <a:pt x="1026" y="2135"/>
                  </a:cubicBezTo>
                  <a:lnTo>
                    <a:pt x="1608" y="276"/>
                  </a:lnTo>
                  <a:lnTo>
                    <a:pt x="2434" y="276"/>
                  </a:lnTo>
                  <a:cubicBezTo>
                    <a:pt x="2510" y="276"/>
                    <a:pt x="2572" y="214"/>
                    <a:pt x="2572" y="138"/>
                  </a:cubicBezTo>
                  <a:cubicBezTo>
                    <a:pt x="2572" y="62"/>
                    <a:pt x="2510" y="0"/>
                    <a:pt x="24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8"/>
            <p:cNvSpPr/>
            <p:nvPr/>
          </p:nvSpPr>
          <p:spPr>
            <a:xfrm>
              <a:off x="2563400" y="566950"/>
              <a:ext cx="27275" cy="44125"/>
            </a:xfrm>
            <a:custGeom>
              <a:rect b="b" l="l" r="r" t="t"/>
              <a:pathLst>
                <a:path extrusionOk="0" h="1765" w="1091">
                  <a:moveTo>
                    <a:pt x="517" y="0"/>
                  </a:moveTo>
                  <a:cubicBezTo>
                    <a:pt x="273" y="0"/>
                    <a:pt x="62" y="173"/>
                    <a:pt x="15" y="412"/>
                  </a:cubicBezTo>
                  <a:cubicBezTo>
                    <a:pt x="0" y="487"/>
                    <a:pt x="49" y="560"/>
                    <a:pt x="124" y="575"/>
                  </a:cubicBezTo>
                  <a:cubicBezTo>
                    <a:pt x="133" y="576"/>
                    <a:pt x="142" y="577"/>
                    <a:pt x="150" y="577"/>
                  </a:cubicBezTo>
                  <a:cubicBezTo>
                    <a:pt x="215" y="577"/>
                    <a:pt x="273" y="532"/>
                    <a:pt x="286" y="466"/>
                  </a:cubicBezTo>
                  <a:cubicBezTo>
                    <a:pt x="307" y="355"/>
                    <a:pt x="405" y="276"/>
                    <a:pt x="517" y="276"/>
                  </a:cubicBezTo>
                  <a:cubicBezTo>
                    <a:pt x="644" y="276"/>
                    <a:pt x="748" y="378"/>
                    <a:pt x="752" y="504"/>
                  </a:cubicBezTo>
                  <a:lnTo>
                    <a:pt x="747" y="543"/>
                  </a:lnTo>
                  <a:cubicBezTo>
                    <a:pt x="728" y="619"/>
                    <a:pt x="684" y="708"/>
                    <a:pt x="615" y="805"/>
                  </a:cubicBezTo>
                  <a:cubicBezTo>
                    <a:pt x="383" y="1136"/>
                    <a:pt x="245" y="1317"/>
                    <a:pt x="171" y="1414"/>
                  </a:cubicBezTo>
                  <a:cubicBezTo>
                    <a:pt x="80" y="1533"/>
                    <a:pt x="46" y="1578"/>
                    <a:pt x="70" y="1656"/>
                  </a:cubicBezTo>
                  <a:cubicBezTo>
                    <a:pt x="84" y="1701"/>
                    <a:pt x="119" y="1736"/>
                    <a:pt x="165" y="1752"/>
                  </a:cubicBezTo>
                  <a:cubicBezTo>
                    <a:pt x="184" y="1758"/>
                    <a:pt x="204" y="1765"/>
                    <a:pt x="483" y="1765"/>
                  </a:cubicBezTo>
                  <a:cubicBezTo>
                    <a:pt x="593" y="1765"/>
                    <a:pt x="746" y="1764"/>
                    <a:pt x="954" y="1761"/>
                  </a:cubicBezTo>
                  <a:cubicBezTo>
                    <a:pt x="1030" y="1760"/>
                    <a:pt x="1091" y="1697"/>
                    <a:pt x="1090" y="1621"/>
                  </a:cubicBezTo>
                  <a:cubicBezTo>
                    <a:pt x="1089" y="1545"/>
                    <a:pt x="1027" y="1485"/>
                    <a:pt x="953" y="1485"/>
                  </a:cubicBezTo>
                  <a:cubicBezTo>
                    <a:pt x="952" y="1485"/>
                    <a:pt x="951" y="1485"/>
                    <a:pt x="951" y="1485"/>
                  </a:cubicBezTo>
                  <a:cubicBezTo>
                    <a:pt x="781" y="1487"/>
                    <a:pt x="601" y="1488"/>
                    <a:pt x="462" y="1488"/>
                  </a:cubicBezTo>
                  <a:cubicBezTo>
                    <a:pt x="544" y="1379"/>
                    <a:pt x="666" y="1213"/>
                    <a:pt x="842" y="964"/>
                  </a:cubicBezTo>
                  <a:cubicBezTo>
                    <a:pt x="932" y="834"/>
                    <a:pt x="992" y="711"/>
                    <a:pt x="1018" y="599"/>
                  </a:cubicBezTo>
                  <a:cubicBezTo>
                    <a:pt x="1019" y="594"/>
                    <a:pt x="1020" y="590"/>
                    <a:pt x="1020" y="586"/>
                  </a:cubicBezTo>
                  <a:lnTo>
                    <a:pt x="1027" y="529"/>
                  </a:lnTo>
                  <a:cubicBezTo>
                    <a:pt x="1028" y="523"/>
                    <a:pt x="1029" y="517"/>
                    <a:pt x="1029" y="512"/>
                  </a:cubicBezTo>
                  <a:cubicBezTo>
                    <a:pt x="1029" y="230"/>
                    <a:pt x="799" y="0"/>
                    <a:pt x="5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8"/>
            <p:cNvSpPr/>
            <p:nvPr/>
          </p:nvSpPr>
          <p:spPr>
            <a:xfrm>
              <a:off x="2408300" y="602575"/>
              <a:ext cx="59125" cy="55450"/>
            </a:xfrm>
            <a:custGeom>
              <a:rect b="b" l="l" r="r" t="t"/>
              <a:pathLst>
                <a:path extrusionOk="0" h="2218" w="2365">
                  <a:moveTo>
                    <a:pt x="1970" y="322"/>
                  </a:moveTo>
                  <a:lnTo>
                    <a:pt x="1970" y="322"/>
                  </a:lnTo>
                  <a:cubicBezTo>
                    <a:pt x="1938" y="382"/>
                    <a:pt x="1887" y="466"/>
                    <a:pt x="1807" y="575"/>
                  </a:cubicBezTo>
                  <a:cubicBezTo>
                    <a:pt x="1792" y="558"/>
                    <a:pt x="1779" y="543"/>
                    <a:pt x="1764" y="528"/>
                  </a:cubicBezTo>
                  <a:cubicBezTo>
                    <a:pt x="1749" y="513"/>
                    <a:pt x="1734" y="498"/>
                    <a:pt x="1717" y="485"/>
                  </a:cubicBezTo>
                  <a:cubicBezTo>
                    <a:pt x="1826" y="405"/>
                    <a:pt x="1910" y="353"/>
                    <a:pt x="1970" y="322"/>
                  </a:cubicBezTo>
                  <a:close/>
                  <a:moveTo>
                    <a:pt x="1183" y="563"/>
                  </a:moveTo>
                  <a:cubicBezTo>
                    <a:pt x="1322" y="563"/>
                    <a:pt x="1462" y="617"/>
                    <a:pt x="1568" y="723"/>
                  </a:cubicBezTo>
                  <a:cubicBezTo>
                    <a:pt x="1592" y="746"/>
                    <a:pt x="1612" y="770"/>
                    <a:pt x="1630" y="796"/>
                  </a:cubicBezTo>
                  <a:cubicBezTo>
                    <a:pt x="1522" y="925"/>
                    <a:pt x="1397" y="1060"/>
                    <a:pt x="1265" y="1191"/>
                  </a:cubicBezTo>
                  <a:cubicBezTo>
                    <a:pt x="1134" y="1323"/>
                    <a:pt x="999" y="1448"/>
                    <a:pt x="870" y="1556"/>
                  </a:cubicBezTo>
                  <a:cubicBezTo>
                    <a:pt x="844" y="1538"/>
                    <a:pt x="820" y="1518"/>
                    <a:pt x="797" y="1494"/>
                  </a:cubicBezTo>
                  <a:cubicBezTo>
                    <a:pt x="584" y="1282"/>
                    <a:pt x="584" y="936"/>
                    <a:pt x="797" y="723"/>
                  </a:cubicBezTo>
                  <a:cubicBezTo>
                    <a:pt x="904" y="617"/>
                    <a:pt x="1043" y="563"/>
                    <a:pt x="1183" y="563"/>
                  </a:cubicBezTo>
                  <a:close/>
                  <a:moveTo>
                    <a:pt x="1728" y="1105"/>
                  </a:moveTo>
                  <a:cubicBezTo>
                    <a:pt x="1729" y="1246"/>
                    <a:pt x="1676" y="1387"/>
                    <a:pt x="1569" y="1494"/>
                  </a:cubicBezTo>
                  <a:cubicBezTo>
                    <a:pt x="1462" y="1601"/>
                    <a:pt x="1323" y="1654"/>
                    <a:pt x="1183" y="1654"/>
                  </a:cubicBezTo>
                  <a:cubicBezTo>
                    <a:pt x="1182" y="1654"/>
                    <a:pt x="1180" y="1654"/>
                    <a:pt x="1179" y="1654"/>
                  </a:cubicBezTo>
                  <a:cubicBezTo>
                    <a:pt x="1273" y="1570"/>
                    <a:pt x="1367" y="1480"/>
                    <a:pt x="1461" y="1387"/>
                  </a:cubicBezTo>
                  <a:cubicBezTo>
                    <a:pt x="1555" y="1293"/>
                    <a:pt x="1644" y="1199"/>
                    <a:pt x="1728" y="1105"/>
                  </a:cubicBezTo>
                  <a:close/>
                  <a:moveTo>
                    <a:pt x="559" y="1643"/>
                  </a:moveTo>
                  <a:cubicBezTo>
                    <a:pt x="572" y="1659"/>
                    <a:pt x="587" y="1674"/>
                    <a:pt x="602" y="1690"/>
                  </a:cubicBezTo>
                  <a:cubicBezTo>
                    <a:pt x="617" y="1705"/>
                    <a:pt x="632" y="1719"/>
                    <a:pt x="649" y="1732"/>
                  </a:cubicBezTo>
                  <a:cubicBezTo>
                    <a:pt x="539" y="1812"/>
                    <a:pt x="456" y="1864"/>
                    <a:pt x="396" y="1896"/>
                  </a:cubicBezTo>
                  <a:cubicBezTo>
                    <a:pt x="427" y="1836"/>
                    <a:pt x="479" y="1753"/>
                    <a:pt x="559" y="1643"/>
                  </a:cubicBezTo>
                  <a:close/>
                  <a:moveTo>
                    <a:pt x="2090" y="0"/>
                  </a:moveTo>
                  <a:cubicBezTo>
                    <a:pt x="1975" y="0"/>
                    <a:pt x="1787" y="77"/>
                    <a:pt x="1459" y="335"/>
                  </a:cubicBezTo>
                  <a:cubicBezTo>
                    <a:pt x="1370" y="303"/>
                    <a:pt x="1277" y="287"/>
                    <a:pt x="1183" y="287"/>
                  </a:cubicBezTo>
                  <a:cubicBezTo>
                    <a:pt x="973" y="287"/>
                    <a:pt x="762" y="368"/>
                    <a:pt x="602" y="527"/>
                  </a:cubicBezTo>
                  <a:cubicBezTo>
                    <a:pt x="371" y="759"/>
                    <a:pt x="307" y="1096"/>
                    <a:pt x="409" y="1385"/>
                  </a:cubicBezTo>
                  <a:cubicBezTo>
                    <a:pt x="1" y="1904"/>
                    <a:pt x="45" y="2072"/>
                    <a:pt x="133" y="2159"/>
                  </a:cubicBezTo>
                  <a:cubicBezTo>
                    <a:pt x="165" y="2191"/>
                    <a:pt x="208" y="2218"/>
                    <a:pt x="276" y="2218"/>
                  </a:cubicBezTo>
                  <a:cubicBezTo>
                    <a:pt x="391" y="2218"/>
                    <a:pt x="580" y="2141"/>
                    <a:pt x="907" y="1882"/>
                  </a:cubicBezTo>
                  <a:cubicBezTo>
                    <a:pt x="997" y="1914"/>
                    <a:pt x="1089" y="1931"/>
                    <a:pt x="1183" y="1931"/>
                  </a:cubicBezTo>
                  <a:cubicBezTo>
                    <a:pt x="1393" y="1931"/>
                    <a:pt x="1604" y="1850"/>
                    <a:pt x="1764" y="1690"/>
                  </a:cubicBezTo>
                  <a:cubicBezTo>
                    <a:pt x="1995" y="1458"/>
                    <a:pt x="2059" y="1122"/>
                    <a:pt x="1957" y="833"/>
                  </a:cubicBezTo>
                  <a:cubicBezTo>
                    <a:pt x="2365" y="313"/>
                    <a:pt x="2321" y="146"/>
                    <a:pt x="2233" y="59"/>
                  </a:cubicBezTo>
                  <a:cubicBezTo>
                    <a:pt x="2201" y="27"/>
                    <a:pt x="2158" y="0"/>
                    <a:pt x="20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8"/>
            <p:cNvSpPr/>
            <p:nvPr/>
          </p:nvSpPr>
          <p:spPr>
            <a:xfrm>
              <a:off x="2605800" y="602325"/>
              <a:ext cx="37975" cy="45125"/>
            </a:xfrm>
            <a:custGeom>
              <a:rect b="b" l="l" r="r" t="t"/>
              <a:pathLst>
                <a:path extrusionOk="0" h="1805" w="1519">
                  <a:moveTo>
                    <a:pt x="762" y="465"/>
                  </a:moveTo>
                  <a:lnTo>
                    <a:pt x="1021" y="1153"/>
                  </a:lnTo>
                  <a:lnTo>
                    <a:pt x="499" y="1153"/>
                  </a:lnTo>
                  <a:lnTo>
                    <a:pt x="762" y="465"/>
                  </a:lnTo>
                  <a:close/>
                  <a:moveTo>
                    <a:pt x="762" y="1"/>
                  </a:moveTo>
                  <a:cubicBezTo>
                    <a:pt x="691" y="1"/>
                    <a:pt x="629" y="43"/>
                    <a:pt x="602" y="108"/>
                  </a:cubicBezTo>
                  <a:cubicBezTo>
                    <a:pt x="601" y="109"/>
                    <a:pt x="601" y="110"/>
                    <a:pt x="600" y="111"/>
                  </a:cubicBezTo>
                  <a:lnTo>
                    <a:pt x="27" y="1617"/>
                  </a:lnTo>
                  <a:cubicBezTo>
                    <a:pt x="0" y="1688"/>
                    <a:pt x="36" y="1768"/>
                    <a:pt x="107" y="1795"/>
                  </a:cubicBezTo>
                  <a:cubicBezTo>
                    <a:pt x="123" y="1801"/>
                    <a:pt x="140" y="1804"/>
                    <a:pt x="156" y="1804"/>
                  </a:cubicBezTo>
                  <a:cubicBezTo>
                    <a:pt x="212" y="1804"/>
                    <a:pt x="265" y="1770"/>
                    <a:pt x="285" y="1715"/>
                  </a:cubicBezTo>
                  <a:lnTo>
                    <a:pt x="394" y="1429"/>
                  </a:lnTo>
                  <a:lnTo>
                    <a:pt x="1125" y="1429"/>
                  </a:lnTo>
                  <a:lnTo>
                    <a:pt x="1234" y="1715"/>
                  </a:lnTo>
                  <a:cubicBezTo>
                    <a:pt x="1254" y="1770"/>
                    <a:pt x="1307" y="1804"/>
                    <a:pt x="1362" y="1804"/>
                  </a:cubicBezTo>
                  <a:cubicBezTo>
                    <a:pt x="1379" y="1804"/>
                    <a:pt x="1395" y="1802"/>
                    <a:pt x="1412" y="1795"/>
                  </a:cubicBezTo>
                  <a:cubicBezTo>
                    <a:pt x="1483" y="1769"/>
                    <a:pt x="1519" y="1688"/>
                    <a:pt x="1492" y="1617"/>
                  </a:cubicBezTo>
                  <a:lnTo>
                    <a:pt x="924" y="111"/>
                  </a:lnTo>
                  <a:cubicBezTo>
                    <a:pt x="923" y="110"/>
                    <a:pt x="923" y="109"/>
                    <a:pt x="922" y="108"/>
                  </a:cubicBezTo>
                  <a:cubicBezTo>
                    <a:pt x="895" y="43"/>
                    <a:pt x="832" y="1"/>
                    <a:pt x="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8"/>
            <p:cNvSpPr/>
            <p:nvPr/>
          </p:nvSpPr>
          <p:spPr>
            <a:xfrm>
              <a:off x="2622925" y="657700"/>
              <a:ext cx="15825" cy="15150"/>
            </a:xfrm>
            <a:custGeom>
              <a:rect b="b" l="l" r="r" t="t"/>
              <a:pathLst>
                <a:path extrusionOk="0" h="606" w="633">
                  <a:moveTo>
                    <a:pt x="153" y="1"/>
                  </a:moveTo>
                  <a:cubicBezTo>
                    <a:pt x="117" y="1"/>
                    <a:pt x="82" y="14"/>
                    <a:pt x="55" y="42"/>
                  </a:cubicBezTo>
                  <a:cubicBezTo>
                    <a:pt x="1" y="95"/>
                    <a:pt x="1" y="183"/>
                    <a:pt x="55" y="236"/>
                  </a:cubicBezTo>
                  <a:lnTo>
                    <a:pt x="121" y="303"/>
                  </a:lnTo>
                  <a:lnTo>
                    <a:pt x="55" y="370"/>
                  </a:lnTo>
                  <a:cubicBezTo>
                    <a:pt x="1" y="424"/>
                    <a:pt x="1" y="511"/>
                    <a:pt x="55" y="565"/>
                  </a:cubicBezTo>
                  <a:cubicBezTo>
                    <a:pt x="82" y="592"/>
                    <a:pt x="117" y="606"/>
                    <a:pt x="153" y="606"/>
                  </a:cubicBezTo>
                  <a:cubicBezTo>
                    <a:pt x="188" y="606"/>
                    <a:pt x="223" y="592"/>
                    <a:pt x="250" y="565"/>
                  </a:cubicBezTo>
                  <a:lnTo>
                    <a:pt x="317" y="499"/>
                  </a:lnTo>
                  <a:lnTo>
                    <a:pt x="384" y="565"/>
                  </a:lnTo>
                  <a:cubicBezTo>
                    <a:pt x="411" y="592"/>
                    <a:pt x="446" y="606"/>
                    <a:pt x="482" y="606"/>
                  </a:cubicBezTo>
                  <a:cubicBezTo>
                    <a:pt x="517" y="606"/>
                    <a:pt x="552" y="592"/>
                    <a:pt x="579" y="565"/>
                  </a:cubicBezTo>
                  <a:cubicBezTo>
                    <a:pt x="633" y="511"/>
                    <a:pt x="633" y="424"/>
                    <a:pt x="579" y="370"/>
                  </a:cubicBezTo>
                  <a:lnTo>
                    <a:pt x="513" y="303"/>
                  </a:lnTo>
                  <a:lnTo>
                    <a:pt x="579" y="236"/>
                  </a:lnTo>
                  <a:cubicBezTo>
                    <a:pt x="633" y="183"/>
                    <a:pt x="633" y="95"/>
                    <a:pt x="579" y="42"/>
                  </a:cubicBezTo>
                  <a:lnTo>
                    <a:pt x="578" y="42"/>
                  </a:lnTo>
                  <a:cubicBezTo>
                    <a:pt x="552" y="14"/>
                    <a:pt x="516" y="1"/>
                    <a:pt x="481" y="1"/>
                  </a:cubicBezTo>
                  <a:cubicBezTo>
                    <a:pt x="446" y="1"/>
                    <a:pt x="411" y="14"/>
                    <a:pt x="384" y="42"/>
                  </a:cubicBezTo>
                  <a:lnTo>
                    <a:pt x="317" y="108"/>
                  </a:lnTo>
                  <a:lnTo>
                    <a:pt x="250" y="42"/>
                  </a:lnTo>
                  <a:cubicBezTo>
                    <a:pt x="223" y="14"/>
                    <a:pt x="188" y="1"/>
                    <a:pt x="1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8"/>
            <p:cNvSpPr/>
            <p:nvPr/>
          </p:nvSpPr>
          <p:spPr>
            <a:xfrm>
              <a:off x="2509825" y="587100"/>
              <a:ext cx="15800" cy="15125"/>
            </a:xfrm>
            <a:custGeom>
              <a:rect b="b" l="l" r="r" t="t"/>
              <a:pathLst>
                <a:path extrusionOk="0" h="605" w="632">
                  <a:moveTo>
                    <a:pt x="152" y="0"/>
                  </a:moveTo>
                  <a:cubicBezTo>
                    <a:pt x="116" y="0"/>
                    <a:pt x="81" y="14"/>
                    <a:pt x="54" y="41"/>
                  </a:cubicBezTo>
                  <a:cubicBezTo>
                    <a:pt x="1" y="94"/>
                    <a:pt x="1" y="182"/>
                    <a:pt x="54" y="236"/>
                  </a:cubicBezTo>
                  <a:lnTo>
                    <a:pt x="121" y="302"/>
                  </a:lnTo>
                  <a:lnTo>
                    <a:pt x="54" y="369"/>
                  </a:lnTo>
                  <a:cubicBezTo>
                    <a:pt x="1" y="422"/>
                    <a:pt x="1" y="510"/>
                    <a:pt x="54" y="564"/>
                  </a:cubicBezTo>
                  <a:cubicBezTo>
                    <a:pt x="81" y="591"/>
                    <a:pt x="116" y="605"/>
                    <a:pt x="152" y="605"/>
                  </a:cubicBezTo>
                  <a:cubicBezTo>
                    <a:pt x="187" y="605"/>
                    <a:pt x="222" y="591"/>
                    <a:pt x="250" y="564"/>
                  </a:cubicBezTo>
                  <a:lnTo>
                    <a:pt x="316" y="498"/>
                  </a:lnTo>
                  <a:lnTo>
                    <a:pt x="383" y="564"/>
                  </a:lnTo>
                  <a:cubicBezTo>
                    <a:pt x="409" y="591"/>
                    <a:pt x="444" y="605"/>
                    <a:pt x="480" y="605"/>
                  </a:cubicBezTo>
                  <a:cubicBezTo>
                    <a:pt x="516" y="605"/>
                    <a:pt x="551" y="591"/>
                    <a:pt x="577" y="564"/>
                  </a:cubicBezTo>
                  <a:cubicBezTo>
                    <a:pt x="632" y="510"/>
                    <a:pt x="632" y="422"/>
                    <a:pt x="577" y="369"/>
                  </a:cubicBezTo>
                  <a:lnTo>
                    <a:pt x="511" y="302"/>
                  </a:lnTo>
                  <a:lnTo>
                    <a:pt x="577" y="236"/>
                  </a:lnTo>
                  <a:cubicBezTo>
                    <a:pt x="632" y="182"/>
                    <a:pt x="632" y="94"/>
                    <a:pt x="577" y="41"/>
                  </a:cubicBezTo>
                  <a:cubicBezTo>
                    <a:pt x="551" y="14"/>
                    <a:pt x="515" y="0"/>
                    <a:pt x="480" y="0"/>
                  </a:cubicBezTo>
                  <a:cubicBezTo>
                    <a:pt x="445" y="0"/>
                    <a:pt x="409" y="14"/>
                    <a:pt x="383" y="41"/>
                  </a:cubicBezTo>
                  <a:lnTo>
                    <a:pt x="316" y="107"/>
                  </a:lnTo>
                  <a:lnTo>
                    <a:pt x="250" y="41"/>
                  </a:lnTo>
                  <a:cubicBezTo>
                    <a:pt x="223" y="14"/>
                    <a:pt x="187" y="0"/>
                    <a:pt x="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8"/>
            <p:cNvSpPr/>
            <p:nvPr/>
          </p:nvSpPr>
          <p:spPr>
            <a:xfrm>
              <a:off x="2413850" y="666575"/>
              <a:ext cx="15825" cy="15150"/>
            </a:xfrm>
            <a:custGeom>
              <a:rect b="b" l="l" r="r" t="t"/>
              <a:pathLst>
                <a:path extrusionOk="0" h="606" w="633">
                  <a:moveTo>
                    <a:pt x="152" y="1"/>
                  </a:moveTo>
                  <a:cubicBezTo>
                    <a:pt x="117" y="1"/>
                    <a:pt x="81" y="14"/>
                    <a:pt x="54" y="41"/>
                  </a:cubicBezTo>
                  <a:cubicBezTo>
                    <a:pt x="0" y="96"/>
                    <a:pt x="0" y="182"/>
                    <a:pt x="54" y="237"/>
                  </a:cubicBezTo>
                  <a:lnTo>
                    <a:pt x="121" y="302"/>
                  </a:lnTo>
                  <a:lnTo>
                    <a:pt x="54" y="369"/>
                  </a:lnTo>
                  <a:cubicBezTo>
                    <a:pt x="0" y="423"/>
                    <a:pt x="0" y="510"/>
                    <a:pt x="54" y="564"/>
                  </a:cubicBezTo>
                  <a:cubicBezTo>
                    <a:pt x="82" y="592"/>
                    <a:pt x="117" y="605"/>
                    <a:pt x="152" y="605"/>
                  </a:cubicBezTo>
                  <a:cubicBezTo>
                    <a:pt x="188" y="605"/>
                    <a:pt x="223" y="592"/>
                    <a:pt x="250" y="564"/>
                  </a:cubicBezTo>
                  <a:lnTo>
                    <a:pt x="316" y="498"/>
                  </a:lnTo>
                  <a:lnTo>
                    <a:pt x="382" y="564"/>
                  </a:lnTo>
                  <a:cubicBezTo>
                    <a:pt x="410" y="592"/>
                    <a:pt x="445" y="605"/>
                    <a:pt x="480" y="605"/>
                  </a:cubicBezTo>
                  <a:cubicBezTo>
                    <a:pt x="516" y="605"/>
                    <a:pt x="551" y="592"/>
                    <a:pt x="578" y="564"/>
                  </a:cubicBezTo>
                  <a:cubicBezTo>
                    <a:pt x="633" y="510"/>
                    <a:pt x="633" y="423"/>
                    <a:pt x="578" y="369"/>
                  </a:cubicBezTo>
                  <a:lnTo>
                    <a:pt x="512" y="302"/>
                  </a:lnTo>
                  <a:lnTo>
                    <a:pt x="578" y="237"/>
                  </a:lnTo>
                  <a:cubicBezTo>
                    <a:pt x="633" y="182"/>
                    <a:pt x="633" y="96"/>
                    <a:pt x="578" y="41"/>
                  </a:cubicBezTo>
                  <a:cubicBezTo>
                    <a:pt x="551" y="14"/>
                    <a:pt x="516" y="1"/>
                    <a:pt x="481" y="1"/>
                  </a:cubicBezTo>
                  <a:cubicBezTo>
                    <a:pt x="445" y="1"/>
                    <a:pt x="410" y="14"/>
                    <a:pt x="382" y="41"/>
                  </a:cubicBezTo>
                  <a:lnTo>
                    <a:pt x="316" y="108"/>
                  </a:lnTo>
                  <a:lnTo>
                    <a:pt x="250" y="41"/>
                  </a:lnTo>
                  <a:cubicBezTo>
                    <a:pt x="223" y="14"/>
                    <a:pt x="187" y="1"/>
                    <a:pt x="1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8"/>
            <p:cNvSpPr/>
            <p:nvPr/>
          </p:nvSpPr>
          <p:spPr>
            <a:xfrm>
              <a:off x="2448550" y="562875"/>
              <a:ext cx="27125" cy="27150"/>
            </a:xfrm>
            <a:custGeom>
              <a:rect b="b" l="l" r="r" t="t"/>
              <a:pathLst>
                <a:path extrusionOk="0" h="1086" w="1085">
                  <a:moveTo>
                    <a:pt x="543" y="1"/>
                  </a:moveTo>
                  <a:cubicBezTo>
                    <a:pt x="467" y="1"/>
                    <a:pt x="405" y="62"/>
                    <a:pt x="405" y="138"/>
                  </a:cubicBezTo>
                  <a:lnTo>
                    <a:pt x="405" y="405"/>
                  </a:lnTo>
                  <a:lnTo>
                    <a:pt x="138" y="405"/>
                  </a:lnTo>
                  <a:cubicBezTo>
                    <a:pt x="62" y="405"/>
                    <a:pt x="0" y="467"/>
                    <a:pt x="0" y="543"/>
                  </a:cubicBezTo>
                  <a:cubicBezTo>
                    <a:pt x="0" y="619"/>
                    <a:pt x="62" y="681"/>
                    <a:pt x="138" y="681"/>
                  </a:cubicBezTo>
                  <a:lnTo>
                    <a:pt x="405" y="681"/>
                  </a:lnTo>
                  <a:lnTo>
                    <a:pt x="405" y="948"/>
                  </a:lnTo>
                  <a:cubicBezTo>
                    <a:pt x="405" y="1024"/>
                    <a:pt x="467" y="1086"/>
                    <a:pt x="543" y="1086"/>
                  </a:cubicBezTo>
                  <a:cubicBezTo>
                    <a:pt x="619" y="1086"/>
                    <a:pt x="681" y="1024"/>
                    <a:pt x="681" y="948"/>
                  </a:cubicBezTo>
                  <a:lnTo>
                    <a:pt x="681" y="681"/>
                  </a:lnTo>
                  <a:lnTo>
                    <a:pt x="946" y="681"/>
                  </a:lnTo>
                  <a:cubicBezTo>
                    <a:pt x="1023" y="681"/>
                    <a:pt x="1084" y="619"/>
                    <a:pt x="1084" y="543"/>
                  </a:cubicBezTo>
                  <a:cubicBezTo>
                    <a:pt x="1084" y="467"/>
                    <a:pt x="1023" y="405"/>
                    <a:pt x="946" y="405"/>
                  </a:cubicBezTo>
                  <a:lnTo>
                    <a:pt x="681" y="405"/>
                  </a:lnTo>
                  <a:lnTo>
                    <a:pt x="681" y="138"/>
                  </a:lnTo>
                  <a:cubicBezTo>
                    <a:pt x="681" y="62"/>
                    <a:pt x="619" y="1"/>
                    <a:pt x="5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8"/>
            <p:cNvSpPr/>
            <p:nvPr/>
          </p:nvSpPr>
          <p:spPr>
            <a:xfrm>
              <a:off x="2597150" y="543800"/>
              <a:ext cx="46175" cy="46175"/>
            </a:xfrm>
            <a:custGeom>
              <a:rect b="b" l="l" r="r" t="t"/>
              <a:pathLst>
                <a:path extrusionOk="0" h="1847" w="1847">
                  <a:moveTo>
                    <a:pt x="924" y="277"/>
                  </a:moveTo>
                  <a:cubicBezTo>
                    <a:pt x="1280" y="277"/>
                    <a:pt x="1570" y="567"/>
                    <a:pt x="1570" y="924"/>
                  </a:cubicBezTo>
                  <a:cubicBezTo>
                    <a:pt x="1570" y="1280"/>
                    <a:pt x="1280" y="1571"/>
                    <a:pt x="924" y="1571"/>
                  </a:cubicBezTo>
                  <a:cubicBezTo>
                    <a:pt x="566" y="1571"/>
                    <a:pt x="276" y="1280"/>
                    <a:pt x="276" y="924"/>
                  </a:cubicBezTo>
                  <a:cubicBezTo>
                    <a:pt x="276" y="567"/>
                    <a:pt x="566" y="277"/>
                    <a:pt x="924" y="277"/>
                  </a:cubicBezTo>
                  <a:close/>
                  <a:moveTo>
                    <a:pt x="924" y="1"/>
                  </a:moveTo>
                  <a:cubicBezTo>
                    <a:pt x="414" y="1"/>
                    <a:pt x="0" y="414"/>
                    <a:pt x="0" y="923"/>
                  </a:cubicBezTo>
                  <a:cubicBezTo>
                    <a:pt x="0" y="1433"/>
                    <a:pt x="414" y="1847"/>
                    <a:pt x="924" y="1847"/>
                  </a:cubicBezTo>
                  <a:cubicBezTo>
                    <a:pt x="1432" y="1847"/>
                    <a:pt x="1846" y="1433"/>
                    <a:pt x="1846" y="923"/>
                  </a:cubicBezTo>
                  <a:cubicBezTo>
                    <a:pt x="1846" y="414"/>
                    <a:pt x="1432" y="1"/>
                    <a:pt x="9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8"/>
            <p:cNvSpPr/>
            <p:nvPr/>
          </p:nvSpPr>
          <p:spPr>
            <a:xfrm>
              <a:off x="2616775" y="553550"/>
              <a:ext cx="12075" cy="16825"/>
            </a:xfrm>
            <a:custGeom>
              <a:rect b="b" l="l" r="r" t="t"/>
              <a:pathLst>
                <a:path extrusionOk="0" h="673" w="483">
                  <a:moveTo>
                    <a:pt x="139" y="1"/>
                  </a:moveTo>
                  <a:cubicBezTo>
                    <a:pt x="63" y="1"/>
                    <a:pt x="1" y="63"/>
                    <a:pt x="1" y="139"/>
                  </a:cubicBezTo>
                  <a:lnTo>
                    <a:pt x="1" y="533"/>
                  </a:lnTo>
                  <a:cubicBezTo>
                    <a:pt x="1" y="610"/>
                    <a:pt x="63" y="672"/>
                    <a:pt x="139" y="672"/>
                  </a:cubicBezTo>
                  <a:lnTo>
                    <a:pt x="345" y="672"/>
                  </a:lnTo>
                  <a:cubicBezTo>
                    <a:pt x="422" y="672"/>
                    <a:pt x="483" y="610"/>
                    <a:pt x="483" y="533"/>
                  </a:cubicBezTo>
                  <a:cubicBezTo>
                    <a:pt x="483" y="457"/>
                    <a:pt x="421" y="395"/>
                    <a:pt x="345" y="395"/>
                  </a:cubicBezTo>
                  <a:lnTo>
                    <a:pt x="277" y="395"/>
                  </a:lnTo>
                  <a:lnTo>
                    <a:pt x="277" y="139"/>
                  </a:lnTo>
                  <a:cubicBezTo>
                    <a:pt x="277" y="63"/>
                    <a:pt x="215" y="1"/>
                    <a:pt x="1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8"/>
            <p:cNvSpPr/>
            <p:nvPr/>
          </p:nvSpPr>
          <p:spPr>
            <a:xfrm>
              <a:off x="2420800" y="545550"/>
              <a:ext cx="21725" cy="44950"/>
            </a:xfrm>
            <a:custGeom>
              <a:rect b="b" l="l" r="r" t="t"/>
              <a:pathLst>
                <a:path extrusionOk="0" h="1798" w="869">
                  <a:moveTo>
                    <a:pt x="511" y="0"/>
                  </a:moveTo>
                  <a:cubicBezTo>
                    <a:pt x="459" y="0"/>
                    <a:pt x="410" y="29"/>
                    <a:pt x="385" y="79"/>
                  </a:cubicBezTo>
                  <a:lnTo>
                    <a:pt x="21" y="839"/>
                  </a:lnTo>
                  <a:cubicBezTo>
                    <a:pt x="0" y="882"/>
                    <a:pt x="2" y="932"/>
                    <a:pt x="28" y="973"/>
                  </a:cubicBezTo>
                  <a:cubicBezTo>
                    <a:pt x="54" y="1013"/>
                    <a:pt x="97" y="1036"/>
                    <a:pt x="146" y="1036"/>
                  </a:cubicBezTo>
                  <a:lnTo>
                    <a:pt x="504" y="1036"/>
                  </a:lnTo>
                  <a:lnTo>
                    <a:pt x="234" y="1599"/>
                  </a:lnTo>
                  <a:cubicBezTo>
                    <a:pt x="201" y="1668"/>
                    <a:pt x="230" y="1750"/>
                    <a:pt x="299" y="1783"/>
                  </a:cubicBezTo>
                  <a:cubicBezTo>
                    <a:pt x="317" y="1792"/>
                    <a:pt x="338" y="1797"/>
                    <a:pt x="359" y="1797"/>
                  </a:cubicBezTo>
                  <a:cubicBezTo>
                    <a:pt x="410" y="1797"/>
                    <a:pt x="459" y="1768"/>
                    <a:pt x="483" y="1719"/>
                  </a:cubicBezTo>
                  <a:lnTo>
                    <a:pt x="848" y="958"/>
                  </a:lnTo>
                  <a:cubicBezTo>
                    <a:pt x="868" y="916"/>
                    <a:pt x="866" y="865"/>
                    <a:pt x="840" y="825"/>
                  </a:cubicBezTo>
                  <a:cubicBezTo>
                    <a:pt x="815" y="785"/>
                    <a:pt x="772" y="760"/>
                    <a:pt x="724" y="760"/>
                  </a:cubicBezTo>
                  <a:lnTo>
                    <a:pt x="365" y="760"/>
                  </a:lnTo>
                  <a:lnTo>
                    <a:pt x="635" y="198"/>
                  </a:lnTo>
                  <a:cubicBezTo>
                    <a:pt x="668" y="129"/>
                    <a:pt x="639" y="47"/>
                    <a:pt x="570" y="14"/>
                  </a:cubicBezTo>
                  <a:cubicBezTo>
                    <a:pt x="551" y="5"/>
                    <a:pt x="530" y="0"/>
                    <a:pt x="5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8"/>
            <p:cNvSpPr/>
            <p:nvPr/>
          </p:nvSpPr>
          <p:spPr>
            <a:xfrm>
              <a:off x="2482400" y="549950"/>
              <a:ext cx="27625" cy="40900"/>
            </a:xfrm>
            <a:custGeom>
              <a:rect b="b" l="l" r="r" t="t"/>
              <a:pathLst>
                <a:path extrusionOk="0" h="1636" w="1105">
                  <a:moveTo>
                    <a:pt x="532" y="277"/>
                  </a:moveTo>
                  <a:cubicBezTo>
                    <a:pt x="629" y="277"/>
                    <a:pt x="708" y="355"/>
                    <a:pt x="708" y="452"/>
                  </a:cubicBezTo>
                  <a:cubicBezTo>
                    <a:pt x="708" y="547"/>
                    <a:pt x="629" y="626"/>
                    <a:pt x="532" y="626"/>
                  </a:cubicBezTo>
                  <a:cubicBezTo>
                    <a:pt x="504" y="626"/>
                    <a:pt x="448" y="626"/>
                    <a:pt x="388" y="627"/>
                  </a:cubicBezTo>
                  <a:lnTo>
                    <a:pt x="276" y="627"/>
                  </a:lnTo>
                  <a:lnTo>
                    <a:pt x="276" y="277"/>
                  </a:lnTo>
                  <a:close/>
                  <a:moveTo>
                    <a:pt x="601" y="903"/>
                  </a:moveTo>
                  <a:cubicBezTo>
                    <a:pt x="727" y="903"/>
                    <a:pt x="829" y="1005"/>
                    <a:pt x="829" y="1130"/>
                  </a:cubicBezTo>
                  <a:cubicBezTo>
                    <a:pt x="829" y="1256"/>
                    <a:pt x="727" y="1358"/>
                    <a:pt x="601" y="1358"/>
                  </a:cubicBezTo>
                  <a:cubicBezTo>
                    <a:pt x="542" y="1358"/>
                    <a:pt x="390" y="1358"/>
                    <a:pt x="276" y="1359"/>
                  </a:cubicBezTo>
                  <a:lnTo>
                    <a:pt x="276" y="903"/>
                  </a:lnTo>
                  <a:close/>
                  <a:moveTo>
                    <a:pt x="138" y="1"/>
                  </a:moveTo>
                  <a:cubicBezTo>
                    <a:pt x="62" y="1"/>
                    <a:pt x="0" y="62"/>
                    <a:pt x="0" y="139"/>
                  </a:cubicBezTo>
                  <a:lnTo>
                    <a:pt x="0" y="1498"/>
                  </a:lnTo>
                  <a:cubicBezTo>
                    <a:pt x="0" y="1534"/>
                    <a:pt x="15" y="1570"/>
                    <a:pt x="40" y="1595"/>
                  </a:cubicBezTo>
                  <a:cubicBezTo>
                    <a:pt x="66" y="1621"/>
                    <a:pt x="101" y="1636"/>
                    <a:pt x="138" y="1636"/>
                  </a:cubicBezTo>
                  <a:cubicBezTo>
                    <a:pt x="138" y="1636"/>
                    <a:pt x="502" y="1634"/>
                    <a:pt x="601" y="1634"/>
                  </a:cubicBezTo>
                  <a:cubicBezTo>
                    <a:pt x="879" y="1634"/>
                    <a:pt x="1105" y="1408"/>
                    <a:pt x="1105" y="1130"/>
                  </a:cubicBezTo>
                  <a:cubicBezTo>
                    <a:pt x="1105" y="961"/>
                    <a:pt x="1022" y="812"/>
                    <a:pt x="894" y="720"/>
                  </a:cubicBezTo>
                  <a:cubicBezTo>
                    <a:pt x="949" y="645"/>
                    <a:pt x="983" y="551"/>
                    <a:pt x="983" y="452"/>
                  </a:cubicBezTo>
                  <a:cubicBezTo>
                    <a:pt x="983" y="202"/>
                    <a:pt x="781" y="1"/>
                    <a:pt x="5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8"/>
            <p:cNvSpPr/>
            <p:nvPr/>
          </p:nvSpPr>
          <p:spPr>
            <a:xfrm>
              <a:off x="2435450" y="611225"/>
              <a:ext cx="185350" cy="165100"/>
            </a:xfrm>
            <a:custGeom>
              <a:rect b="b" l="l" r="r" t="t"/>
              <a:pathLst>
                <a:path extrusionOk="0" h="6604" w="7414">
                  <a:moveTo>
                    <a:pt x="3712" y="993"/>
                  </a:moveTo>
                  <a:cubicBezTo>
                    <a:pt x="4797" y="993"/>
                    <a:pt x="5719" y="1500"/>
                    <a:pt x="6027" y="2197"/>
                  </a:cubicBezTo>
                  <a:cubicBezTo>
                    <a:pt x="5881" y="2017"/>
                    <a:pt x="5696" y="1854"/>
                    <a:pt x="5477" y="1715"/>
                  </a:cubicBezTo>
                  <a:cubicBezTo>
                    <a:pt x="4988" y="1406"/>
                    <a:pt x="4361" y="1234"/>
                    <a:pt x="3712" y="1234"/>
                  </a:cubicBezTo>
                  <a:cubicBezTo>
                    <a:pt x="3567" y="1234"/>
                    <a:pt x="3423" y="1243"/>
                    <a:pt x="3285" y="1259"/>
                  </a:cubicBezTo>
                  <a:cubicBezTo>
                    <a:pt x="2949" y="1298"/>
                    <a:pt x="2630" y="1382"/>
                    <a:pt x="2337" y="1509"/>
                  </a:cubicBezTo>
                  <a:cubicBezTo>
                    <a:pt x="1947" y="1679"/>
                    <a:pt x="1628" y="1914"/>
                    <a:pt x="1401" y="2190"/>
                  </a:cubicBezTo>
                  <a:cubicBezTo>
                    <a:pt x="1451" y="2079"/>
                    <a:pt x="1517" y="1971"/>
                    <a:pt x="1599" y="1869"/>
                  </a:cubicBezTo>
                  <a:cubicBezTo>
                    <a:pt x="1802" y="1615"/>
                    <a:pt x="2095" y="1399"/>
                    <a:pt x="2448" y="1246"/>
                  </a:cubicBezTo>
                  <a:cubicBezTo>
                    <a:pt x="2715" y="1130"/>
                    <a:pt x="3008" y="1052"/>
                    <a:pt x="3318" y="1016"/>
                  </a:cubicBezTo>
                  <a:cubicBezTo>
                    <a:pt x="3444" y="1001"/>
                    <a:pt x="3577" y="993"/>
                    <a:pt x="3712" y="993"/>
                  </a:cubicBezTo>
                  <a:close/>
                  <a:moveTo>
                    <a:pt x="3712" y="1511"/>
                  </a:moveTo>
                  <a:cubicBezTo>
                    <a:pt x="3942" y="1511"/>
                    <a:pt x="4165" y="1533"/>
                    <a:pt x="4377" y="1576"/>
                  </a:cubicBezTo>
                  <a:cubicBezTo>
                    <a:pt x="4168" y="1886"/>
                    <a:pt x="3868" y="2222"/>
                    <a:pt x="3576" y="2469"/>
                  </a:cubicBezTo>
                  <a:cubicBezTo>
                    <a:pt x="3247" y="2746"/>
                    <a:pt x="3018" y="2841"/>
                    <a:pt x="2892" y="2841"/>
                  </a:cubicBezTo>
                  <a:cubicBezTo>
                    <a:pt x="2860" y="2841"/>
                    <a:pt x="2834" y="2835"/>
                    <a:pt x="2815" y="2824"/>
                  </a:cubicBezTo>
                  <a:cubicBezTo>
                    <a:pt x="2758" y="2792"/>
                    <a:pt x="2763" y="2703"/>
                    <a:pt x="2827" y="2559"/>
                  </a:cubicBezTo>
                  <a:cubicBezTo>
                    <a:pt x="2858" y="2492"/>
                    <a:pt x="2831" y="2412"/>
                    <a:pt x="2765" y="2378"/>
                  </a:cubicBezTo>
                  <a:cubicBezTo>
                    <a:pt x="2745" y="2368"/>
                    <a:pt x="2723" y="2364"/>
                    <a:pt x="2702" y="2364"/>
                  </a:cubicBezTo>
                  <a:cubicBezTo>
                    <a:pt x="2654" y="2364"/>
                    <a:pt x="2607" y="2389"/>
                    <a:pt x="2582" y="2433"/>
                  </a:cubicBezTo>
                  <a:cubicBezTo>
                    <a:pt x="2580" y="2435"/>
                    <a:pt x="2459" y="2649"/>
                    <a:pt x="2270" y="2876"/>
                  </a:cubicBezTo>
                  <a:cubicBezTo>
                    <a:pt x="2033" y="3163"/>
                    <a:pt x="1797" y="3342"/>
                    <a:pt x="1591" y="3394"/>
                  </a:cubicBezTo>
                  <a:cubicBezTo>
                    <a:pt x="1549" y="3404"/>
                    <a:pt x="1508" y="3409"/>
                    <a:pt x="1468" y="3409"/>
                  </a:cubicBezTo>
                  <a:cubicBezTo>
                    <a:pt x="1407" y="3409"/>
                    <a:pt x="1348" y="3397"/>
                    <a:pt x="1290" y="3372"/>
                  </a:cubicBezTo>
                  <a:cubicBezTo>
                    <a:pt x="1296" y="3236"/>
                    <a:pt x="1305" y="3101"/>
                    <a:pt x="1314" y="2965"/>
                  </a:cubicBezTo>
                  <a:cubicBezTo>
                    <a:pt x="1422" y="2467"/>
                    <a:pt x="1834" y="2030"/>
                    <a:pt x="2448" y="1763"/>
                  </a:cubicBezTo>
                  <a:cubicBezTo>
                    <a:pt x="2715" y="1646"/>
                    <a:pt x="3008" y="1569"/>
                    <a:pt x="3318" y="1533"/>
                  </a:cubicBezTo>
                  <a:cubicBezTo>
                    <a:pt x="3444" y="1518"/>
                    <a:pt x="3577" y="1511"/>
                    <a:pt x="3712" y="1511"/>
                  </a:cubicBezTo>
                  <a:close/>
                  <a:moveTo>
                    <a:pt x="3707" y="0"/>
                  </a:moveTo>
                  <a:cubicBezTo>
                    <a:pt x="1663" y="0"/>
                    <a:pt x="0" y="1685"/>
                    <a:pt x="0" y="3755"/>
                  </a:cubicBezTo>
                  <a:cubicBezTo>
                    <a:pt x="0" y="4754"/>
                    <a:pt x="390" y="5401"/>
                    <a:pt x="1191" y="5731"/>
                  </a:cubicBezTo>
                  <a:cubicBezTo>
                    <a:pt x="1443" y="6215"/>
                    <a:pt x="1936" y="6548"/>
                    <a:pt x="2514" y="6575"/>
                  </a:cubicBezTo>
                  <a:cubicBezTo>
                    <a:pt x="2912" y="6595"/>
                    <a:pt x="3312" y="6604"/>
                    <a:pt x="3712" y="6604"/>
                  </a:cubicBezTo>
                  <a:cubicBezTo>
                    <a:pt x="4112" y="6604"/>
                    <a:pt x="4513" y="6595"/>
                    <a:pt x="4909" y="6575"/>
                  </a:cubicBezTo>
                  <a:cubicBezTo>
                    <a:pt x="5491" y="6548"/>
                    <a:pt x="5986" y="6212"/>
                    <a:pt x="6236" y="5726"/>
                  </a:cubicBezTo>
                  <a:cubicBezTo>
                    <a:pt x="7028" y="5393"/>
                    <a:pt x="7413" y="4749"/>
                    <a:pt x="7413" y="3754"/>
                  </a:cubicBezTo>
                  <a:cubicBezTo>
                    <a:pt x="7413" y="2642"/>
                    <a:pt x="6930" y="1593"/>
                    <a:pt x="6088" y="876"/>
                  </a:cubicBezTo>
                  <a:cubicBezTo>
                    <a:pt x="6062" y="854"/>
                    <a:pt x="6030" y="844"/>
                    <a:pt x="5999" y="844"/>
                  </a:cubicBezTo>
                  <a:cubicBezTo>
                    <a:pt x="5960" y="844"/>
                    <a:pt x="5921" y="860"/>
                    <a:pt x="5894" y="893"/>
                  </a:cubicBezTo>
                  <a:cubicBezTo>
                    <a:pt x="5844" y="950"/>
                    <a:pt x="5851" y="1038"/>
                    <a:pt x="5909" y="1087"/>
                  </a:cubicBezTo>
                  <a:cubicBezTo>
                    <a:pt x="6690" y="1750"/>
                    <a:pt x="7137" y="2722"/>
                    <a:pt x="7137" y="3754"/>
                  </a:cubicBezTo>
                  <a:cubicBezTo>
                    <a:pt x="7137" y="4525"/>
                    <a:pt x="6892" y="5040"/>
                    <a:pt x="6371" y="5350"/>
                  </a:cubicBezTo>
                  <a:cubicBezTo>
                    <a:pt x="6390" y="5263"/>
                    <a:pt x="6403" y="5175"/>
                    <a:pt x="6407" y="5084"/>
                  </a:cubicBezTo>
                  <a:cubicBezTo>
                    <a:pt x="6443" y="4389"/>
                    <a:pt x="6436" y="3684"/>
                    <a:pt x="6389" y="2989"/>
                  </a:cubicBezTo>
                  <a:cubicBezTo>
                    <a:pt x="6405" y="2897"/>
                    <a:pt x="6415" y="2804"/>
                    <a:pt x="6415" y="2710"/>
                  </a:cubicBezTo>
                  <a:cubicBezTo>
                    <a:pt x="6415" y="2169"/>
                    <a:pt x="6127" y="1664"/>
                    <a:pt x="5606" y="1286"/>
                  </a:cubicBezTo>
                  <a:cubicBezTo>
                    <a:pt x="5099" y="920"/>
                    <a:pt x="4426" y="717"/>
                    <a:pt x="3713" y="717"/>
                  </a:cubicBezTo>
                  <a:cubicBezTo>
                    <a:pt x="3567" y="717"/>
                    <a:pt x="3423" y="725"/>
                    <a:pt x="3285" y="741"/>
                  </a:cubicBezTo>
                  <a:cubicBezTo>
                    <a:pt x="2949" y="781"/>
                    <a:pt x="2630" y="865"/>
                    <a:pt x="2337" y="993"/>
                  </a:cubicBezTo>
                  <a:cubicBezTo>
                    <a:pt x="1944" y="1164"/>
                    <a:pt x="1615" y="1408"/>
                    <a:pt x="1383" y="1697"/>
                  </a:cubicBezTo>
                  <a:cubicBezTo>
                    <a:pt x="1139" y="2003"/>
                    <a:pt x="1010" y="2353"/>
                    <a:pt x="1010" y="2710"/>
                  </a:cubicBezTo>
                  <a:cubicBezTo>
                    <a:pt x="1010" y="2804"/>
                    <a:pt x="1019" y="2897"/>
                    <a:pt x="1036" y="2989"/>
                  </a:cubicBezTo>
                  <a:cubicBezTo>
                    <a:pt x="1006" y="3421"/>
                    <a:pt x="993" y="3858"/>
                    <a:pt x="995" y="4285"/>
                  </a:cubicBezTo>
                  <a:cubicBezTo>
                    <a:pt x="995" y="4361"/>
                    <a:pt x="1057" y="4422"/>
                    <a:pt x="1133" y="4422"/>
                  </a:cubicBezTo>
                  <a:lnTo>
                    <a:pt x="1134" y="4422"/>
                  </a:lnTo>
                  <a:cubicBezTo>
                    <a:pt x="1210" y="4422"/>
                    <a:pt x="1272" y="4359"/>
                    <a:pt x="1271" y="4283"/>
                  </a:cubicBezTo>
                  <a:cubicBezTo>
                    <a:pt x="1270" y="4077"/>
                    <a:pt x="1273" y="3869"/>
                    <a:pt x="1279" y="3660"/>
                  </a:cubicBezTo>
                  <a:cubicBezTo>
                    <a:pt x="1341" y="3678"/>
                    <a:pt x="1404" y="3686"/>
                    <a:pt x="1467" y="3686"/>
                  </a:cubicBezTo>
                  <a:cubicBezTo>
                    <a:pt x="1531" y="3686"/>
                    <a:pt x="1594" y="3678"/>
                    <a:pt x="1659" y="3662"/>
                  </a:cubicBezTo>
                  <a:cubicBezTo>
                    <a:pt x="2020" y="3571"/>
                    <a:pt x="2346" y="3234"/>
                    <a:pt x="2560" y="2958"/>
                  </a:cubicBezTo>
                  <a:cubicBezTo>
                    <a:pt x="2595" y="3009"/>
                    <a:pt x="2640" y="3044"/>
                    <a:pt x="2679" y="3065"/>
                  </a:cubicBezTo>
                  <a:cubicBezTo>
                    <a:pt x="2744" y="3102"/>
                    <a:pt x="2815" y="3118"/>
                    <a:pt x="2889" y="3118"/>
                  </a:cubicBezTo>
                  <a:cubicBezTo>
                    <a:pt x="3168" y="3118"/>
                    <a:pt x="3500" y="2894"/>
                    <a:pt x="3754" y="2680"/>
                  </a:cubicBezTo>
                  <a:cubicBezTo>
                    <a:pt x="4096" y="2392"/>
                    <a:pt x="4436" y="2005"/>
                    <a:pt x="4660" y="1648"/>
                  </a:cubicBezTo>
                  <a:cubicBezTo>
                    <a:pt x="5414" y="1876"/>
                    <a:pt x="5981" y="2368"/>
                    <a:pt x="6111" y="2968"/>
                  </a:cubicBezTo>
                  <a:cubicBezTo>
                    <a:pt x="6160" y="3667"/>
                    <a:pt x="6168" y="4373"/>
                    <a:pt x="6131" y="5071"/>
                  </a:cubicBezTo>
                  <a:cubicBezTo>
                    <a:pt x="6097" y="5740"/>
                    <a:pt x="5566" y="6268"/>
                    <a:pt x="4897" y="6299"/>
                  </a:cubicBezTo>
                  <a:cubicBezTo>
                    <a:pt x="4504" y="6318"/>
                    <a:pt x="4108" y="6328"/>
                    <a:pt x="3712" y="6328"/>
                  </a:cubicBezTo>
                  <a:cubicBezTo>
                    <a:pt x="3316" y="6328"/>
                    <a:pt x="2921" y="6318"/>
                    <a:pt x="2528" y="6299"/>
                  </a:cubicBezTo>
                  <a:cubicBezTo>
                    <a:pt x="1859" y="6268"/>
                    <a:pt x="1327" y="5740"/>
                    <a:pt x="1293" y="5071"/>
                  </a:cubicBezTo>
                  <a:cubicBezTo>
                    <a:pt x="1288" y="4981"/>
                    <a:pt x="1285" y="4903"/>
                    <a:pt x="1282" y="4831"/>
                  </a:cubicBezTo>
                  <a:cubicBezTo>
                    <a:pt x="1280" y="4757"/>
                    <a:pt x="1219" y="4698"/>
                    <a:pt x="1146" y="4698"/>
                  </a:cubicBezTo>
                  <a:cubicBezTo>
                    <a:pt x="1144" y="4698"/>
                    <a:pt x="1142" y="4698"/>
                    <a:pt x="1140" y="4698"/>
                  </a:cubicBezTo>
                  <a:cubicBezTo>
                    <a:pt x="1064" y="4701"/>
                    <a:pt x="1004" y="4765"/>
                    <a:pt x="1006" y="4841"/>
                  </a:cubicBezTo>
                  <a:cubicBezTo>
                    <a:pt x="1009" y="4914"/>
                    <a:pt x="1012" y="4994"/>
                    <a:pt x="1017" y="5084"/>
                  </a:cubicBezTo>
                  <a:cubicBezTo>
                    <a:pt x="1023" y="5178"/>
                    <a:pt x="1035" y="5269"/>
                    <a:pt x="1056" y="5357"/>
                  </a:cubicBezTo>
                  <a:cubicBezTo>
                    <a:pt x="525" y="5048"/>
                    <a:pt x="276" y="4531"/>
                    <a:pt x="276" y="3755"/>
                  </a:cubicBezTo>
                  <a:cubicBezTo>
                    <a:pt x="276" y="1836"/>
                    <a:pt x="1815" y="276"/>
                    <a:pt x="3707" y="276"/>
                  </a:cubicBezTo>
                  <a:cubicBezTo>
                    <a:pt x="4334" y="276"/>
                    <a:pt x="4947" y="449"/>
                    <a:pt x="5481" y="776"/>
                  </a:cubicBezTo>
                  <a:cubicBezTo>
                    <a:pt x="5503" y="790"/>
                    <a:pt x="5528" y="797"/>
                    <a:pt x="5553" y="797"/>
                  </a:cubicBezTo>
                  <a:cubicBezTo>
                    <a:pt x="5599" y="797"/>
                    <a:pt x="5645" y="773"/>
                    <a:pt x="5671" y="731"/>
                  </a:cubicBezTo>
                  <a:cubicBezTo>
                    <a:pt x="5711" y="666"/>
                    <a:pt x="5691" y="581"/>
                    <a:pt x="5626" y="542"/>
                  </a:cubicBezTo>
                  <a:cubicBezTo>
                    <a:pt x="5048" y="186"/>
                    <a:pt x="4385" y="0"/>
                    <a:pt x="37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8"/>
            <p:cNvSpPr/>
            <p:nvPr/>
          </p:nvSpPr>
          <p:spPr>
            <a:xfrm>
              <a:off x="2511200" y="727950"/>
              <a:ext cx="34125" cy="15200"/>
            </a:xfrm>
            <a:custGeom>
              <a:rect b="b" l="l" r="r" t="t"/>
              <a:pathLst>
                <a:path extrusionOk="0" h="608" w="1365">
                  <a:moveTo>
                    <a:pt x="158" y="0"/>
                  </a:moveTo>
                  <a:cubicBezTo>
                    <a:pt x="138" y="0"/>
                    <a:pt x="118" y="5"/>
                    <a:pt x="99" y="14"/>
                  </a:cubicBezTo>
                  <a:cubicBezTo>
                    <a:pt x="30" y="46"/>
                    <a:pt x="0" y="129"/>
                    <a:pt x="33" y="197"/>
                  </a:cubicBezTo>
                  <a:cubicBezTo>
                    <a:pt x="152" y="447"/>
                    <a:pt x="407" y="608"/>
                    <a:pt x="682" y="608"/>
                  </a:cubicBezTo>
                  <a:lnTo>
                    <a:pt x="682" y="608"/>
                  </a:lnTo>
                  <a:cubicBezTo>
                    <a:pt x="958" y="608"/>
                    <a:pt x="1213" y="447"/>
                    <a:pt x="1332" y="197"/>
                  </a:cubicBezTo>
                  <a:cubicBezTo>
                    <a:pt x="1365" y="129"/>
                    <a:pt x="1335" y="46"/>
                    <a:pt x="1266" y="14"/>
                  </a:cubicBezTo>
                  <a:cubicBezTo>
                    <a:pt x="1247" y="5"/>
                    <a:pt x="1226" y="0"/>
                    <a:pt x="1207" y="0"/>
                  </a:cubicBezTo>
                  <a:cubicBezTo>
                    <a:pt x="1155" y="0"/>
                    <a:pt x="1105" y="29"/>
                    <a:pt x="1082" y="79"/>
                  </a:cubicBezTo>
                  <a:cubicBezTo>
                    <a:pt x="1009" y="232"/>
                    <a:pt x="852" y="332"/>
                    <a:pt x="682" y="332"/>
                  </a:cubicBezTo>
                  <a:cubicBezTo>
                    <a:pt x="512" y="332"/>
                    <a:pt x="356" y="232"/>
                    <a:pt x="282" y="79"/>
                  </a:cubicBezTo>
                  <a:cubicBezTo>
                    <a:pt x="259" y="29"/>
                    <a:pt x="210" y="0"/>
                    <a:pt x="158" y="0"/>
                  </a:cubicBezTo>
                  <a:close/>
                  <a:moveTo>
                    <a:pt x="682" y="608"/>
                  </a:moveTo>
                  <a:cubicBezTo>
                    <a:pt x="682" y="608"/>
                    <a:pt x="682" y="608"/>
                    <a:pt x="682" y="608"/>
                  </a:cubicBezTo>
                  <a:lnTo>
                    <a:pt x="683" y="608"/>
                  </a:lnTo>
                  <a:cubicBezTo>
                    <a:pt x="683" y="608"/>
                    <a:pt x="683" y="608"/>
                    <a:pt x="682" y="60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8"/>
            <p:cNvSpPr/>
            <p:nvPr/>
          </p:nvSpPr>
          <p:spPr>
            <a:xfrm>
              <a:off x="2549000" y="699150"/>
              <a:ext cx="23200" cy="22500"/>
            </a:xfrm>
            <a:custGeom>
              <a:rect b="b" l="l" r="r" t="t"/>
              <a:pathLst>
                <a:path extrusionOk="0" h="900" w="928">
                  <a:moveTo>
                    <a:pt x="363" y="0"/>
                  </a:moveTo>
                  <a:cubicBezTo>
                    <a:pt x="236" y="0"/>
                    <a:pt x="132" y="156"/>
                    <a:pt x="132" y="347"/>
                  </a:cubicBezTo>
                  <a:cubicBezTo>
                    <a:pt x="132" y="443"/>
                    <a:pt x="157" y="529"/>
                    <a:pt x="201" y="592"/>
                  </a:cubicBezTo>
                  <a:cubicBezTo>
                    <a:pt x="133" y="617"/>
                    <a:pt x="93" y="639"/>
                    <a:pt x="89" y="642"/>
                  </a:cubicBezTo>
                  <a:cubicBezTo>
                    <a:pt x="23" y="680"/>
                    <a:pt x="1" y="765"/>
                    <a:pt x="40" y="831"/>
                  </a:cubicBezTo>
                  <a:cubicBezTo>
                    <a:pt x="66" y="874"/>
                    <a:pt x="111" y="899"/>
                    <a:pt x="158" y="899"/>
                  </a:cubicBezTo>
                  <a:cubicBezTo>
                    <a:pt x="182" y="899"/>
                    <a:pt x="207" y="893"/>
                    <a:pt x="228" y="881"/>
                  </a:cubicBezTo>
                  <a:cubicBezTo>
                    <a:pt x="235" y="876"/>
                    <a:pt x="361" y="807"/>
                    <a:pt x="566" y="807"/>
                  </a:cubicBezTo>
                  <a:cubicBezTo>
                    <a:pt x="622" y="807"/>
                    <a:pt x="684" y="812"/>
                    <a:pt x="750" y="825"/>
                  </a:cubicBezTo>
                  <a:cubicBezTo>
                    <a:pt x="759" y="827"/>
                    <a:pt x="768" y="827"/>
                    <a:pt x="777" y="827"/>
                  </a:cubicBezTo>
                  <a:cubicBezTo>
                    <a:pt x="842" y="827"/>
                    <a:pt x="900" y="781"/>
                    <a:pt x="913" y="715"/>
                  </a:cubicBezTo>
                  <a:cubicBezTo>
                    <a:pt x="927" y="640"/>
                    <a:pt x="878" y="568"/>
                    <a:pt x="803" y="553"/>
                  </a:cubicBezTo>
                  <a:cubicBezTo>
                    <a:pt x="715" y="537"/>
                    <a:pt x="634" y="530"/>
                    <a:pt x="560" y="530"/>
                  </a:cubicBezTo>
                  <a:cubicBezTo>
                    <a:pt x="583" y="478"/>
                    <a:pt x="596" y="414"/>
                    <a:pt x="596" y="347"/>
                  </a:cubicBezTo>
                  <a:cubicBezTo>
                    <a:pt x="596" y="156"/>
                    <a:pt x="492" y="0"/>
                    <a:pt x="3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8"/>
            <p:cNvSpPr/>
            <p:nvPr/>
          </p:nvSpPr>
          <p:spPr>
            <a:xfrm>
              <a:off x="2484325" y="699150"/>
              <a:ext cx="23175" cy="22500"/>
            </a:xfrm>
            <a:custGeom>
              <a:rect b="b" l="l" r="r" t="t"/>
              <a:pathLst>
                <a:path extrusionOk="0" h="900" w="927">
                  <a:moveTo>
                    <a:pt x="564" y="0"/>
                  </a:moveTo>
                  <a:cubicBezTo>
                    <a:pt x="436" y="0"/>
                    <a:pt x="331" y="156"/>
                    <a:pt x="331" y="347"/>
                  </a:cubicBezTo>
                  <a:cubicBezTo>
                    <a:pt x="331" y="415"/>
                    <a:pt x="344" y="478"/>
                    <a:pt x="367" y="531"/>
                  </a:cubicBezTo>
                  <a:cubicBezTo>
                    <a:pt x="362" y="531"/>
                    <a:pt x="356" y="531"/>
                    <a:pt x="351" y="531"/>
                  </a:cubicBezTo>
                  <a:cubicBezTo>
                    <a:pt x="281" y="531"/>
                    <a:pt x="205" y="538"/>
                    <a:pt x="125" y="553"/>
                  </a:cubicBezTo>
                  <a:cubicBezTo>
                    <a:pt x="50" y="568"/>
                    <a:pt x="0" y="640"/>
                    <a:pt x="15" y="715"/>
                  </a:cubicBezTo>
                  <a:cubicBezTo>
                    <a:pt x="27" y="781"/>
                    <a:pt x="84" y="827"/>
                    <a:pt x="149" y="827"/>
                  </a:cubicBezTo>
                  <a:cubicBezTo>
                    <a:pt x="158" y="827"/>
                    <a:pt x="167" y="826"/>
                    <a:pt x="176" y="824"/>
                  </a:cubicBezTo>
                  <a:cubicBezTo>
                    <a:pt x="242" y="811"/>
                    <a:pt x="303" y="806"/>
                    <a:pt x="359" y="806"/>
                  </a:cubicBezTo>
                  <a:cubicBezTo>
                    <a:pt x="564" y="806"/>
                    <a:pt x="691" y="876"/>
                    <a:pt x="700" y="881"/>
                  </a:cubicBezTo>
                  <a:cubicBezTo>
                    <a:pt x="721" y="893"/>
                    <a:pt x="745" y="899"/>
                    <a:pt x="768" y="899"/>
                  </a:cubicBezTo>
                  <a:cubicBezTo>
                    <a:pt x="816" y="899"/>
                    <a:pt x="862" y="874"/>
                    <a:pt x="888" y="831"/>
                  </a:cubicBezTo>
                  <a:cubicBezTo>
                    <a:pt x="926" y="765"/>
                    <a:pt x="904" y="680"/>
                    <a:pt x="839" y="642"/>
                  </a:cubicBezTo>
                  <a:cubicBezTo>
                    <a:pt x="834" y="640"/>
                    <a:pt x="795" y="617"/>
                    <a:pt x="727" y="593"/>
                  </a:cubicBezTo>
                  <a:cubicBezTo>
                    <a:pt x="771" y="530"/>
                    <a:pt x="796" y="443"/>
                    <a:pt x="796" y="347"/>
                  </a:cubicBezTo>
                  <a:cubicBezTo>
                    <a:pt x="796" y="156"/>
                    <a:pt x="692" y="0"/>
                    <a:pt x="5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 name="Google Shape;2092;p78"/>
          <p:cNvGrpSpPr/>
          <p:nvPr/>
        </p:nvGrpSpPr>
        <p:grpSpPr>
          <a:xfrm>
            <a:off x="3173608" y="1311033"/>
            <a:ext cx="429759" cy="422599"/>
            <a:chOff x="2908175" y="544250"/>
            <a:chExt cx="235575" cy="231650"/>
          </a:xfrm>
        </p:grpSpPr>
        <p:sp>
          <p:nvSpPr>
            <p:cNvPr id="2093" name="Google Shape;2093;p78"/>
            <p:cNvSpPr/>
            <p:nvPr/>
          </p:nvSpPr>
          <p:spPr>
            <a:xfrm>
              <a:off x="2958650" y="634000"/>
              <a:ext cx="26950" cy="12900"/>
            </a:xfrm>
            <a:custGeom>
              <a:rect b="b" l="l" r="r" t="t"/>
              <a:pathLst>
                <a:path extrusionOk="0" h="516" w="1078">
                  <a:moveTo>
                    <a:pt x="156" y="1"/>
                  </a:moveTo>
                  <a:cubicBezTo>
                    <a:pt x="136" y="1"/>
                    <a:pt x="116" y="5"/>
                    <a:pt x="98" y="14"/>
                  </a:cubicBezTo>
                  <a:cubicBezTo>
                    <a:pt x="30" y="46"/>
                    <a:pt x="1" y="127"/>
                    <a:pt x="34" y="195"/>
                  </a:cubicBezTo>
                  <a:cubicBezTo>
                    <a:pt x="126" y="389"/>
                    <a:pt x="324" y="515"/>
                    <a:pt x="539" y="515"/>
                  </a:cubicBezTo>
                  <a:cubicBezTo>
                    <a:pt x="755" y="515"/>
                    <a:pt x="953" y="389"/>
                    <a:pt x="1046" y="195"/>
                  </a:cubicBezTo>
                  <a:cubicBezTo>
                    <a:pt x="1078" y="127"/>
                    <a:pt x="1049" y="46"/>
                    <a:pt x="981" y="14"/>
                  </a:cubicBezTo>
                  <a:cubicBezTo>
                    <a:pt x="962" y="5"/>
                    <a:pt x="943" y="1"/>
                    <a:pt x="923" y="1"/>
                  </a:cubicBezTo>
                  <a:cubicBezTo>
                    <a:pt x="872" y="1"/>
                    <a:pt x="823" y="29"/>
                    <a:pt x="800" y="79"/>
                  </a:cubicBezTo>
                  <a:cubicBezTo>
                    <a:pt x="753" y="178"/>
                    <a:pt x="651" y="243"/>
                    <a:pt x="539" y="243"/>
                  </a:cubicBezTo>
                  <a:cubicBezTo>
                    <a:pt x="429" y="243"/>
                    <a:pt x="327" y="178"/>
                    <a:pt x="280" y="79"/>
                  </a:cubicBezTo>
                  <a:cubicBezTo>
                    <a:pt x="256" y="29"/>
                    <a:pt x="207"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8"/>
            <p:cNvSpPr/>
            <p:nvPr/>
          </p:nvSpPr>
          <p:spPr>
            <a:xfrm>
              <a:off x="3077350" y="569600"/>
              <a:ext cx="47625" cy="41625"/>
            </a:xfrm>
            <a:custGeom>
              <a:rect b="b" l="l" r="r" t="t"/>
              <a:pathLst>
                <a:path extrusionOk="0" h="1665" w="1905">
                  <a:moveTo>
                    <a:pt x="1109" y="0"/>
                  </a:moveTo>
                  <a:cubicBezTo>
                    <a:pt x="1050" y="0"/>
                    <a:pt x="997" y="39"/>
                    <a:pt x="980" y="96"/>
                  </a:cubicBezTo>
                  <a:lnTo>
                    <a:pt x="684" y="1040"/>
                  </a:lnTo>
                  <a:lnTo>
                    <a:pt x="601" y="731"/>
                  </a:lnTo>
                  <a:cubicBezTo>
                    <a:pt x="584" y="672"/>
                    <a:pt x="531" y="630"/>
                    <a:pt x="469" y="630"/>
                  </a:cubicBezTo>
                  <a:lnTo>
                    <a:pt x="136" y="630"/>
                  </a:lnTo>
                  <a:cubicBezTo>
                    <a:pt x="61" y="630"/>
                    <a:pt x="0" y="692"/>
                    <a:pt x="0" y="767"/>
                  </a:cubicBezTo>
                  <a:cubicBezTo>
                    <a:pt x="0" y="842"/>
                    <a:pt x="61" y="903"/>
                    <a:pt x="136" y="903"/>
                  </a:cubicBezTo>
                  <a:lnTo>
                    <a:pt x="365" y="903"/>
                  </a:lnTo>
                  <a:lnTo>
                    <a:pt x="543" y="1563"/>
                  </a:lnTo>
                  <a:cubicBezTo>
                    <a:pt x="558" y="1622"/>
                    <a:pt x="611" y="1662"/>
                    <a:pt x="672" y="1664"/>
                  </a:cubicBezTo>
                  <a:lnTo>
                    <a:pt x="674" y="1664"/>
                  </a:lnTo>
                  <a:cubicBezTo>
                    <a:pt x="734" y="1664"/>
                    <a:pt x="786" y="1625"/>
                    <a:pt x="804" y="1568"/>
                  </a:cubicBezTo>
                  <a:lnTo>
                    <a:pt x="1209" y="273"/>
                  </a:lnTo>
                  <a:lnTo>
                    <a:pt x="1768" y="273"/>
                  </a:lnTo>
                  <a:cubicBezTo>
                    <a:pt x="1843" y="273"/>
                    <a:pt x="1904" y="211"/>
                    <a:pt x="1904" y="136"/>
                  </a:cubicBezTo>
                  <a:cubicBezTo>
                    <a:pt x="1904" y="62"/>
                    <a:pt x="1843" y="0"/>
                    <a:pt x="17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8"/>
            <p:cNvSpPr/>
            <p:nvPr/>
          </p:nvSpPr>
          <p:spPr>
            <a:xfrm>
              <a:off x="3106450" y="582675"/>
              <a:ext cx="21425" cy="33300"/>
            </a:xfrm>
            <a:custGeom>
              <a:rect b="b" l="l" r="r" t="t"/>
              <a:pathLst>
                <a:path extrusionOk="0" h="1332" w="857">
                  <a:moveTo>
                    <a:pt x="410" y="0"/>
                  </a:moveTo>
                  <a:cubicBezTo>
                    <a:pt x="218" y="0"/>
                    <a:pt x="52" y="137"/>
                    <a:pt x="15" y="325"/>
                  </a:cubicBezTo>
                  <a:cubicBezTo>
                    <a:pt x="1" y="399"/>
                    <a:pt x="49" y="470"/>
                    <a:pt x="122" y="484"/>
                  </a:cubicBezTo>
                  <a:cubicBezTo>
                    <a:pt x="131" y="486"/>
                    <a:pt x="140" y="487"/>
                    <a:pt x="149" y="487"/>
                  </a:cubicBezTo>
                  <a:cubicBezTo>
                    <a:pt x="213" y="487"/>
                    <a:pt x="269" y="442"/>
                    <a:pt x="282" y="377"/>
                  </a:cubicBezTo>
                  <a:cubicBezTo>
                    <a:pt x="294" y="316"/>
                    <a:pt x="348" y="273"/>
                    <a:pt x="410" y="273"/>
                  </a:cubicBezTo>
                  <a:cubicBezTo>
                    <a:pt x="479" y="273"/>
                    <a:pt x="535" y="327"/>
                    <a:pt x="538" y="396"/>
                  </a:cubicBezTo>
                  <a:lnTo>
                    <a:pt x="536" y="417"/>
                  </a:lnTo>
                  <a:cubicBezTo>
                    <a:pt x="523" y="466"/>
                    <a:pt x="493" y="525"/>
                    <a:pt x="448" y="590"/>
                  </a:cubicBezTo>
                  <a:cubicBezTo>
                    <a:pt x="284" y="824"/>
                    <a:pt x="186" y="953"/>
                    <a:pt x="134" y="1022"/>
                  </a:cubicBezTo>
                  <a:cubicBezTo>
                    <a:pt x="69" y="1106"/>
                    <a:pt x="33" y="1153"/>
                    <a:pt x="55" y="1228"/>
                  </a:cubicBezTo>
                  <a:cubicBezTo>
                    <a:pt x="69" y="1272"/>
                    <a:pt x="103" y="1305"/>
                    <a:pt x="147" y="1320"/>
                  </a:cubicBezTo>
                  <a:cubicBezTo>
                    <a:pt x="166" y="1326"/>
                    <a:pt x="181" y="1332"/>
                    <a:pt x="383" y="1332"/>
                  </a:cubicBezTo>
                  <a:cubicBezTo>
                    <a:pt x="462" y="1332"/>
                    <a:pt x="571" y="1331"/>
                    <a:pt x="721" y="1328"/>
                  </a:cubicBezTo>
                  <a:cubicBezTo>
                    <a:pt x="796" y="1327"/>
                    <a:pt x="857" y="1266"/>
                    <a:pt x="855" y="1190"/>
                  </a:cubicBezTo>
                  <a:cubicBezTo>
                    <a:pt x="854" y="1116"/>
                    <a:pt x="794" y="1057"/>
                    <a:pt x="719" y="1057"/>
                  </a:cubicBezTo>
                  <a:cubicBezTo>
                    <a:pt x="719" y="1057"/>
                    <a:pt x="718" y="1057"/>
                    <a:pt x="718" y="1057"/>
                  </a:cubicBezTo>
                  <a:cubicBezTo>
                    <a:pt x="627" y="1058"/>
                    <a:pt x="530" y="1059"/>
                    <a:pt x="447" y="1059"/>
                  </a:cubicBezTo>
                  <a:cubicBezTo>
                    <a:pt x="501" y="984"/>
                    <a:pt x="575" y="883"/>
                    <a:pt x="671" y="746"/>
                  </a:cubicBezTo>
                  <a:cubicBezTo>
                    <a:pt x="739" y="649"/>
                    <a:pt x="783" y="557"/>
                    <a:pt x="803" y="473"/>
                  </a:cubicBezTo>
                  <a:cubicBezTo>
                    <a:pt x="804" y="469"/>
                    <a:pt x="804" y="465"/>
                    <a:pt x="805" y="459"/>
                  </a:cubicBezTo>
                  <a:lnTo>
                    <a:pt x="810" y="419"/>
                  </a:lnTo>
                  <a:cubicBezTo>
                    <a:pt x="811" y="414"/>
                    <a:pt x="811" y="408"/>
                    <a:pt x="811" y="403"/>
                  </a:cubicBezTo>
                  <a:cubicBezTo>
                    <a:pt x="811" y="180"/>
                    <a:pt x="631" y="0"/>
                    <a:pt x="4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8"/>
            <p:cNvSpPr/>
            <p:nvPr/>
          </p:nvSpPr>
          <p:spPr>
            <a:xfrm>
              <a:off x="2908175" y="544250"/>
              <a:ext cx="235575" cy="231650"/>
            </a:xfrm>
            <a:custGeom>
              <a:rect b="b" l="l" r="r" t="t"/>
              <a:pathLst>
                <a:path extrusionOk="0" h="9266" w="9423">
                  <a:moveTo>
                    <a:pt x="4033" y="272"/>
                  </a:moveTo>
                  <a:cubicBezTo>
                    <a:pt x="4073" y="272"/>
                    <a:pt x="4098" y="280"/>
                    <a:pt x="4108" y="296"/>
                  </a:cubicBezTo>
                  <a:cubicBezTo>
                    <a:pt x="4151" y="366"/>
                    <a:pt x="4096" y="595"/>
                    <a:pt x="4018" y="757"/>
                  </a:cubicBezTo>
                  <a:cubicBezTo>
                    <a:pt x="3989" y="819"/>
                    <a:pt x="4010" y="895"/>
                    <a:pt x="4070" y="931"/>
                  </a:cubicBezTo>
                  <a:cubicBezTo>
                    <a:pt x="4092" y="945"/>
                    <a:pt x="4117" y="951"/>
                    <a:pt x="4141" y="951"/>
                  </a:cubicBezTo>
                  <a:cubicBezTo>
                    <a:pt x="4182" y="951"/>
                    <a:pt x="4222" y="933"/>
                    <a:pt x="4249" y="899"/>
                  </a:cubicBezTo>
                  <a:cubicBezTo>
                    <a:pt x="4375" y="737"/>
                    <a:pt x="4621" y="499"/>
                    <a:pt x="4750" y="499"/>
                  </a:cubicBezTo>
                  <a:cubicBezTo>
                    <a:pt x="4764" y="499"/>
                    <a:pt x="4777" y="501"/>
                    <a:pt x="4796" y="524"/>
                  </a:cubicBezTo>
                  <a:cubicBezTo>
                    <a:pt x="4807" y="540"/>
                    <a:pt x="4812" y="586"/>
                    <a:pt x="4790" y="665"/>
                  </a:cubicBezTo>
                  <a:cubicBezTo>
                    <a:pt x="4675" y="1072"/>
                    <a:pt x="4017" y="1811"/>
                    <a:pt x="3502" y="2010"/>
                  </a:cubicBezTo>
                  <a:cubicBezTo>
                    <a:pt x="3272" y="2099"/>
                    <a:pt x="3017" y="2141"/>
                    <a:pt x="2762" y="2141"/>
                  </a:cubicBezTo>
                  <a:cubicBezTo>
                    <a:pt x="2271" y="2141"/>
                    <a:pt x="1784" y="1983"/>
                    <a:pt x="1500" y="1699"/>
                  </a:cubicBezTo>
                  <a:cubicBezTo>
                    <a:pt x="1474" y="1673"/>
                    <a:pt x="1439" y="1659"/>
                    <a:pt x="1403" y="1659"/>
                  </a:cubicBezTo>
                  <a:cubicBezTo>
                    <a:pt x="1389" y="1659"/>
                    <a:pt x="1375" y="1661"/>
                    <a:pt x="1361" y="1666"/>
                  </a:cubicBezTo>
                  <a:cubicBezTo>
                    <a:pt x="1312" y="1682"/>
                    <a:pt x="1277" y="1725"/>
                    <a:pt x="1269" y="1775"/>
                  </a:cubicBezTo>
                  <a:cubicBezTo>
                    <a:pt x="1268" y="1782"/>
                    <a:pt x="1164" y="2455"/>
                    <a:pt x="685" y="2455"/>
                  </a:cubicBezTo>
                  <a:lnTo>
                    <a:pt x="675" y="2455"/>
                  </a:lnTo>
                  <a:cubicBezTo>
                    <a:pt x="619" y="2455"/>
                    <a:pt x="564" y="2463"/>
                    <a:pt x="513" y="2479"/>
                  </a:cubicBezTo>
                  <a:cubicBezTo>
                    <a:pt x="378" y="1900"/>
                    <a:pt x="251" y="1051"/>
                    <a:pt x="574" y="788"/>
                  </a:cubicBezTo>
                  <a:cubicBezTo>
                    <a:pt x="649" y="726"/>
                    <a:pt x="740" y="706"/>
                    <a:pt x="829" y="706"/>
                  </a:cubicBezTo>
                  <a:cubicBezTo>
                    <a:pt x="998" y="706"/>
                    <a:pt x="1155" y="781"/>
                    <a:pt x="1157" y="782"/>
                  </a:cubicBezTo>
                  <a:cubicBezTo>
                    <a:pt x="1176" y="791"/>
                    <a:pt x="1197" y="796"/>
                    <a:pt x="1217" y="796"/>
                  </a:cubicBezTo>
                  <a:cubicBezTo>
                    <a:pt x="1266" y="796"/>
                    <a:pt x="1314" y="769"/>
                    <a:pt x="1338" y="722"/>
                  </a:cubicBezTo>
                  <a:cubicBezTo>
                    <a:pt x="1443" y="518"/>
                    <a:pt x="1594" y="406"/>
                    <a:pt x="1797" y="380"/>
                  </a:cubicBezTo>
                  <a:cubicBezTo>
                    <a:pt x="1812" y="378"/>
                    <a:pt x="1827" y="377"/>
                    <a:pt x="1843" y="376"/>
                  </a:cubicBezTo>
                  <a:cubicBezTo>
                    <a:pt x="1845" y="376"/>
                    <a:pt x="1847" y="375"/>
                    <a:pt x="1850" y="375"/>
                  </a:cubicBezTo>
                  <a:cubicBezTo>
                    <a:pt x="1863" y="374"/>
                    <a:pt x="1877" y="374"/>
                    <a:pt x="1891" y="374"/>
                  </a:cubicBezTo>
                  <a:cubicBezTo>
                    <a:pt x="1997" y="374"/>
                    <a:pt x="2115" y="395"/>
                    <a:pt x="2240" y="436"/>
                  </a:cubicBezTo>
                  <a:cubicBezTo>
                    <a:pt x="2282" y="449"/>
                    <a:pt x="2325" y="464"/>
                    <a:pt x="2367" y="482"/>
                  </a:cubicBezTo>
                  <a:cubicBezTo>
                    <a:pt x="2435" y="510"/>
                    <a:pt x="2496" y="539"/>
                    <a:pt x="2544" y="564"/>
                  </a:cubicBezTo>
                  <a:cubicBezTo>
                    <a:pt x="2426" y="718"/>
                    <a:pt x="2305" y="860"/>
                    <a:pt x="2181" y="905"/>
                  </a:cubicBezTo>
                  <a:cubicBezTo>
                    <a:pt x="2111" y="932"/>
                    <a:pt x="2074" y="1010"/>
                    <a:pt x="2100" y="1080"/>
                  </a:cubicBezTo>
                  <a:cubicBezTo>
                    <a:pt x="2120" y="1135"/>
                    <a:pt x="2172" y="1169"/>
                    <a:pt x="2227" y="1169"/>
                  </a:cubicBezTo>
                  <a:cubicBezTo>
                    <a:pt x="2243" y="1169"/>
                    <a:pt x="2259" y="1166"/>
                    <a:pt x="2275" y="1160"/>
                  </a:cubicBezTo>
                  <a:cubicBezTo>
                    <a:pt x="2498" y="1078"/>
                    <a:pt x="2667" y="855"/>
                    <a:pt x="2830" y="637"/>
                  </a:cubicBezTo>
                  <a:cubicBezTo>
                    <a:pt x="2953" y="475"/>
                    <a:pt x="3106" y="272"/>
                    <a:pt x="3208" y="272"/>
                  </a:cubicBezTo>
                  <a:cubicBezTo>
                    <a:pt x="3234" y="272"/>
                    <a:pt x="3239" y="279"/>
                    <a:pt x="3243" y="284"/>
                  </a:cubicBezTo>
                  <a:cubicBezTo>
                    <a:pt x="3295" y="353"/>
                    <a:pt x="3270" y="580"/>
                    <a:pt x="3233" y="717"/>
                  </a:cubicBezTo>
                  <a:cubicBezTo>
                    <a:pt x="3213" y="787"/>
                    <a:pt x="3252" y="860"/>
                    <a:pt x="3321" y="882"/>
                  </a:cubicBezTo>
                  <a:cubicBezTo>
                    <a:pt x="3335" y="887"/>
                    <a:pt x="3350" y="889"/>
                    <a:pt x="3364" y="889"/>
                  </a:cubicBezTo>
                  <a:cubicBezTo>
                    <a:pt x="3419" y="889"/>
                    <a:pt x="3471" y="855"/>
                    <a:pt x="3491" y="801"/>
                  </a:cubicBezTo>
                  <a:cubicBezTo>
                    <a:pt x="3493" y="796"/>
                    <a:pt x="3700" y="272"/>
                    <a:pt x="4033" y="272"/>
                  </a:cubicBezTo>
                  <a:close/>
                  <a:moveTo>
                    <a:pt x="4244" y="1845"/>
                  </a:moveTo>
                  <a:cubicBezTo>
                    <a:pt x="4267" y="2071"/>
                    <a:pt x="4283" y="2296"/>
                    <a:pt x="4293" y="2522"/>
                  </a:cubicBezTo>
                  <a:lnTo>
                    <a:pt x="3850" y="2794"/>
                  </a:lnTo>
                  <a:cubicBezTo>
                    <a:pt x="3764" y="2588"/>
                    <a:pt x="3561" y="2443"/>
                    <a:pt x="3325" y="2443"/>
                  </a:cubicBezTo>
                  <a:cubicBezTo>
                    <a:pt x="3060" y="2443"/>
                    <a:pt x="2836" y="2628"/>
                    <a:pt x="2775" y="2875"/>
                  </a:cubicBezTo>
                  <a:lnTo>
                    <a:pt x="2342" y="2875"/>
                  </a:lnTo>
                  <a:cubicBezTo>
                    <a:pt x="2280" y="2628"/>
                    <a:pt x="2058" y="2443"/>
                    <a:pt x="1791" y="2443"/>
                  </a:cubicBezTo>
                  <a:cubicBezTo>
                    <a:pt x="1556" y="2443"/>
                    <a:pt x="1353" y="2588"/>
                    <a:pt x="1268" y="2794"/>
                  </a:cubicBezTo>
                  <a:lnTo>
                    <a:pt x="1023" y="2644"/>
                  </a:lnTo>
                  <a:cubicBezTo>
                    <a:pt x="1264" y="2516"/>
                    <a:pt x="1408" y="2262"/>
                    <a:pt x="1484" y="2040"/>
                  </a:cubicBezTo>
                  <a:cubicBezTo>
                    <a:pt x="1723" y="2213"/>
                    <a:pt x="2035" y="2332"/>
                    <a:pt x="2384" y="2384"/>
                  </a:cubicBezTo>
                  <a:cubicBezTo>
                    <a:pt x="2511" y="2402"/>
                    <a:pt x="2639" y="2411"/>
                    <a:pt x="2766" y="2411"/>
                  </a:cubicBezTo>
                  <a:cubicBezTo>
                    <a:pt x="3060" y="2411"/>
                    <a:pt x="3347" y="2361"/>
                    <a:pt x="3599" y="2264"/>
                  </a:cubicBezTo>
                  <a:cubicBezTo>
                    <a:pt x="3811" y="2182"/>
                    <a:pt x="4036" y="2029"/>
                    <a:pt x="4244" y="1845"/>
                  </a:cubicBezTo>
                  <a:close/>
                  <a:moveTo>
                    <a:pt x="542" y="2761"/>
                  </a:moveTo>
                  <a:lnTo>
                    <a:pt x="542" y="2761"/>
                  </a:lnTo>
                  <a:cubicBezTo>
                    <a:pt x="538" y="2919"/>
                    <a:pt x="537" y="3078"/>
                    <a:pt x="539" y="3236"/>
                  </a:cubicBezTo>
                  <a:cubicBezTo>
                    <a:pt x="457" y="3189"/>
                    <a:pt x="402" y="3101"/>
                    <a:pt x="402" y="3000"/>
                  </a:cubicBezTo>
                  <a:cubicBezTo>
                    <a:pt x="402" y="2897"/>
                    <a:pt x="459" y="2808"/>
                    <a:pt x="542" y="2761"/>
                  </a:cubicBezTo>
                  <a:close/>
                  <a:moveTo>
                    <a:pt x="4574" y="2761"/>
                  </a:moveTo>
                  <a:cubicBezTo>
                    <a:pt x="4659" y="2808"/>
                    <a:pt x="4715" y="2897"/>
                    <a:pt x="4715" y="3000"/>
                  </a:cubicBezTo>
                  <a:cubicBezTo>
                    <a:pt x="4715" y="3101"/>
                    <a:pt x="4660" y="3189"/>
                    <a:pt x="4578" y="3236"/>
                  </a:cubicBezTo>
                  <a:cubicBezTo>
                    <a:pt x="4581" y="3078"/>
                    <a:pt x="4578" y="2920"/>
                    <a:pt x="4574" y="2761"/>
                  </a:cubicBezTo>
                  <a:close/>
                  <a:moveTo>
                    <a:pt x="1791" y="2716"/>
                  </a:moveTo>
                  <a:cubicBezTo>
                    <a:pt x="1954" y="2716"/>
                    <a:pt x="2087" y="2848"/>
                    <a:pt x="2087" y="3011"/>
                  </a:cubicBezTo>
                  <a:cubicBezTo>
                    <a:pt x="2087" y="3173"/>
                    <a:pt x="1954" y="3305"/>
                    <a:pt x="1791" y="3305"/>
                  </a:cubicBezTo>
                  <a:cubicBezTo>
                    <a:pt x="1630" y="3305"/>
                    <a:pt x="1497" y="3173"/>
                    <a:pt x="1497" y="3011"/>
                  </a:cubicBezTo>
                  <a:cubicBezTo>
                    <a:pt x="1497" y="2848"/>
                    <a:pt x="1630" y="2716"/>
                    <a:pt x="1791" y="2716"/>
                  </a:cubicBezTo>
                  <a:close/>
                  <a:moveTo>
                    <a:pt x="3325" y="2716"/>
                  </a:moveTo>
                  <a:cubicBezTo>
                    <a:pt x="3488" y="2716"/>
                    <a:pt x="3620" y="2848"/>
                    <a:pt x="3620" y="3011"/>
                  </a:cubicBezTo>
                  <a:cubicBezTo>
                    <a:pt x="3620" y="3173"/>
                    <a:pt x="3488" y="3305"/>
                    <a:pt x="3325" y="3305"/>
                  </a:cubicBezTo>
                  <a:cubicBezTo>
                    <a:pt x="3163" y="3305"/>
                    <a:pt x="3031" y="3173"/>
                    <a:pt x="3031" y="3011"/>
                  </a:cubicBezTo>
                  <a:cubicBezTo>
                    <a:pt x="3031" y="2848"/>
                    <a:pt x="3163" y="2716"/>
                    <a:pt x="3325" y="2716"/>
                  </a:cubicBezTo>
                  <a:close/>
                  <a:moveTo>
                    <a:pt x="813" y="2835"/>
                  </a:moveTo>
                  <a:lnTo>
                    <a:pt x="1230" y="3090"/>
                  </a:lnTo>
                  <a:cubicBezTo>
                    <a:pt x="1269" y="3365"/>
                    <a:pt x="1506" y="3577"/>
                    <a:pt x="1791" y="3577"/>
                  </a:cubicBezTo>
                  <a:cubicBezTo>
                    <a:pt x="2057" y="3577"/>
                    <a:pt x="2281" y="3394"/>
                    <a:pt x="2342" y="3147"/>
                  </a:cubicBezTo>
                  <a:lnTo>
                    <a:pt x="2775" y="3147"/>
                  </a:lnTo>
                  <a:cubicBezTo>
                    <a:pt x="2836" y="3394"/>
                    <a:pt x="3060" y="3577"/>
                    <a:pt x="3325" y="3577"/>
                  </a:cubicBezTo>
                  <a:cubicBezTo>
                    <a:pt x="3611" y="3577"/>
                    <a:pt x="3847" y="3365"/>
                    <a:pt x="3887" y="3090"/>
                  </a:cubicBezTo>
                  <a:lnTo>
                    <a:pt x="4304" y="2835"/>
                  </a:lnTo>
                  <a:lnTo>
                    <a:pt x="4304" y="2835"/>
                  </a:lnTo>
                  <a:cubicBezTo>
                    <a:pt x="4310" y="3135"/>
                    <a:pt x="4306" y="3437"/>
                    <a:pt x="4290" y="3735"/>
                  </a:cubicBezTo>
                  <a:cubicBezTo>
                    <a:pt x="4267" y="4206"/>
                    <a:pt x="3893" y="4578"/>
                    <a:pt x="3422" y="4600"/>
                  </a:cubicBezTo>
                  <a:cubicBezTo>
                    <a:pt x="3136" y="4614"/>
                    <a:pt x="2847" y="4620"/>
                    <a:pt x="2559" y="4620"/>
                  </a:cubicBezTo>
                  <a:cubicBezTo>
                    <a:pt x="2270" y="4620"/>
                    <a:pt x="1982" y="4614"/>
                    <a:pt x="1696" y="4600"/>
                  </a:cubicBezTo>
                  <a:cubicBezTo>
                    <a:pt x="1224" y="4578"/>
                    <a:pt x="850" y="4206"/>
                    <a:pt x="827" y="3735"/>
                  </a:cubicBezTo>
                  <a:cubicBezTo>
                    <a:pt x="811" y="3437"/>
                    <a:pt x="807" y="3135"/>
                    <a:pt x="813" y="2835"/>
                  </a:cubicBezTo>
                  <a:close/>
                  <a:moveTo>
                    <a:pt x="2165" y="4889"/>
                  </a:moveTo>
                  <a:cubicBezTo>
                    <a:pt x="2252" y="4891"/>
                    <a:pt x="2337" y="4892"/>
                    <a:pt x="2423" y="4892"/>
                  </a:cubicBezTo>
                  <a:lnTo>
                    <a:pt x="2423" y="5054"/>
                  </a:lnTo>
                  <a:lnTo>
                    <a:pt x="2061" y="5148"/>
                  </a:lnTo>
                  <a:lnTo>
                    <a:pt x="2165" y="4889"/>
                  </a:lnTo>
                  <a:close/>
                  <a:moveTo>
                    <a:pt x="2953" y="4889"/>
                  </a:moveTo>
                  <a:lnTo>
                    <a:pt x="3058" y="5148"/>
                  </a:lnTo>
                  <a:lnTo>
                    <a:pt x="2695" y="5055"/>
                  </a:lnTo>
                  <a:lnTo>
                    <a:pt x="2695" y="4892"/>
                  </a:lnTo>
                  <a:cubicBezTo>
                    <a:pt x="2781" y="4892"/>
                    <a:pt x="2867" y="4891"/>
                    <a:pt x="2953" y="4889"/>
                  </a:cubicBezTo>
                  <a:close/>
                  <a:moveTo>
                    <a:pt x="5674" y="5235"/>
                  </a:moveTo>
                  <a:cubicBezTo>
                    <a:pt x="5711" y="5235"/>
                    <a:pt x="5742" y="5265"/>
                    <a:pt x="5742" y="5303"/>
                  </a:cubicBezTo>
                  <a:lnTo>
                    <a:pt x="5742" y="5449"/>
                  </a:lnTo>
                  <a:cubicBezTo>
                    <a:pt x="5742" y="5486"/>
                    <a:pt x="5712" y="5517"/>
                    <a:pt x="5674" y="5517"/>
                  </a:cubicBezTo>
                  <a:lnTo>
                    <a:pt x="5407" y="5517"/>
                  </a:lnTo>
                  <a:cubicBezTo>
                    <a:pt x="5369" y="5517"/>
                    <a:pt x="5339" y="5486"/>
                    <a:pt x="5339" y="5449"/>
                  </a:cubicBezTo>
                  <a:lnTo>
                    <a:pt x="5339" y="5235"/>
                  </a:lnTo>
                  <a:close/>
                  <a:moveTo>
                    <a:pt x="3686" y="4833"/>
                  </a:moveTo>
                  <a:cubicBezTo>
                    <a:pt x="4246" y="5022"/>
                    <a:pt x="4830" y="5157"/>
                    <a:pt x="5068" y="5209"/>
                  </a:cubicBezTo>
                  <a:lnTo>
                    <a:pt x="5067" y="5209"/>
                  </a:lnTo>
                  <a:lnTo>
                    <a:pt x="5067" y="5419"/>
                  </a:lnTo>
                  <a:cubicBezTo>
                    <a:pt x="4879" y="5492"/>
                    <a:pt x="4581" y="5530"/>
                    <a:pt x="4193" y="5532"/>
                  </a:cubicBezTo>
                  <a:cubicBezTo>
                    <a:pt x="4188" y="5532"/>
                    <a:pt x="4182" y="5532"/>
                    <a:pt x="4176" y="5532"/>
                  </a:cubicBezTo>
                  <a:cubicBezTo>
                    <a:pt x="3835" y="5532"/>
                    <a:pt x="3549" y="5502"/>
                    <a:pt x="3546" y="5501"/>
                  </a:cubicBezTo>
                  <a:cubicBezTo>
                    <a:pt x="3541" y="5501"/>
                    <a:pt x="3537" y="5501"/>
                    <a:pt x="3532" y="5501"/>
                  </a:cubicBezTo>
                  <a:cubicBezTo>
                    <a:pt x="3485" y="5501"/>
                    <a:pt x="3441" y="5525"/>
                    <a:pt x="3416" y="5565"/>
                  </a:cubicBezTo>
                  <a:cubicBezTo>
                    <a:pt x="3388" y="5609"/>
                    <a:pt x="3388" y="5665"/>
                    <a:pt x="3416" y="5709"/>
                  </a:cubicBezTo>
                  <a:cubicBezTo>
                    <a:pt x="3418" y="5712"/>
                    <a:pt x="3623" y="6045"/>
                    <a:pt x="3702" y="6503"/>
                  </a:cubicBezTo>
                  <a:lnTo>
                    <a:pt x="2695" y="6503"/>
                  </a:lnTo>
                  <a:lnTo>
                    <a:pt x="2695" y="5335"/>
                  </a:lnTo>
                  <a:lnTo>
                    <a:pt x="3251" y="5479"/>
                  </a:lnTo>
                  <a:cubicBezTo>
                    <a:pt x="3263" y="5481"/>
                    <a:pt x="3274" y="5483"/>
                    <a:pt x="3285" y="5483"/>
                  </a:cubicBezTo>
                  <a:cubicBezTo>
                    <a:pt x="3323" y="5483"/>
                    <a:pt x="3362" y="5466"/>
                    <a:pt x="3387" y="5435"/>
                  </a:cubicBezTo>
                  <a:cubicBezTo>
                    <a:pt x="3421" y="5397"/>
                    <a:pt x="3430" y="5343"/>
                    <a:pt x="3411" y="5295"/>
                  </a:cubicBezTo>
                  <a:lnTo>
                    <a:pt x="3243" y="4880"/>
                  </a:lnTo>
                  <a:cubicBezTo>
                    <a:pt x="3307" y="4877"/>
                    <a:pt x="3371" y="4875"/>
                    <a:pt x="3435" y="4872"/>
                  </a:cubicBezTo>
                  <a:cubicBezTo>
                    <a:pt x="3521" y="4868"/>
                    <a:pt x="3606" y="4855"/>
                    <a:pt x="3686" y="4833"/>
                  </a:cubicBezTo>
                  <a:close/>
                  <a:moveTo>
                    <a:pt x="1092" y="7072"/>
                  </a:moveTo>
                  <a:cubicBezTo>
                    <a:pt x="1089" y="7150"/>
                    <a:pt x="1086" y="7253"/>
                    <a:pt x="1087" y="7373"/>
                  </a:cubicBezTo>
                  <a:cubicBezTo>
                    <a:pt x="1017" y="7387"/>
                    <a:pt x="951" y="7393"/>
                    <a:pt x="896" y="7393"/>
                  </a:cubicBezTo>
                  <a:cubicBezTo>
                    <a:pt x="824" y="7393"/>
                    <a:pt x="770" y="7383"/>
                    <a:pt x="750" y="7363"/>
                  </a:cubicBezTo>
                  <a:cubicBezTo>
                    <a:pt x="712" y="7325"/>
                    <a:pt x="721" y="7195"/>
                    <a:pt x="754" y="7072"/>
                  </a:cubicBezTo>
                  <a:close/>
                  <a:moveTo>
                    <a:pt x="3732" y="6776"/>
                  </a:moveTo>
                  <a:lnTo>
                    <a:pt x="3747" y="6948"/>
                  </a:lnTo>
                  <a:cubicBezTo>
                    <a:pt x="3747" y="6958"/>
                    <a:pt x="3823" y="7876"/>
                    <a:pt x="3588" y="8568"/>
                  </a:cubicBezTo>
                  <a:lnTo>
                    <a:pt x="2942" y="8568"/>
                  </a:lnTo>
                  <a:cubicBezTo>
                    <a:pt x="2958" y="8457"/>
                    <a:pt x="2974" y="8300"/>
                    <a:pt x="2974" y="8125"/>
                  </a:cubicBezTo>
                  <a:cubicBezTo>
                    <a:pt x="2975" y="7664"/>
                    <a:pt x="2868" y="7324"/>
                    <a:pt x="2655" y="7112"/>
                  </a:cubicBezTo>
                  <a:cubicBezTo>
                    <a:pt x="2630" y="7086"/>
                    <a:pt x="2595" y="7071"/>
                    <a:pt x="2559" y="7071"/>
                  </a:cubicBezTo>
                  <a:cubicBezTo>
                    <a:pt x="2523" y="7071"/>
                    <a:pt x="2488" y="7086"/>
                    <a:pt x="2463" y="7112"/>
                  </a:cubicBezTo>
                  <a:cubicBezTo>
                    <a:pt x="2251" y="7324"/>
                    <a:pt x="2143" y="7664"/>
                    <a:pt x="2143" y="8125"/>
                  </a:cubicBezTo>
                  <a:cubicBezTo>
                    <a:pt x="2145" y="8300"/>
                    <a:pt x="2161" y="8457"/>
                    <a:pt x="2176" y="8568"/>
                  </a:cubicBezTo>
                  <a:lnTo>
                    <a:pt x="1531" y="8568"/>
                  </a:lnTo>
                  <a:cubicBezTo>
                    <a:pt x="1300" y="7890"/>
                    <a:pt x="1375" y="6831"/>
                    <a:pt x="1382" y="6776"/>
                  </a:cubicBezTo>
                  <a:close/>
                  <a:moveTo>
                    <a:pt x="2201" y="8841"/>
                  </a:moveTo>
                  <a:lnTo>
                    <a:pt x="2201" y="8994"/>
                  </a:lnTo>
                  <a:lnTo>
                    <a:pt x="1335" y="8994"/>
                  </a:lnTo>
                  <a:cubicBezTo>
                    <a:pt x="1384" y="8903"/>
                    <a:pt x="1478" y="8841"/>
                    <a:pt x="1589" y="8841"/>
                  </a:cubicBezTo>
                  <a:close/>
                  <a:moveTo>
                    <a:pt x="3530" y="8841"/>
                  </a:moveTo>
                  <a:cubicBezTo>
                    <a:pt x="3639" y="8841"/>
                    <a:pt x="3735" y="8903"/>
                    <a:pt x="3784" y="8994"/>
                  </a:cubicBezTo>
                  <a:lnTo>
                    <a:pt x="2918" y="8994"/>
                  </a:lnTo>
                  <a:lnTo>
                    <a:pt x="2918" y="8841"/>
                  </a:lnTo>
                  <a:close/>
                  <a:moveTo>
                    <a:pt x="3208" y="0"/>
                  </a:moveTo>
                  <a:cubicBezTo>
                    <a:pt x="3013" y="0"/>
                    <a:pt x="2861" y="155"/>
                    <a:pt x="2711" y="345"/>
                  </a:cubicBezTo>
                  <a:cubicBezTo>
                    <a:pt x="2649" y="311"/>
                    <a:pt x="2567" y="269"/>
                    <a:pt x="2470" y="230"/>
                  </a:cubicBezTo>
                  <a:cubicBezTo>
                    <a:pt x="2421" y="209"/>
                    <a:pt x="2373" y="192"/>
                    <a:pt x="2324" y="176"/>
                  </a:cubicBezTo>
                  <a:cubicBezTo>
                    <a:pt x="2171" y="127"/>
                    <a:pt x="2025" y="101"/>
                    <a:pt x="1891" y="101"/>
                  </a:cubicBezTo>
                  <a:cubicBezTo>
                    <a:pt x="1871" y="101"/>
                    <a:pt x="1852" y="102"/>
                    <a:pt x="1834" y="103"/>
                  </a:cubicBezTo>
                  <a:lnTo>
                    <a:pt x="1828" y="103"/>
                  </a:lnTo>
                  <a:cubicBezTo>
                    <a:pt x="1807" y="105"/>
                    <a:pt x="1784" y="107"/>
                    <a:pt x="1763" y="109"/>
                  </a:cubicBezTo>
                  <a:cubicBezTo>
                    <a:pt x="1510" y="141"/>
                    <a:pt x="1304" y="272"/>
                    <a:pt x="1159" y="490"/>
                  </a:cubicBezTo>
                  <a:cubicBezTo>
                    <a:pt x="1076" y="463"/>
                    <a:pt x="957" y="434"/>
                    <a:pt x="828" y="434"/>
                  </a:cubicBezTo>
                  <a:cubicBezTo>
                    <a:pt x="688" y="434"/>
                    <a:pt x="536" y="468"/>
                    <a:pt x="403" y="576"/>
                  </a:cubicBezTo>
                  <a:cubicBezTo>
                    <a:pt x="45" y="866"/>
                    <a:pt x="1" y="1540"/>
                    <a:pt x="271" y="2635"/>
                  </a:cubicBezTo>
                  <a:cubicBezTo>
                    <a:pt x="183" y="2732"/>
                    <a:pt x="131" y="2859"/>
                    <a:pt x="131" y="3000"/>
                  </a:cubicBezTo>
                  <a:cubicBezTo>
                    <a:pt x="131" y="3256"/>
                    <a:pt x="308" y="3471"/>
                    <a:pt x="546" y="3530"/>
                  </a:cubicBezTo>
                  <a:cubicBezTo>
                    <a:pt x="548" y="3603"/>
                    <a:pt x="551" y="3677"/>
                    <a:pt x="555" y="3750"/>
                  </a:cubicBezTo>
                  <a:cubicBezTo>
                    <a:pt x="576" y="4179"/>
                    <a:pt x="822" y="4545"/>
                    <a:pt x="1179" y="4734"/>
                  </a:cubicBezTo>
                  <a:cubicBezTo>
                    <a:pt x="1063" y="4859"/>
                    <a:pt x="916" y="5059"/>
                    <a:pt x="791" y="5361"/>
                  </a:cubicBezTo>
                  <a:cubicBezTo>
                    <a:pt x="762" y="5430"/>
                    <a:pt x="795" y="5511"/>
                    <a:pt x="864" y="5539"/>
                  </a:cubicBezTo>
                  <a:cubicBezTo>
                    <a:pt x="881" y="5547"/>
                    <a:pt x="899" y="5550"/>
                    <a:pt x="916" y="5550"/>
                  </a:cubicBezTo>
                  <a:cubicBezTo>
                    <a:pt x="969" y="5550"/>
                    <a:pt x="1020" y="5519"/>
                    <a:pt x="1042" y="5466"/>
                  </a:cubicBezTo>
                  <a:cubicBezTo>
                    <a:pt x="1191" y="5107"/>
                    <a:pt x="1370" y="4918"/>
                    <a:pt x="1460" y="4841"/>
                  </a:cubicBezTo>
                  <a:cubicBezTo>
                    <a:pt x="1532" y="4858"/>
                    <a:pt x="1606" y="4869"/>
                    <a:pt x="1682" y="4872"/>
                  </a:cubicBezTo>
                  <a:cubicBezTo>
                    <a:pt x="1747" y="4875"/>
                    <a:pt x="1811" y="4877"/>
                    <a:pt x="1876" y="4880"/>
                  </a:cubicBezTo>
                  <a:lnTo>
                    <a:pt x="1707" y="5295"/>
                  </a:lnTo>
                  <a:cubicBezTo>
                    <a:pt x="1688" y="5343"/>
                    <a:pt x="1698" y="5397"/>
                    <a:pt x="1731" y="5436"/>
                  </a:cubicBezTo>
                  <a:cubicBezTo>
                    <a:pt x="1757" y="5466"/>
                    <a:pt x="1795" y="5483"/>
                    <a:pt x="1834" y="5483"/>
                  </a:cubicBezTo>
                  <a:cubicBezTo>
                    <a:pt x="1845" y="5483"/>
                    <a:pt x="1856" y="5481"/>
                    <a:pt x="1868" y="5479"/>
                  </a:cubicBezTo>
                  <a:lnTo>
                    <a:pt x="2424" y="5337"/>
                  </a:lnTo>
                  <a:lnTo>
                    <a:pt x="2424" y="6503"/>
                  </a:lnTo>
                  <a:lnTo>
                    <a:pt x="1424" y="6503"/>
                  </a:lnTo>
                  <a:cubicBezTo>
                    <a:pt x="1462" y="6328"/>
                    <a:pt x="1508" y="6204"/>
                    <a:pt x="1508" y="6202"/>
                  </a:cubicBezTo>
                  <a:cubicBezTo>
                    <a:pt x="1535" y="6132"/>
                    <a:pt x="1499" y="6054"/>
                    <a:pt x="1429" y="6027"/>
                  </a:cubicBezTo>
                  <a:cubicBezTo>
                    <a:pt x="1413" y="6021"/>
                    <a:pt x="1397" y="6019"/>
                    <a:pt x="1381" y="6019"/>
                  </a:cubicBezTo>
                  <a:cubicBezTo>
                    <a:pt x="1326" y="6019"/>
                    <a:pt x="1274" y="6052"/>
                    <a:pt x="1254" y="6107"/>
                  </a:cubicBezTo>
                  <a:cubicBezTo>
                    <a:pt x="1250" y="6116"/>
                    <a:pt x="1168" y="6336"/>
                    <a:pt x="1126" y="6619"/>
                  </a:cubicBezTo>
                  <a:cubicBezTo>
                    <a:pt x="1117" y="6681"/>
                    <a:pt x="1110" y="6742"/>
                    <a:pt x="1106" y="6801"/>
                  </a:cubicBezTo>
                  <a:lnTo>
                    <a:pt x="793" y="6801"/>
                  </a:lnTo>
                  <a:cubicBezTo>
                    <a:pt x="800" y="6496"/>
                    <a:pt x="832" y="6214"/>
                    <a:pt x="888" y="5959"/>
                  </a:cubicBezTo>
                  <a:cubicBezTo>
                    <a:pt x="905" y="5886"/>
                    <a:pt x="859" y="5813"/>
                    <a:pt x="785" y="5797"/>
                  </a:cubicBezTo>
                  <a:cubicBezTo>
                    <a:pt x="776" y="5795"/>
                    <a:pt x="766" y="5794"/>
                    <a:pt x="756" y="5794"/>
                  </a:cubicBezTo>
                  <a:cubicBezTo>
                    <a:pt x="693" y="5794"/>
                    <a:pt x="637" y="5836"/>
                    <a:pt x="623" y="5901"/>
                  </a:cubicBezTo>
                  <a:cubicBezTo>
                    <a:pt x="555" y="6204"/>
                    <a:pt x="521" y="6545"/>
                    <a:pt x="519" y="6912"/>
                  </a:cubicBezTo>
                  <a:cubicBezTo>
                    <a:pt x="479" y="7025"/>
                    <a:pt x="375" y="7372"/>
                    <a:pt x="559" y="7556"/>
                  </a:cubicBezTo>
                  <a:cubicBezTo>
                    <a:pt x="643" y="7641"/>
                    <a:pt x="773" y="7666"/>
                    <a:pt x="900" y="7666"/>
                  </a:cubicBezTo>
                  <a:cubicBezTo>
                    <a:pt x="969" y="7666"/>
                    <a:pt x="1037" y="7658"/>
                    <a:pt x="1096" y="7649"/>
                  </a:cubicBezTo>
                  <a:cubicBezTo>
                    <a:pt x="1114" y="7963"/>
                    <a:pt x="1162" y="8334"/>
                    <a:pt x="1276" y="8665"/>
                  </a:cubicBezTo>
                  <a:cubicBezTo>
                    <a:pt x="1127" y="8766"/>
                    <a:pt x="1028" y="8936"/>
                    <a:pt x="1028" y="9130"/>
                  </a:cubicBezTo>
                  <a:cubicBezTo>
                    <a:pt x="1028" y="9205"/>
                    <a:pt x="1089" y="9265"/>
                    <a:pt x="1164" y="9265"/>
                  </a:cubicBezTo>
                  <a:lnTo>
                    <a:pt x="2337" y="9265"/>
                  </a:lnTo>
                  <a:cubicBezTo>
                    <a:pt x="2412" y="9265"/>
                    <a:pt x="2474" y="9205"/>
                    <a:pt x="2474" y="9130"/>
                  </a:cubicBezTo>
                  <a:lnTo>
                    <a:pt x="2474" y="8705"/>
                  </a:lnTo>
                  <a:cubicBezTo>
                    <a:pt x="2474" y="8695"/>
                    <a:pt x="2473" y="8686"/>
                    <a:pt x="2471" y="8677"/>
                  </a:cubicBezTo>
                  <a:cubicBezTo>
                    <a:pt x="2418" y="8436"/>
                    <a:pt x="2349" y="7800"/>
                    <a:pt x="2559" y="7433"/>
                  </a:cubicBezTo>
                  <a:cubicBezTo>
                    <a:pt x="2768" y="7799"/>
                    <a:pt x="2700" y="8436"/>
                    <a:pt x="2649" y="8676"/>
                  </a:cubicBezTo>
                  <a:cubicBezTo>
                    <a:pt x="2647" y="8686"/>
                    <a:pt x="2646" y="8695"/>
                    <a:pt x="2646" y="8705"/>
                  </a:cubicBezTo>
                  <a:lnTo>
                    <a:pt x="2646" y="9130"/>
                  </a:lnTo>
                  <a:cubicBezTo>
                    <a:pt x="2646" y="9205"/>
                    <a:pt x="2707" y="9265"/>
                    <a:pt x="2782" y="9265"/>
                  </a:cubicBezTo>
                  <a:lnTo>
                    <a:pt x="3955" y="9265"/>
                  </a:lnTo>
                  <a:cubicBezTo>
                    <a:pt x="4030" y="9265"/>
                    <a:pt x="4090" y="9205"/>
                    <a:pt x="4090" y="9130"/>
                  </a:cubicBezTo>
                  <a:cubicBezTo>
                    <a:pt x="4090" y="8936"/>
                    <a:pt x="3993" y="8766"/>
                    <a:pt x="3843" y="8665"/>
                  </a:cubicBezTo>
                  <a:cubicBezTo>
                    <a:pt x="4101" y="7916"/>
                    <a:pt x="4021" y="6966"/>
                    <a:pt x="4017" y="6926"/>
                  </a:cubicBezTo>
                  <a:lnTo>
                    <a:pt x="3994" y="6629"/>
                  </a:lnTo>
                  <a:cubicBezTo>
                    <a:pt x="3994" y="6628"/>
                    <a:pt x="3994" y="6627"/>
                    <a:pt x="3994" y="6626"/>
                  </a:cubicBezTo>
                  <a:cubicBezTo>
                    <a:pt x="3985" y="6544"/>
                    <a:pt x="3973" y="6465"/>
                    <a:pt x="3958" y="6390"/>
                  </a:cubicBezTo>
                  <a:lnTo>
                    <a:pt x="7447" y="6390"/>
                  </a:lnTo>
                  <a:cubicBezTo>
                    <a:pt x="7522" y="6390"/>
                    <a:pt x="7583" y="6329"/>
                    <a:pt x="7583" y="6254"/>
                  </a:cubicBezTo>
                  <a:cubicBezTo>
                    <a:pt x="7583" y="6179"/>
                    <a:pt x="7522" y="6117"/>
                    <a:pt x="7447" y="6117"/>
                  </a:cubicBezTo>
                  <a:lnTo>
                    <a:pt x="3889" y="6117"/>
                  </a:lnTo>
                  <a:cubicBezTo>
                    <a:pt x="3849" y="5990"/>
                    <a:pt x="3804" y="5879"/>
                    <a:pt x="3765" y="5792"/>
                  </a:cubicBezTo>
                  <a:lnTo>
                    <a:pt x="3765" y="5792"/>
                  </a:lnTo>
                  <a:cubicBezTo>
                    <a:pt x="3881" y="5799"/>
                    <a:pt x="4030" y="5804"/>
                    <a:pt x="4191" y="5804"/>
                  </a:cubicBezTo>
                  <a:cubicBezTo>
                    <a:pt x="4609" y="5803"/>
                    <a:pt x="4933" y="5760"/>
                    <a:pt x="5155" y="5676"/>
                  </a:cubicBezTo>
                  <a:cubicBezTo>
                    <a:pt x="5192" y="5716"/>
                    <a:pt x="5238" y="5748"/>
                    <a:pt x="5291" y="5768"/>
                  </a:cubicBezTo>
                  <a:lnTo>
                    <a:pt x="5249" y="5914"/>
                  </a:lnTo>
                  <a:cubicBezTo>
                    <a:pt x="5228" y="5986"/>
                    <a:pt x="5269" y="6061"/>
                    <a:pt x="5342" y="6082"/>
                  </a:cubicBezTo>
                  <a:cubicBezTo>
                    <a:pt x="5355" y="6086"/>
                    <a:pt x="5367" y="6087"/>
                    <a:pt x="5380" y="6087"/>
                  </a:cubicBezTo>
                  <a:cubicBezTo>
                    <a:pt x="5439" y="6087"/>
                    <a:pt x="5494" y="6048"/>
                    <a:pt x="5510" y="5988"/>
                  </a:cubicBezTo>
                  <a:lnTo>
                    <a:pt x="5568" y="5789"/>
                  </a:lnTo>
                  <a:lnTo>
                    <a:pt x="5674" y="5789"/>
                  </a:lnTo>
                  <a:cubicBezTo>
                    <a:pt x="5861" y="5789"/>
                    <a:pt x="6015" y="5636"/>
                    <a:pt x="6015" y="5449"/>
                  </a:cubicBezTo>
                  <a:lnTo>
                    <a:pt x="6015" y="5303"/>
                  </a:lnTo>
                  <a:cubicBezTo>
                    <a:pt x="6015" y="5158"/>
                    <a:pt x="5924" y="5035"/>
                    <a:pt x="5797" y="4985"/>
                  </a:cubicBezTo>
                  <a:lnTo>
                    <a:pt x="6563" y="2302"/>
                  </a:lnTo>
                  <a:cubicBezTo>
                    <a:pt x="6583" y="2230"/>
                    <a:pt x="6541" y="2155"/>
                    <a:pt x="6469" y="2134"/>
                  </a:cubicBezTo>
                  <a:cubicBezTo>
                    <a:pt x="6456" y="2131"/>
                    <a:pt x="6444" y="2129"/>
                    <a:pt x="6431" y="2129"/>
                  </a:cubicBezTo>
                  <a:cubicBezTo>
                    <a:pt x="6372" y="2129"/>
                    <a:pt x="6318" y="2168"/>
                    <a:pt x="6301" y="2228"/>
                  </a:cubicBezTo>
                  <a:lnTo>
                    <a:pt x="5521" y="4963"/>
                  </a:lnTo>
                  <a:lnTo>
                    <a:pt x="5217" y="4963"/>
                  </a:lnTo>
                  <a:cubicBezTo>
                    <a:pt x="5130" y="4944"/>
                    <a:pt x="4611" y="4835"/>
                    <a:pt x="4052" y="4665"/>
                  </a:cubicBezTo>
                  <a:cubicBezTo>
                    <a:pt x="4346" y="4463"/>
                    <a:pt x="4542" y="4132"/>
                    <a:pt x="4562" y="3750"/>
                  </a:cubicBezTo>
                  <a:cubicBezTo>
                    <a:pt x="4566" y="3677"/>
                    <a:pt x="4569" y="3603"/>
                    <a:pt x="4571" y="3530"/>
                  </a:cubicBezTo>
                  <a:cubicBezTo>
                    <a:pt x="4810" y="3471"/>
                    <a:pt x="4987" y="3256"/>
                    <a:pt x="4987" y="3000"/>
                  </a:cubicBezTo>
                  <a:cubicBezTo>
                    <a:pt x="4987" y="2744"/>
                    <a:pt x="4806" y="2524"/>
                    <a:pt x="4563" y="2468"/>
                  </a:cubicBezTo>
                  <a:cubicBezTo>
                    <a:pt x="4550" y="2180"/>
                    <a:pt x="4525" y="1890"/>
                    <a:pt x="4492" y="1604"/>
                  </a:cubicBezTo>
                  <a:cubicBezTo>
                    <a:pt x="4761" y="1315"/>
                    <a:pt x="4974" y="995"/>
                    <a:pt x="5046" y="755"/>
                  </a:cubicBezTo>
                  <a:lnTo>
                    <a:pt x="8768" y="755"/>
                  </a:lnTo>
                  <a:cubicBezTo>
                    <a:pt x="8979" y="755"/>
                    <a:pt x="9151" y="927"/>
                    <a:pt x="9151" y="1138"/>
                  </a:cubicBezTo>
                  <a:lnTo>
                    <a:pt x="9151" y="5734"/>
                  </a:lnTo>
                  <a:cubicBezTo>
                    <a:pt x="9151" y="5945"/>
                    <a:pt x="8979" y="6117"/>
                    <a:pt x="8768" y="6117"/>
                  </a:cubicBezTo>
                  <a:lnTo>
                    <a:pt x="7992" y="6117"/>
                  </a:lnTo>
                  <a:cubicBezTo>
                    <a:pt x="7916" y="6117"/>
                    <a:pt x="7855" y="6178"/>
                    <a:pt x="7855" y="6253"/>
                  </a:cubicBezTo>
                  <a:cubicBezTo>
                    <a:pt x="7855" y="6328"/>
                    <a:pt x="7916" y="6390"/>
                    <a:pt x="7992" y="6390"/>
                  </a:cubicBezTo>
                  <a:lnTo>
                    <a:pt x="8768" y="6390"/>
                  </a:lnTo>
                  <a:cubicBezTo>
                    <a:pt x="9129" y="6390"/>
                    <a:pt x="9423" y="6095"/>
                    <a:pt x="9423" y="5735"/>
                  </a:cubicBezTo>
                  <a:lnTo>
                    <a:pt x="9423" y="1138"/>
                  </a:lnTo>
                  <a:cubicBezTo>
                    <a:pt x="9423" y="776"/>
                    <a:pt x="9129" y="483"/>
                    <a:pt x="8768" y="483"/>
                  </a:cubicBezTo>
                  <a:lnTo>
                    <a:pt x="5069" y="483"/>
                  </a:lnTo>
                  <a:cubicBezTo>
                    <a:pt x="5058" y="437"/>
                    <a:pt x="5040" y="395"/>
                    <a:pt x="5012" y="359"/>
                  </a:cubicBezTo>
                  <a:cubicBezTo>
                    <a:pt x="4946" y="273"/>
                    <a:pt x="4856" y="227"/>
                    <a:pt x="4751" y="227"/>
                  </a:cubicBezTo>
                  <a:cubicBezTo>
                    <a:pt x="4751" y="227"/>
                    <a:pt x="4750" y="227"/>
                    <a:pt x="4749" y="227"/>
                  </a:cubicBezTo>
                  <a:cubicBezTo>
                    <a:pt x="4631" y="227"/>
                    <a:pt x="4506" y="290"/>
                    <a:pt x="4394" y="372"/>
                  </a:cubicBezTo>
                  <a:cubicBezTo>
                    <a:pt x="4394" y="292"/>
                    <a:pt x="4379" y="215"/>
                    <a:pt x="4339" y="150"/>
                  </a:cubicBezTo>
                  <a:cubicBezTo>
                    <a:pt x="4295" y="81"/>
                    <a:pt x="4207" y="0"/>
                    <a:pt x="4033" y="0"/>
                  </a:cubicBezTo>
                  <a:cubicBezTo>
                    <a:pt x="3819" y="0"/>
                    <a:pt x="3649" y="112"/>
                    <a:pt x="3521" y="248"/>
                  </a:cubicBezTo>
                  <a:cubicBezTo>
                    <a:pt x="3508" y="201"/>
                    <a:pt x="3488" y="157"/>
                    <a:pt x="3459" y="120"/>
                  </a:cubicBezTo>
                  <a:cubicBezTo>
                    <a:pt x="3400" y="41"/>
                    <a:pt x="3313" y="0"/>
                    <a:pt x="32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 name="Google Shape;2097;p78"/>
          <p:cNvGrpSpPr/>
          <p:nvPr/>
        </p:nvGrpSpPr>
        <p:grpSpPr>
          <a:xfrm>
            <a:off x="3969526" y="1309642"/>
            <a:ext cx="425381" cy="425381"/>
            <a:chOff x="3411025" y="543475"/>
            <a:chExt cx="233175" cy="233175"/>
          </a:xfrm>
        </p:grpSpPr>
        <p:sp>
          <p:nvSpPr>
            <p:cNvPr id="2098" name="Google Shape;2098;p78"/>
            <p:cNvSpPr/>
            <p:nvPr/>
          </p:nvSpPr>
          <p:spPr>
            <a:xfrm>
              <a:off x="3435900" y="613300"/>
              <a:ext cx="183400" cy="163350"/>
            </a:xfrm>
            <a:custGeom>
              <a:rect b="b" l="l" r="r" t="t"/>
              <a:pathLst>
                <a:path extrusionOk="0" h="6534" w="7336">
                  <a:moveTo>
                    <a:pt x="3673" y="983"/>
                  </a:moveTo>
                  <a:cubicBezTo>
                    <a:pt x="4747" y="983"/>
                    <a:pt x="5658" y="1484"/>
                    <a:pt x="5964" y="2174"/>
                  </a:cubicBezTo>
                  <a:cubicBezTo>
                    <a:pt x="5819" y="1997"/>
                    <a:pt x="5636" y="1835"/>
                    <a:pt x="5420" y="1698"/>
                  </a:cubicBezTo>
                  <a:cubicBezTo>
                    <a:pt x="4936" y="1390"/>
                    <a:pt x="4316" y="1222"/>
                    <a:pt x="3673" y="1222"/>
                  </a:cubicBezTo>
                  <a:cubicBezTo>
                    <a:pt x="3529" y="1222"/>
                    <a:pt x="3387" y="1230"/>
                    <a:pt x="3251" y="1246"/>
                  </a:cubicBezTo>
                  <a:cubicBezTo>
                    <a:pt x="2919" y="1284"/>
                    <a:pt x="2604" y="1368"/>
                    <a:pt x="2313" y="1494"/>
                  </a:cubicBezTo>
                  <a:cubicBezTo>
                    <a:pt x="1927" y="1662"/>
                    <a:pt x="1612" y="1894"/>
                    <a:pt x="1388" y="2167"/>
                  </a:cubicBezTo>
                  <a:cubicBezTo>
                    <a:pt x="1437" y="2058"/>
                    <a:pt x="1502" y="1951"/>
                    <a:pt x="1583" y="1850"/>
                  </a:cubicBezTo>
                  <a:cubicBezTo>
                    <a:pt x="1784" y="1597"/>
                    <a:pt x="2074" y="1384"/>
                    <a:pt x="2422" y="1233"/>
                  </a:cubicBezTo>
                  <a:cubicBezTo>
                    <a:pt x="2688" y="1118"/>
                    <a:pt x="2977" y="1041"/>
                    <a:pt x="3283" y="1005"/>
                  </a:cubicBezTo>
                  <a:cubicBezTo>
                    <a:pt x="3409" y="991"/>
                    <a:pt x="3541" y="983"/>
                    <a:pt x="3673" y="983"/>
                  </a:cubicBezTo>
                  <a:close/>
                  <a:moveTo>
                    <a:pt x="3674" y="1494"/>
                  </a:moveTo>
                  <a:cubicBezTo>
                    <a:pt x="3901" y="1494"/>
                    <a:pt x="4121" y="1517"/>
                    <a:pt x="4331" y="1560"/>
                  </a:cubicBezTo>
                  <a:cubicBezTo>
                    <a:pt x="4125" y="1867"/>
                    <a:pt x="3829" y="2199"/>
                    <a:pt x="3539" y="2443"/>
                  </a:cubicBezTo>
                  <a:cubicBezTo>
                    <a:pt x="3214" y="2717"/>
                    <a:pt x="2987" y="2811"/>
                    <a:pt x="2861" y="2811"/>
                  </a:cubicBezTo>
                  <a:cubicBezTo>
                    <a:pt x="2830" y="2811"/>
                    <a:pt x="2805" y="2805"/>
                    <a:pt x="2786" y="2795"/>
                  </a:cubicBezTo>
                  <a:cubicBezTo>
                    <a:pt x="2730" y="2763"/>
                    <a:pt x="2734" y="2674"/>
                    <a:pt x="2799" y="2531"/>
                  </a:cubicBezTo>
                  <a:cubicBezTo>
                    <a:pt x="2829" y="2465"/>
                    <a:pt x="2801" y="2387"/>
                    <a:pt x="2736" y="2353"/>
                  </a:cubicBezTo>
                  <a:cubicBezTo>
                    <a:pt x="2717" y="2343"/>
                    <a:pt x="2696" y="2339"/>
                    <a:pt x="2676" y="2339"/>
                  </a:cubicBezTo>
                  <a:cubicBezTo>
                    <a:pt x="2628" y="2339"/>
                    <a:pt x="2581" y="2364"/>
                    <a:pt x="2556" y="2408"/>
                  </a:cubicBezTo>
                  <a:cubicBezTo>
                    <a:pt x="2427" y="2636"/>
                    <a:pt x="1997" y="3252"/>
                    <a:pt x="1575" y="3358"/>
                  </a:cubicBezTo>
                  <a:cubicBezTo>
                    <a:pt x="1534" y="3369"/>
                    <a:pt x="1493" y="3374"/>
                    <a:pt x="1454" y="3374"/>
                  </a:cubicBezTo>
                  <a:cubicBezTo>
                    <a:pt x="1394" y="3374"/>
                    <a:pt x="1335" y="3361"/>
                    <a:pt x="1279" y="3336"/>
                  </a:cubicBezTo>
                  <a:cubicBezTo>
                    <a:pt x="1285" y="3203"/>
                    <a:pt x="1292" y="3069"/>
                    <a:pt x="1302" y="2935"/>
                  </a:cubicBezTo>
                  <a:cubicBezTo>
                    <a:pt x="1409" y="2442"/>
                    <a:pt x="1816" y="2009"/>
                    <a:pt x="2422" y="1745"/>
                  </a:cubicBezTo>
                  <a:cubicBezTo>
                    <a:pt x="2688" y="1629"/>
                    <a:pt x="2977" y="1553"/>
                    <a:pt x="3283" y="1517"/>
                  </a:cubicBezTo>
                  <a:cubicBezTo>
                    <a:pt x="3409" y="1502"/>
                    <a:pt x="3541" y="1494"/>
                    <a:pt x="3674" y="1494"/>
                  </a:cubicBezTo>
                  <a:close/>
                  <a:moveTo>
                    <a:pt x="4611" y="1631"/>
                  </a:moveTo>
                  <a:cubicBezTo>
                    <a:pt x="5358" y="1857"/>
                    <a:pt x="5919" y="2344"/>
                    <a:pt x="6047" y="2938"/>
                  </a:cubicBezTo>
                  <a:cubicBezTo>
                    <a:pt x="6096" y="3628"/>
                    <a:pt x="6102" y="4327"/>
                    <a:pt x="6067" y="5017"/>
                  </a:cubicBezTo>
                  <a:cubicBezTo>
                    <a:pt x="6033" y="5679"/>
                    <a:pt x="5508" y="6202"/>
                    <a:pt x="4846" y="6233"/>
                  </a:cubicBezTo>
                  <a:lnTo>
                    <a:pt x="4845" y="6233"/>
                  </a:lnTo>
                  <a:cubicBezTo>
                    <a:pt x="4456" y="6251"/>
                    <a:pt x="4065" y="6260"/>
                    <a:pt x="3674" y="6260"/>
                  </a:cubicBezTo>
                  <a:cubicBezTo>
                    <a:pt x="3282" y="6260"/>
                    <a:pt x="2891" y="6251"/>
                    <a:pt x="2502" y="6233"/>
                  </a:cubicBezTo>
                  <a:cubicBezTo>
                    <a:pt x="1840" y="6202"/>
                    <a:pt x="1315" y="5679"/>
                    <a:pt x="1281" y="5017"/>
                  </a:cubicBezTo>
                  <a:cubicBezTo>
                    <a:pt x="1257" y="4554"/>
                    <a:pt x="1253" y="4088"/>
                    <a:pt x="1267" y="3622"/>
                  </a:cubicBezTo>
                  <a:lnTo>
                    <a:pt x="1267" y="3622"/>
                  </a:lnTo>
                  <a:cubicBezTo>
                    <a:pt x="1328" y="3639"/>
                    <a:pt x="1390" y="3647"/>
                    <a:pt x="1453" y="3647"/>
                  </a:cubicBezTo>
                  <a:cubicBezTo>
                    <a:pt x="1515" y="3647"/>
                    <a:pt x="1578" y="3639"/>
                    <a:pt x="1642" y="3624"/>
                  </a:cubicBezTo>
                  <a:cubicBezTo>
                    <a:pt x="2000" y="3533"/>
                    <a:pt x="2322" y="3199"/>
                    <a:pt x="2534" y="2927"/>
                  </a:cubicBezTo>
                  <a:cubicBezTo>
                    <a:pt x="2569" y="2977"/>
                    <a:pt x="2613" y="3011"/>
                    <a:pt x="2652" y="3033"/>
                  </a:cubicBezTo>
                  <a:cubicBezTo>
                    <a:pt x="2716" y="3069"/>
                    <a:pt x="2786" y="3085"/>
                    <a:pt x="2860" y="3085"/>
                  </a:cubicBezTo>
                  <a:cubicBezTo>
                    <a:pt x="3136" y="3085"/>
                    <a:pt x="3464" y="2864"/>
                    <a:pt x="3715" y="2652"/>
                  </a:cubicBezTo>
                  <a:cubicBezTo>
                    <a:pt x="4053" y="2367"/>
                    <a:pt x="4389" y="1984"/>
                    <a:pt x="4611" y="1631"/>
                  </a:cubicBezTo>
                  <a:close/>
                  <a:moveTo>
                    <a:pt x="3668" y="0"/>
                  </a:moveTo>
                  <a:cubicBezTo>
                    <a:pt x="1646" y="0"/>
                    <a:pt x="1" y="1666"/>
                    <a:pt x="1" y="3714"/>
                  </a:cubicBezTo>
                  <a:cubicBezTo>
                    <a:pt x="1" y="4704"/>
                    <a:pt x="387" y="5343"/>
                    <a:pt x="1181" y="5671"/>
                  </a:cubicBezTo>
                  <a:cubicBezTo>
                    <a:pt x="1429" y="6148"/>
                    <a:pt x="1917" y="6479"/>
                    <a:pt x="2489" y="6506"/>
                  </a:cubicBezTo>
                  <a:cubicBezTo>
                    <a:pt x="2883" y="6524"/>
                    <a:pt x="3278" y="6533"/>
                    <a:pt x="3673" y="6533"/>
                  </a:cubicBezTo>
                  <a:cubicBezTo>
                    <a:pt x="4070" y="6533"/>
                    <a:pt x="4465" y="6524"/>
                    <a:pt x="4858" y="6506"/>
                  </a:cubicBezTo>
                  <a:cubicBezTo>
                    <a:pt x="5433" y="6479"/>
                    <a:pt x="5923" y="6146"/>
                    <a:pt x="6170" y="5665"/>
                  </a:cubicBezTo>
                  <a:cubicBezTo>
                    <a:pt x="6470" y="5540"/>
                    <a:pt x="6705" y="5374"/>
                    <a:pt x="6888" y="5159"/>
                  </a:cubicBezTo>
                  <a:cubicBezTo>
                    <a:pt x="6937" y="5102"/>
                    <a:pt x="6930" y="5016"/>
                    <a:pt x="6872" y="4966"/>
                  </a:cubicBezTo>
                  <a:cubicBezTo>
                    <a:pt x="6847" y="4945"/>
                    <a:pt x="6815" y="4934"/>
                    <a:pt x="6784" y="4934"/>
                  </a:cubicBezTo>
                  <a:cubicBezTo>
                    <a:pt x="6746" y="4934"/>
                    <a:pt x="6707" y="4950"/>
                    <a:pt x="6680" y="4982"/>
                  </a:cubicBezTo>
                  <a:cubicBezTo>
                    <a:pt x="6577" y="5103"/>
                    <a:pt x="6452" y="5206"/>
                    <a:pt x="6304" y="5294"/>
                  </a:cubicBezTo>
                  <a:cubicBezTo>
                    <a:pt x="6324" y="5209"/>
                    <a:pt x="6336" y="5121"/>
                    <a:pt x="6340" y="5031"/>
                  </a:cubicBezTo>
                  <a:cubicBezTo>
                    <a:pt x="6375" y="4342"/>
                    <a:pt x="6369" y="3645"/>
                    <a:pt x="6322" y="2958"/>
                  </a:cubicBezTo>
                  <a:cubicBezTo>
                    <a:pt x="6338" y="2867"/>
                    <a:pt x="6347" y="2774"/>
                    <a:pt x="6347" y="2682"/>
                  </a:cubicBezTo>
                  <a:cubicBezTo>
                    <a:pt x="6347" y="2146"/>
                    <a:pt x="6063" y="1646"/>
                    <a:pt x="5547" y="1273"/>
                  </a:cubicBezTo>
                  <a:cubicBezTo>
                    <a:pt x="5046" y="910"/>
                    <a:pt x="4380" y="710"/>
                    <a:pt x="3673" y="710"/>
                  </a:cubicBezTo>
                  <a:cubicBezTo>
                    <a:pt x="3529" y="710"/>
                    <a:pt x="3387" y="718"/>
                    <a:pt x="3251" y="735"/>
                  </a:cubicBezTo>
                  <a:cubicBezTo>
                    <a:pt x="2919" y="773"/>
                    <a:pt x="2604" y="856"/>
                    <a:pt x="2313" y="983"/>
                  </a:cubicBezTo>
                  <a:cubicBezTo>
                    <a:pt x="1925" y="1152"/>
                    <a:pt x="1599" y="1393"/>
                    <a:pt x="1369" y="1680"/>
                  </a:cubicBezTo>
                  <a:cubicBezTo>
                    <a:pt x="1128" y="1981"/>
                    <a:pt x="1001" y="2328"/>
                    <a:pt x="1001" y="2682"/>
                  </a:cubicBezTo>
                  <a:cubicBezTo>
                    <a:pt x="1001" y="2774"/>
                    <a:pt x="1010" y="2867"/>
                    <a:pt x="1026" y="2959"/>
                  </a:cubicBezTo>
                  <a:cubicBezTo>
                    <a:pt x="979" y="3646"/>
                    <a:pt x="973" y="4343"/>
                    <a:pt x="1008" y="5031"/>
                  </a:cubicBezTo>
                  <a:cubicBezTo>
                    <a:pt x="1012" y="5123"/>
                    <a:pt x="1025" y="5213"/>
                    <a:pt x="1045" y="5300"/>
                  </a:cubicBezTo>
                  <a:cubicBezTo>
                    <a:pt x="521" y="4994"/>
                    <a:pt x="275" y="4483"/>
                    <a:pt x="275" y="3715"/>
                  </a:cubicBezTo>
                  <a:cubicBezTo>
                    <a:pt x="275" y="1817"/>
                    <a:pt x="1796" y="273"/>
                    <a:pt x="3668" y="273"/>
                  </a:cubicBezTo>
                  <a:cubicBezTo>
                    <a:pt x="5540" y="273"/>
                    <a:pt x="7063" y="1817"/>
                    <a:pt x="7063" y="3715"/>
                  </a:cubicBezTo>
                  <a:cubicBezTo>
                    <a:pt x="7063" y="4041"/>
                    <a:pt x="7017" y="4325"/>
                    <a:pt x="6927" y="4561"/>
                  </a:cubicBezTo>
                  <a:cubicBezTo>
                    <a:pt x="6900" y="4632"/>
                    <a:pt x="6935" y="4710"/>
                    <a:pt x="7005" y="4738"/>
                  </a:cubicBezTo>
                  <a:cubicBezTo>
                    <a:pt x="7021" y="4744"/>
                    <a:pt x="7037" y="4747"/>
                    <a:pt x="7054" y="4747"/>
                  </a:cubicBezTo>
                  <a:cubicBezTo>
                    <a:pt x="7109" y="4747"/>
                    <a:pt x="7161" y="4713"/>
                    <a:pt x="7182" y="4658"/>
                  </a:cubicBezTo>
                  <a:cubicBezTo>
                    <a:pt x="7284" y="4392"/>
                    <a:pt x="7336" y="4075"/>
                    <a:pt x="7336" y="3715"/>
                  </a:cubicBezTo>
                  <a:cubicBezTo>
                    <a:pt x="7336" y="1666"/>
                    <a:pt x="5690" y="0"/>
                    <a:pt x="3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8"/>
            <p:cNvSpPr/>
            <p:nvPr/>
          </p:nvSpPr>
          <p:spPr>
            <a:xfrm>
              <a:off x="3548300" y="700300"/>
              <a:ext cx="22900" cy="22250"/>
            </a:xfrm>
            <a:custGeom>
              <a:rect b="b" l="l" r="r" t="t"/>
              <a:pathLst>
                <a:path extrusionOk="0" h="890" w="916">
                  <a:moveTo>
                    <a:pt x="358" y="1"/>
                  </a:moveTo>
                  <a:cubicBezTo>
                    <a:pt x="232" y="1"/>
                    <a:pt x="129" y="154"/>
                    <a:pt x="129" y="343"/>
                  </a:cubicBezTo>
                  <a:cubicBezTo>
                    <a:pt x="129" y="438"/>
                    <a:pt x="154" y="525"/>
                    <a:pt x="197" y="586"/>
                  </a:cubicBezTo>
                  <a:cubicBezTo>
                    <a:pt x="130" y="610"/>
                    <a:pt x="92" y="632"/>
                    <a:pt x="88" y="635"/>
                  </a:cubicBezTo>
                  <a:cubicBezTo>
                    <a:pt x="22" y="673"/>
                    <a:pt x="0" y="756"/>
                    <a:pt x="38" y="822"/>
                  </a:cubicBezTo>
                  <a:cubicBezTo>
                    <a:pt x="64" y="865"/>
                    <a:pt x="109" y="889"/>
                    <a:pt x="156" y="889"/>
                  </a:cubicBezTo>
                  <a:cubicBezTo>
                    <a:pt x="179" y="889"/>
                    <a:pt x="203" y="883"/>
                    <a:pt x="225" y="871"/>
                  </a:cubicBezTo>
                  <a:cubicBezTo>
                    <a:pt x="231" y="867"/>
                    <a:pt x="357" y="798"/>
                    <a:pt x="562" y="798"/>
                  </a:cubicBezTo>
                  <a:cubicBezTo>
                    <a:pt x="617" y="798"/>
                    <a:pt x="677" y="803"/>
                    <a:pt x="741" y="815"/>
                  </a:cubicBezTo>
                  <a:cubicBezTo>
                    <a:pt x="750" y="817"/>
                    <a:pt x="759" y="818"/>
                    <a:pt x="768" y="818"/>
                  </a:cubicBezTo>
                  <a:cubicBezTo>
                    <a:pt x="832" y="818"/>
                    <a:pt x="889" y="772"/>
                    <a:pt x="901" y="707"/>
                  </a:cubicBezTo>
                  <a:cubicBezTo>
                    <a:pt x="915" y="633"/>
                    <a:pt x="867" y="562"/>
                    <a:pt x="793" y="547"/>
                  </a:cubicBezTo>
                  <a:cubicBezTo>
                    <a:pt x="712" y="532"/>
                    <a:pt x="637" y="526"/>
                    <a:pt x="568" y="526"/>
                  </a:cubicBezTo>
                  <a:cubicBezTo>
                    <a:pt x="563" y="526"/>
                    <a:pt x="558" y="526"/>
                    <a:pt x="553" y="526"/>
                  </a:cubicBezTo>
                  <a:cubicBezTo>
                    <a:pt x="576" y="472"/>
                    <a:pt x="589" y="410"/>
                    <a:pt x="589" y="343"/>
                  </a:cubicBezTo>
                  <a:cubicBezTo>
                    <a:pt x="589" y="154"/>
                    <a:pt x="485" y="1"/>
                    <a:pt x="3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8"/>
            <p:cNvSpPr/>
            <p:nvPr/>
          </p:nvSpPr>
          <p:spPr>
            <a:xfrm>
              <a:off x="3484300" y="700300"/>
              <a:ext cx="22900" cy="22250"/>
            </a:xfrm>
            <a:custGeom>
              <a:rect b="b" l="l" r="r" t="t"/>
              <a:pathLst>
                <a:path extrusionOk="0" h="890" w="916">
                  <a:moveTo>
                    <a:pt x="557" y="1"/>
                  </a:moveTo>
                  <a:cubicBezTo>
                    <a:pt x="431" y="1"/>
                    <a:pt x="327" y="154"/>
                    <a:pt x="327" y="343"/>
                  </a:cubicBezTo>
                  <a:cubicBezTo>
                    <a:pt x="327" y="410"/>
                    <a:pt x="340" y="472"/>
                    <a:pt x="363" y="526"/>
                  </a:cubicBezTo>
                  <a:cubicBezTo>
                    <a:pt x="358" y="526"/>
                    <a:pt x="353" y="526"/>
                    <a:pt x="347" y="526"/>
                  </a:cubicBezTo>
                  <a:cubicBezTo>
                    <a:pt x="278" y="526"/>
                    <a:pt x="203" y="532"/>
                    <a:pt x="123" y="547"/>
                  </a:cubicBezTo>
                  <a:cubicBezTo>
                    <a:pt x="49" y="562"/>
                    <a:pt x="0" y="633"/>
                    <a:pt x="15" y="707"/>
                  </a:cubicBezTo>
                  <a:cubicBezTo>
                    <a:pt x="27" y="773"/>
                    <a:pt x="85" y="818"/>
                    <a:pt x="150" y="818"/>
                  </a:cubicBezTo>
                  <a:cubicBezTo>
                    <a:pt x="158" y="818"/>
                    <a:pt x="166" y="818"/>
                    <a:pt x="174" y="816"/>
                  </a:cubicBezTo>
                  <a:cubicBezTo>
                    <a:pt x="240" y="803"/>
                    <a:pt x="301" y="798"/>
                    <a:pt x="356" y="798"/>
                  </a:cubicBezTo>
                  <a:cubicBezTo>
                    <a:pt x="558" y="798"/>
                    <a:pt x="683" y="867"/>
                    <a:pt x="691" y="871"/>
                  </a:cubicBezTo>
                  <a:cubicBezTo>
                    <a:pt x="713" y="883"/>
                    <a:pt x="737" y="889"/>
                    <a:pt x="759" y="889"/>
                  </a:cubicBezTo>
                  <a:cubicBezTo>
                    <a:pt x="807" y="889"/>
                    <a:pt x="852" y="865"/>
                    <a:pt x="878" y="821"/>
                  </a:cubicBezTo>
                  <a:cubicBezTo>
                    <a:pt x="916" y="756"/>
                    <a:pt x="894" y="673"/>
                    <a:pt x="828" y="635"/>
                  </a:cubicBezTo>
                  <a:cubicBezTo>
                    <a:pt x="824" y="632"/>
                    <a:pt x="786" y="610"/>
                    <a:pt x="719" y="586"/>
                  </a:cubicBezTo>
                  <a:cubicBezTo>
                    <a:pt x="761" y="525"/>
                    <a:pt x="787" y="438"/>
                    <a:pt x="787" y="343"/>
                  </a:cubicBezTo>
                  <a:cubicBezTo>
                    <a:pt x="787" y="154"/>
                    <a:pt x="684" y="1"/>
                    <a:pt x="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8"/>
            <p:cNvSpPr/>
            <p:nvPr/>
          </p:nvSpPr>
          <p:spPr>
            <a:xfrm>
              <a:off x="3509300" y="738800"/>
              <a:ext cx="20700" cy="11150"/>
            </a:xfrm>
            <a:custGeom>
              <a:rect b="b" l="l" r="r" t="t"/>
              <a:pathLst>
                <a:path extrusionOk="0" h="446" w="828">
                  <a:moveTo>
                    <a:pt x="136" y="1"/>
                  </a:moveTo>
                  <a:cubicBezTo>
                    <a:pt x="61" y="2"/>
                    <a:pt x="0" y="64"/>
                    <a:pt x="1" y="139"/>
                  </a:cubicBezTo>
                  <a:cubicBezTo>
                    <a:pt x="1" y="214"/>
                    <a:pt x="63" y="275"/>
                    <a:pt x="138" y="275"/>
                  </a:cubicBezTo>
                  <a:cubicBezTo>
                    <a:pt x="140" y="275"/>
                    <a:pt x="142" y="275"/>
                    <a:pt x="144" y="275"/>
                  </a:cubicBezTo>
                  <a:cubicBezTo>
                    <a:pt x="235" y="275"/>
                    <a:pt x="474" y="299"/>
                    <a:pt x="581" y="405"/>
                  </a:cubicBezTo>
                  <a:cubicBezTo>
                    <a:pt x="608" y="432"/>
                    <a:pt x="643" y="446"/>
                    <a:pt x="678" y="446"/>
                  </a:cubicBezTo>
                  <a:cubicBezTo>
                    <a:pt x="713" y="446"/>
                    <a:pt x="748" y="432"/>
                    <a:pt x="774" y="405"/>
                  </a:cubicBezTo>
                  <a:cubicBezTo>
                    <a:pt x="828" y="353"/>
                    <a:pt x="828" y="266"/>
                    <a:pt x="774" y="213"/>
                  </a:cubicBezTo>
                  <a:cubicBezTo>
                    <a:pt x="564" y="3"/>
                    <a:pt x="179" y="1"/>
                    <a:pt x="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8"/>
            <p:cNvSpPr/>
            <p:nvPr/>
          </p:nvSpPr>
          <p:spPr>
            <a:xfrm>
              <a:off x="3411025" y="543475"/>
              <a:ext cx="75075" cy="75075"/>
            </a:xfrm>
            <a:custGeom>
              <a:rect b="b" l="l" r="r" t="t"/>
              <a:pathLst>
                <a:path extrusionOk="0" h="3003" w="3003">
                  <a:moveTo>
                    <a:pt x="669" y="0"/>
                  </a:moveTo>
                  <a:cubicBezTo>
                    <a:pt x="301" y="0"/>
                    <a:pt x="0" y="301"/>
                    <a:pt x="0" y="670"/>
                  </a:cubicBezTo>
                  <a:lnTo>
                    <a:pt x="0" y="2333"/>
                  </a:lnTo>
                  <a:cubicBezTo>
                    <a:pt x="0" y="2703"/>
                    <a:pt x="301" y="3003"/>
                    <a:pt x="669" y="3003"/>
                  </a:cubicBezTo>
                  <a:lnTo>
                    <a:pt x="2333" y="3003"/>
                  </a:lnTo>
                  <a:cubicBezTo>
                    <a:pt x="2703" y="3003"/>
                    <a:pt x="3002" y="2703"/>
                    <a:pt x="3002" y="2333"/>
                  </a:cubicBezTo>
                  <a:lnTo>
                    <a:pt x="3002" y="670"/>
                  </a:lnTo>
                  <a:cubicBezTo>
                    <a:pt x="3002" y="301"/>
                    <a:pt x="2703" y="0"/>
                    <a:pt x="2333" y="0"/>
                  </a:cubicBezTo>
                  <a:lnTo>
                    <a:pt x="1329" y="0"/>
                  </a:lnTo>
                  <a:cubicBezTo>
                    <a:pt x="1254" y="0"/>
                    <a:pt x="1192" y="62"/>
                    <a:pt x="1192" y="137"/>
                  </a:cubicBezTo>
                  <a:cubicBezTo>
                    <a:pt x="1192" y="212"/>
                    <a:pt x="1254" y="274"/>
                    <a:pt x="1329" y="274"/>
                  </a:cubicBezTo>
                  <a:lnTo>
                    <a:pt x="2333" y="274"/>
                  </a:lnTo>
                  <a:cubicBezTo>
                    <a:pt x="2552" y="274"/>
                    <a:pt x="2730" y="451"/>
                    <a:pt x="2730" y="669"/>
                  </a:cubicBezTo>
                  <a:lnTo>
                    <a:pt x="2730" y="2333"/>
                  </a:lnTo>
                  <a:cubicBezTo>
                    <a:pt x="2730" y="2552"/>
                    <a:pt x="2552" y="2730"/>
                    <a:pt x="2333" y="2730"/>
                  </a:cubicBezTo>
                  <a:lnTo>
                    <a:pt x="669" y="2730"/>
                  </a:lnTo>
                  <a:cubicBezTo>
                    <a:pt x="451" y="2730"/>
                    <a:pt x="274" y="2552"/>
                    <a:pt x="274" y="2333"/>
                  </a:cubicBezTo>
                  <a:lnTo>
                    <a:pt x="274" y="669"/>
                  </a:lnTo>
                  <a:cubicBezTo>
                    <a:pt x="274" y="451"/>
                    <a:pt x="451" y="274"/>
                    <a:pt x="669" y="274"/>
                  </a:cubicBezTo>
                  <a:lnTo>
                    <a:pt x="783" y="274"/>
                  </a:lnTo>
                  <a:cubicBezTo>
                    <a:pt x="858" y="274"/>
                    <a:pt x="920" y="212"/>
                    <a:pt x="920" y="137"/>
                  </a:cubicBezTo>
                  <a:cubicBezTo>
                    <a:pt x="920" y="62"/>
                    <a:pt x="858" y="0"/>
                    <a:pt x="7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8"/>
            <p:cNvSpPr/>
            <p:nvPr/>
          </p:nvSpPr>
          <p:spPr>
            <a:xfrm>
              <a:off x="3569100" y="543475"/>
              <a:ext cx="75100" cy="75075"/>
            </a:xfrm>
            <a:custGeom>
              <a:rect b="b" l="l" r="r" t="t"/>
              <a:pathLst>
                <a:path extrusionOk="0" h="3003" w="3004">
                  <a:moveTo>
                    <a:pt x="2334" y="274"/>
                  </a:moveTo>
                  <a:cubicBezTo>
                    <a:pt x="2552" y="274"/>
                    <a:pt x="2730" y="451"/>
                    <a:pt x="2730" y="669"/>
                  </a:cubicBezTo>
                  <a:lnTo>
                    <a:pt x="2730" y="2333"/>
                  </a:lnTo>
                  <a:cubicBezTo>
                    <a:pt x="2730" y="2552"/>
                    <a:pt x="2552" y="2730"/>
                    <a:pt x="2334" y="2730"/>
                  </a:cubicBezTo>
                  <a:lnTo>
                    <a:pt x="670" y="2730"/>
                  </a:lnTo>
                  <a:cubicBezTo>
                    <a:pt x="452" y="2730"/>
                    <a:pt x="274" y="2552"/>
                    <a:pt x="274" y="2333"/>
                  </a:cubicBezTo>
                  <a:lnTo>
                    <a:pt x="274" y="669"/>
                  </a:lnTo>
                  <a:cubicBezTo>
                    <a:pt x="274" y="451"/>
                    <a:pt x="452" y="274"/>
                    <a:pt x="670" y="274"/>
                  </a:cubicBezTo>
                  <a:close/>
                  <a:moveTo>
                    <a:pt x="670" y="0"/>
                  </a:moveTo>
                  <a:cubicBezTo>
                    <a:pt x="302" y="0"/>
                    <a:pt x="1" y="301"/>
                    <a:pt x="1" y="669"/>
                  </a:cubicBezTo>
                  <a:lnTo>
                    <a:pt x="1" y="2333"/>
                  </a:lnTo>
                  <a:cubicBezTo>
                    <a:pt x="1" y="2703"/>
                    <a:pt x="302" y="3003"/>
                    <a:pt x="670" y="3003"/>
                  </a:cubicBezTo>
                  <a:lnTo>
                    <a:pt x="2334" y="3003"/>
                  </a:lnTo>
                  <a:cubicBezTo>
                    <a:pt x="2703" y="3003"/>
                    <a:pt x="3003" y="2703"/>
                    <a:pt x="3003" y="2333"/>
                  </a:cubicBezTo>
                  <a:lnTo>
                    <a:pt x="3003" y="669"/>
                  </a:lnTo>
                  <a:cubicBezTo>
                    <a:pt x="3003" y="301"/>
                    <a:pt x="2703" y="0"/>
                    <a:pt x="23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8"/>
            <p:cNvSpPr/>
            <p:nvPr/>
          </p:nvSpPr>
          <p:spPr>
            <a:xfrm>
              <a:off x="3509650" y="548025"/>
              <a:ext cx="36150" cy="46500"/>
            </a:xfrm>
            <a:custGeom>
              <a:rect b="b" l="l" r="r" t="t"/>
              <a:pathLst>
                <a:path extrusionOk="0" h="1860" w="1446">
                  <a:moveTo>
                    <a:pt x="718" y="0"/>
                  </a:moveTo>
                  <a:cubicBezTo>
                    <a:pt x="362" y="0"/>
                    <a:pt x="58" y="264"/>
                    <a:pt x="8" y="618"/>
                  </a:cubicBezTo>
                  <a:cubicBezTo>
                    <a:pt x="3" y="651"/>
                    <a:pt x="1" y="684"/>
                    <a:pt x="1" y="718"/>
                  </a:cubicBezTo>
                  <a:cubicBezTo>
                    <a:pt x="1" y="793"/>
                    <a:pt x="61" y="854"/>
                    <a:pt x="138" y="854"/>
                  </a:cubicBezTo>
                  <a:lnTo>
                    <a:pt x="138" y="855"/>
                  </a:lnTo>
                  <a:cubicBezTo>
                    <a:pt x="213" y="855"/>
                    <a:pt x="274" y="793"/>
                    <a:pt x="274" y="718"/>
                  </a:cubicBezTo>
                  <a:cubicBezTo>
                    <a:pt x="274" y="697"/>
                    <a:pt x="276" y="676"/>
                    <a:pt x="279" y="656"/>
                  </a:cubicBezTo>
                  <a:cubicBezTo>
                    <a:pt x="309" y="437"/>
                    <a:pt x="496" y="274"/>
                    <a:pt x="717" y="274"/>
                  </a:cubicBezTo>
                  <a:cubicBezTo>
                    <a:pt x="721" y="274"/>
                    <a:pt x="724" y="274"/>
                    <a:pt x="728" y="274"/>
                  </a:cubicBezTo>
                  <a:cubicBezTo>
                    <a:pt x="959" y="278"/>
                    <a:pt x="1150" y="464"/>
                    <a:pt x="1162" y="694"/>
                  </a:cubicBezTo>
                  <a:cubicBezTo>
                    <a:pt x="1168" y="817"/>
                    <a:pt x="1125" y="934"/>
                    <a:pt x="1041" y="1024"/>
                  </a:cubicBezTo>
                  <a:cubicBezTo>
                    <a:pt x="956" y="1112"/>
                    <a:pt x="841" y="1162"/>
                    <a:pt x="718" y="1162"/>
                  </a:cubicBezTo>
                  <a:cubicBezTo>
                    <a:pt x="643" y="1162"/>
                    <a:pt x="581" y="1224"/>
                    <a:pt x="581" y="1299"/>
                  </a:cubicBezTo>
                  <a:lnTo>
                    <a:pt x="581" y="1724"/>
                  </a:lnTo>
                  <a:cubicBezTo>
                    <a:pt x="581" y="1799"/>
                    <a:pt x="643" y="1860"/>
                    <a:pt x="718" y="1860"/>
                  </a:cubicBezTo>
                  <a:cubicBezTo>
                    <a:pt x="793" y="1860"/>
                    <a:pt x="855" y="1799"/>
                    <a:pt x="855" y="1724"/>
                  </a:cubicBezTo>
                  <a:lnTo>
                    <a:pt x="855" y="1422"/>
                  </a:lnTo>
                  <a:cubicBezTo>
                    <a:pt x="1000" y="1395"/>
                    <a:pt x="1133" y="1322"/>
                    <a:pt x="1238" y="1211"/>
                  </a:cubicBezTo>
                  <a:cubicBezTo>
                    <a:pt x="1375" y="1067"/>
                    <a:pt x="1445" y="879"/>
                    <a:pt x="1435" y="680"/>
                  </a:cubicBezTo>
                  <a:cubicBezTo>
                    <a:pt x="1415" y="306"/>
                    <a:pt x="1107" y="8"/>
                    <a:pt x="733" y="0"/>
                  </a:cubicBezTo>
                  <a:cubicBezTo>
                    <a:pt x="728" y="0"/>
                    <a:pt x="723" y="0"/>
                    <a:pt x="7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8"/>
            <p:cNvSpPr/>
            <p:nvPr/>
          </p:nvSpPr>
          <p:spPr>
            <a:xfrm>
              <a:off x="3524175" y="598600"/>
              <a:ext cx="6875" cy="7075"/>
            </a:xfrm>
            <a:custGeom>
              <a:rect b="b" l="l" r="r" t="t"/>
              <a:pathLst>
                <a:path extrusionOk="0" h="283" w="275">
                  <a:moveTo>
                    <a:pt x="137" y="1"/>
                  </a:moveTo>
                  <a:cubicBezTo>
                    <a:pt x="62" y="1"/>
                    <a:pt x="0" y="61"/>
                    <a:pt x="0" y="137"/>
                  </a:cubicBezTo>
                  <a:lnTo>
                    <a:pt x="0" y="146"/>
                  </a:lnTo>
                  <a:cubicBezTo>
                    <a:pt x="0" y="221"/>
                    <a:pt x="62" y="283"/>
                    <a:pt x="137" y="283"/>
                  </a:cubicBezTo>
                  <a:cubicBezTo>
                    <a:pt x="212" y="283"/>
                    <a:pt x="274" y="221"/>
                    <a:pt x="274" y="146"/>
                  </a:cubicBezTo>
                  <a:lnTo>
                    <a:pt x="274" y="137"/>
                  </a:lnTo>
                  <a:cubicBezTo>
                    <a:pt x="274" y="61"/>
                    <a:pt x="212" y="1"/>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8"/>
            <p:cNvSpPr/>
            <p:nvPr/>
          </p:nvSpPr>
          <p:spPr>
            <a:xfrm>
              <a:off x="3429225" y="562025"/>
              <a:ext cx="38675" cy="38000"/>
            </a:xfrm>
            <a:custGeom>
              <a:rect b="b" l="l" r="r" t="t"/>
              <a:pathLst>
                <a:path extrusionOk="0" h="1520" w="1547">
                  <a:moveTo>
                    <a:pt x="150" y="1"/>
                  </a:moveTo>
                  <a:cubicBezTo>
                    <a:pt x="115" y="1"/>
                    <a:pt x="80" y="14"/>
                    <a:pt x="54" y="41"/>
                  </a:cubicBezTo>
                  <a:cubicBezTo>
                    <a:pt x="0" y="93"/>
                    <a:pt x="0" y="180"/>
                    <a:pt x="54" y="233"/>
                  </a:cubicBezTo>
                  <a:lnTo>
                    <a:pt x="580" y="759"/>
                  </a:lnTo>
                  <a:lnTo>
                    <a:pt x="54" y="1287"/>
                  </a:lnTo>
                  <a:cubicBezTo>
                    <a:pt x="0" y="1340"/>
                    <a:pt x="0" y="1427"/>
                    <a:pt x="54" y="1479"/>
                  </a:cubicBezTo>
                  <a:cubicBezTo>
                    <a:pt x="80" y="1506"/>
                    <a:pt x="115" y="1519"/>
                    <a:pt x="150" y="1519"/>
                  </a:cubicBezTo>
                  <a:cubicBezTo>
                    <a:pt x="185" y="1519"/>
                    <a:pt x="220" y="1506"/>
                    <a:pt x="247" y="1479"/>
                  </a:cubicBezTo>
                  <a:lnTo>
                    <a:pt x="773" y="953"/>
                  </a:lnTo>
                  <a:lnTo>
                    <a:pt x="1299" y="1479"/>
                  </a:lnTo>
                  <a:cubicBezTo>
                    <a:pt x="1326" y="1506"/>
                    <a:pt x="1361" y="1519"/>
                    <a:pt x="1396" y="1519"/>
                  </a:cubicBezTo>
                  <a:cubicBezTo>
                    <a:pt x="1431" y="1519"/>
                    <a:pt x="1466" y="1506"/>
                    <a:pt x="1493" y="1479"/>
                  </a:cubicBezTo>
                  <a:cubicBezTo>
                    <a:pt x="1547" y="1425"/>
                    <a:pt x="1547" y="1339"/>
                    <a:pt x="1493" y="1287"/>
                  </a:cubicBezTo>
                  <a:lnTo>
                    <a:pt x="967" y="759"/>
                  </a:lnTo>
                  <a:lnTo>
                    <a:pt x="1493" y="233"/>
                  </a:lnTo>
                  <a:cubicBezTo>
                    <a:pt x="1547" y="180"/>
                    <a:pt x="1547" y="93"/>
                    <a:pt x="1493" y="41"/>
                  </a:cubicBezTo>
                  <a:cubicBezTo>
                    <a:pt x="1466" y="14"/>
                    <a:pt x="1431" y="1"/>
                    <a:pt x="1396" y="1"/>
                  </a:cubicBezTo>
                  <a:cubicBezTo>
                    <a:pt x="1361" y="1"/>
                    <a:pt x="1326" y="14"/>
                    <a:pt x="1299" y="41"/>
                  </a:cubicBezTo>
                  <a:lnTo>
                    <a:pt x="773" y="567"/>
                  </a:lnTo>
                  <a:lnTo>
                    <a:pt x="247" y="41"/>
                  </a:lnTo>
                  <a:cubicBezTo>
                    <a:pt x="220" y="14"/>
                    <a:pt x="185" y="1"/>
                    <a:pt x="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8"/>
            <p:cNvSpPr/>
            <p:nvPr/>
          </p:nvSpPr>
          <p:spPr>
            <a:xfrm>
              <a:off x="3585750" y="559250"/>
              <a:ext cx="41875" cy="43550"/>
            </a:xfrm>
            <a:custGeom>
              <a:rect b="b" l="l" r="r" t="t"/>
              <a:pathLst>
                <a:path extrusionOk="0" h="1742" w="1675">
                  <a:moveTo>
                    <a:pt x="1518" y="0"/>
                  </a:moveTo>
                  <a:cubicBezTo>
                    <a:pt x="1469" y="0"/>
                    <a:pt x="1422" y="27"/>
                    <a:pt x="1397" y="73"/>
                  </a:cubicBezTo>
                  <a:lnTo>
                    <a:pt x="721" y="1353"/>
                  </a:lnTo>
                  <a:lnTo>
                    <a:pt x="263" y="764"/>
                  </a:lnTo>
                  <a:cubicBezTo>
                    <a:pt x="236" y="729"/>
                    <a:pt x="195" y="711"/>
                    <a:pt x="154" y="711"/>
                  </a:cubicBezTo>
                  <a:cubicBezTo>
                    <a:pt x="124" y="711"/>
                    <a:pt x="95" y="720"/>
                    <a:pt x="70" y="740"/>
                  </a:cubicBezTo>
                  <a:cubicBezTo>
                    <a:pt x="11" y="786"/>
                    <a:pt x="0" y="872"/>
                    <a:pt x="46" y="931"/>
                  </a:cubicBezTo>
                  <a:lnTo>
                    <a:pt x="635" y="1689"/>
                  </a:lnTo>
                  <a:cubicBezTo>
                    <a:pt x="661" y="1722"/>
                    <a:pt x="701" y="1741"/>
                    <a:pt x="743" y="1741"/>
                  </a:cubicBezTo>
                  <a:cubicBezTo>
                    <a:pt x="748" y="1741"/>
                    <a:pt x="751" y="1741"/>
                    <a:pt x="755" y="1740"/>
                  </a:cubicBezTo>
                  <a:cubicBezTo>
                    <a:pt x="801" y="1736"/>
                    <a:pt x="842" y="1709"/>
                    <a:pt x="864" y="1668"/>
                  </a:cubicBezTo>
                  <a:lnTo>
                    <a:pt x="1639" y="201"/>
                  </a:lnTo>
                  <a:cubicBezTo>
                    <a:pt x="1674" y="134"/>
                    <a:pt x="1649" y="52"/>
                    <a:pt x="1582" y="16"/>
                  </a:cubicBezTo>
                  <a:cubicBezTo>
                    <a:pt x="1561" y="5"/>
                    <a:pt x="1540" y="0"/>
                    <a:pt x="1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 name="Google Shape;2108;p78"/>
          <p:cNvGrpSpPr/>
          <p:nvPr/>
        </p:nvGrpSpPr>
        <p:grpSpPr>
          <a:xfrm>
            <a:off x="4764737" y="1309642"/>
            <a:ext cx="426156" cy="425381"/>
            <a:chOff x="3911025" y="543475"/>
            <a:chExt cx="233600" cy="233175"/>
          </a:xfrm>
        </p:grpSpPr>
        <p:sp>
          <p:nvSpPr>
            <p:cNvPr id="2109" name="Google Shape;2109;p78"/>
            <p:cNvSpPr/>
            <p:nvPr/>
          </p:nvSpPr>
          <p:spPr>
            <a:xfrm>
              <a:off x="4013700" y="637400"/>
              <a:ext cx="28925" cy="13525"/>
            </a:xfrm>
            <a:custGeom>
              <a:rect b="b" l="l" r="r" t="t"/>
              <a:pathLst>
                <a:path extrusionOk="0" h="541" w="1157">
                  <a:moveTo>
                    <a:pt x="156" y="1"/>
                  </a:moveTo>
                  <a:cubicBezTo>
                    <a:pt x="137" y="1"/>
                    <a:pt x="117" y="5"/>
                    <a:pt x="98" y="14"/>
                  </a:cubicBezTo>
                  <a:cubicBezTo>
                    <a:pt x="30" y="47"/>
                    <a:pt x="0" y="128"/>
                    <a:pt x="33" y="196"/>
                  </a:cubicBezTo>
                  <a:cubicBezTo>
                    <a:pt x="132" y="406"/>
                    <a:pt x="346" y="541"/>
                    <a:pt x="578" y="541"/>
                  </a:cubicBezTo>
                  <a:cubicBezTo>
                    <a:pt x="811" y="541"/>
                    <a:pt x="1025" y="406"/>
                    <a:pt x="1124" y="196"/>
                  </a:cubicBezTo>
                  <a:cubicBezTo>
                    <a:pt x="1157" y="128"/>
                    <a:pt x="1127" y="47"/>
                    <a:pt x="1059" y="14"/>
                  </a:cubicBezTo>
                  <a:cubicBezTo>
                    <a:pt x="1040" y="5"/>
                    <a:pt x="1020" y="1"/>
                    <a:pt x="1001" y="1"/>
                  </a:cubicBezTo>
                  <a:cubicBezTo>
                    <a:pt x="950" y="1"/>
                    <a:pt x="900" y="29"/>
                    <a:pt x="876" y="78"/>
                  </a:cubicBezTo>
                  <a:cubicBezTo>
                    <a:pt x="822" y="194"/>
                    <a:pt x="706" y="268"/>
                    <a:pt x="578" y="268"/>
                  </a:cubicBezTo>
                  <a:cubicBezTo>
                    <a:pt x="451" y="268"/>
                    <a:pt x="334" y="194"/>
                    <a:pt x="280" y="78"/>
                  </a:cubicBezTo>
                  <a:cubicBezTo>
                    <a:pt x="257" y="29"/>
                    <a:pt x="207"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8"/>
            <p:cNvSpPr/>
            <p:nvPr/>
          </p:nvSpPr>
          <p:spPr>
            <a:xfrm>
              <a:off x="4044150" y="614850"/>
              <a:ext cx="20050" cy="18750"/>
            </a:xfrm>
            <a:custGeom>
              <a:rect b="b" l="l" r="r" t="t"/>
              <a:pathLst>
                <a:path extrusionOk="0" h="750" w="802">
                  <a:moveTo>
                    <a:pt x="321" y="0"/>
                  </a:moveTo>
                  <a:cubicBezTo>
                    <a:pt x="217" y="0"/>
                    <a:pt x="132" y="126"/>
                    <a:pt x="132" y="280"/>
                  </a:cubicBezTo>
                  <a:cubicBezTo>
                    <a:pt x="132" y="347"/>
                    <a:pt x="149" y="408"/>
                    <a:pt x="174" y="456"/>
                  </a:cubicBezTo>
                  <a:cubicBezTo>
                    <a:pt x="122" y="476"/>
                    <a:pt x="91" y="493"/>
                    <a:pt x="87" y="496"/>
                  </a:cubicBezTo>
                  <a:cubicBezTo>
                    <a:pt x="22" y="534"/>
                    <a:pt x="0" y="617"/>
                    <a:pt x="38" y="682"/>
                  </a:cubicBezTo>
                  <a:cubicBezTo>
                    <a:pt x="64" y="726"/>
                    <a:pt x="109" y="750"/>
                    <a:pt x="156" y="750"/>
                  </a:cubicBezTo>
                  <a:cubicBezTo>
                    <a:pt x="179" y="750"/>
                    <a:pt x="203" y="744"/>
                    <a:pt x="225" y="731"/>
                  </a:cubicBezTo>
                  <a:cubicBezTo>
                    <a:pt x="226" y="730"/>
                    <a:pt x="324" y="676"/>
                    <a:pt x="485" y="676"/>
                  </a:cubicBezTo>
                  <a:cubicBezTo>
                    <a:pt x="528" y="676"/>
                    <a:pt x="576" y="680"/>
                    <a:pt x="627" y="690"/>
                  </a:cubicBezTo>
                  <a:cubicBezTo>
                    <a:pt x="636" y="692"/>
                    <a:pt x="644" y="692"/>
                    <a:pt x="652" y="692"/>
                  </a:cubicBezTo>
                  <a:cubicBezTo>
                    <a:pt x="717" y="692"/>
                    <a:pt x="774" y="647"/>
                    <a:pt x="787" y="581"/>
                  </a:cubicBezTo>
                  <a:cubicBezTo>
                    <a:pt x="801" y="507"/>
                    <a:pt x="753" y="436"/>
                    <a:pt x="679" y="421"/>
                  </a:cubicBezTo>
                  <a:cubicBezTo>
                    <a:pt x="611" y="408"/>
                    <a:pt x="547" y="403"/>
                    <a:pt x="489" y="403"/>
                  </a:cubicBezTo>
                  <a:cubicBezTo>
                    <a:pt x="502" y="366"/>
                    <a:pt x="509" y="325"/>
                    <a:pt x="509" y="280"/>
                  </a:cubicBezTo>
                  <a:cubicBezTo>
                    <a:pt x="509" y="126"/>
                    <a:pt x="425" y="0"/>
                    <a:pt x="3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8"/>
            <p:cNvSpPr/>
            <p:nvPr/>
          </p:nvSpPr>
          <p:spPr>
            <a:xfrm>
              <a:off x="3992125" y="614875"/>
              <a:ext cx="20050" cy="18725"/>
            </a:xfrm>
            <a:custGeom>
              <a:rect b="b" l="l" r="r" t="t"/>
              <a:pathLst>
                <a:path extrusionOk="0" h="749" w="802">
                  <a:moveTo>
                    <a:pt x="481" y="0"/>
                  </a:moveTo>
                  <a:cubicBezTo>
                    <a:pt x="377" y="0"/>
                    <a:pt x="293" y="125"/>
                    <a:pt x="293" y="279"/>
                  </a:cubicBezTo>
                  <a:cubicBezTo>
                    <a:pt x="293" y="324"/>
                    <a:pt x="300" y="365"/>
                    <a:pt x="312" y="402"/>
                  </a:cubicBezTo>
                  <a:cubicBezTo>
                    <a:pt x="254" y="402"/>
                    <a:pt x="191" y="407"/>
                    <a:pt x="123" y="420"/>
                  </a:cubicBezTo>
                  <a:cubicBezTo>
                    <a:pt x="49" y="435"/>
                    <a:pt x="0" y="507"/>
                    <a:pt x="15" y="581"/>
                  </a:cubicBezTo>
                  <a:cubicBezTo>
                    <a:pt x="28" y="646"/>
                    <a:pt x="84" y="692"/>
                    <a:pt x="148" y="692"/>
                  </a:cubicBezTo>
                  <a:cubicBezTo>
                    <a:pt x="157" y="692"/>
                    <a:pt x="166" y="691"/>
                    <a:pt x="174" y="689"/>
                  </a:cubicBezTo>
                  <a:cubicBezTo>
                    <a:pt x="226" y="679"/>
                    <a:pt x="274" y="675"/>
                    <a:pt x="317" y="675"/>
                  </a:cubicBezTo>
                  <a:cubicBezTo>
                    <a:pt x="474" y="675"/>
                    <a:pt x="571" y="727"/>
                    <a:pt x="578" y="731"/>
                  </a:cubicBezTo>
                  <a:cubicBezTo>
                    <a:pt x="599" y="744"/>
                    <a:pt x="622" y="749"/>
                    <a:pt x="646" y="749"/>
                  </a:cubicBezTo>
                  <a:cubicBezTo>
                    <a:pt x="692" y="749"/>
                    <a:pt x="738" y="725"/>
                    <a:pt x="763" y="682"/>
                  </a:cubicBezTo>
                  <a:cubicBezTo>
                    <a:pt x="802" y="617"/>
                    <a:pt x="780" y="533"/>
                    <a:pt x="715" y="495"/>
                  </a:cubicBezTo>
                  <a:lnTo>
                    <a:pt x="714" y="495"/>
                  </a:lnTo>
                  <a:cubicBezTo>
                    <a:pt x="711" y="492"/>
                    <a:pt x="680" y="475"/>
                    <a:pt x="626" y="455"/>
                  </a:cubicBezTo>
                  <a:cubicBezTo>
                    <a:pt x="653" y="407"/>
                    <a:pt x="669" y="346"/>
                    <a:pt x="669" y="279"/>
                  </a:cubicBezTo>
                  <a:cubicBezTo>
                    <a:pt x="669" y="125"/>
                    <a:pt x="584" y="0"/>
                    <a:pt x="4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8"/>
            <p:cNvSpPr/>
            <p:nvPr/>
          </p:nvSpPr>
          <p:spPr>
            <a:xfrm>
              <a:off x="3911025" y="543475"/>
              <a:ext cx="233600" cy="233175"/>
            </a:xfrm>
            <a:custGeom>
              <a:rect b="b" l="l" r="r" t="t"/>
              <a:pathLst>
                <a:path extrusionOk="0" h="9327" w="9344">
                  <a:moveTo>
                    <a:pt x="4685" y="851"/>
                  </a:moveTo>
                  <a:cubicBezTo>
                    <a:pt x="5450" y="851"/>
                    <a:pt x="6112" y="1167"/>
                    <a:pt x="6423" y="1622"/>
                  </a:cubicBezTo>
                  <a:cubicBezTo>
                    <a:pt x="6333" y="1536"/>
                    <a:pt x="6231" y="1457"/>
                    <a:pt x="6118" y="1385"/>
                  </a:cubicBezTo>
                  <a:cubicBezTo>
                    <a:pt x="5721" y="1133"/>
                    <a:pt x="5212" y="994"/>
                    <a:pt x="4685" y="994"/>
                  </a:cubicBezTo>
                  <a:cubicBezTo>
                    <a:pt x="4567" y="994"/>
                    <a:pt x="4450" y="1001"/>
                    <a:pt x="4338" y="1014"/>
                  </a:cubicBezTo>
                  <a:cubicBezTo>
                    <a:pt x="4090" y="1043"/>
                    <a:pt x="3853" y="1103"/>
                    <a:pt x="3633" y="1191"/>
                  </a:cubicBezTo>
                  <a:cubicBezTo>
                    <a:pt x="3631" y="1153"/>
                    <a:pt x="3628" y="1114"/>
                    <a:pt x="3625" y="1076"/>
                  </a:cubicBezTo>
                  <a:cubicBezTo>
                    <a:pt x="3642" y="1068"/>
                    <a:pt x="3659" y="1061"/>
                    <a:pt x="3678" y="1052"/>
                  </a:cubicBezTo>
                  <a:cubicBezTo>
                    <a:pt x="3891" y="960"/>
                    <a:pt x="4124" y="898"/>
                    <a:pt x="4370" y="869"/>
                  </a:cubicBezTo>
                  <a:cubicBezTo>
                    <a:pt x="4472" y="857"/>
                    <a:pt x="4578" y="851"/>
                    <a:pt x="4685" y="851"/>
                  </a:cubicBezTo>
                  <a:close/>
                  <a:moveTo>
                    <a:pt x="4685" y="1267"/>
                  </a:moveTo>
                  <a:cubicBezTo>
                    <a:pt x="4855" y="1267"/>
                    <a:pt x="5020" y="1283"/>
                    <a:pt x="5177" y="1313"/>
                  </a:cubicBezTo>
                  <a:cubicBezTo>
                    <a:pt x="5012" y="1551"/>
                    <a:pt x="4783" y="1805"/>
                    <a:pt x="4559" y="1993"/>
                  </a:cubicBezTo>
                  <a:cubicBezTo>
                    <a:pt x="4311" y="2203"/>
                    <a:pt x="4122" y="2287"/>
                    <a:pt x="4024" y="2287"/>
                  </a:cubicBezTo>
                  <a:cubicBezTo>
                    <a:pt x="4004" y="2287"/>
                    <a:pt x="3988" y="2284"/>
                    <a:pt x="3976" y="2277"/>
                  </a:cubicBezTo>
                  <a:cubicBezTo>
                    <a:pt x="3963" y="2269"/>
                    <a:pt x="3957" y="2264"/>
                    <a:pt x="3957" y="2243"/>
                  </a:cubicBezTo>
                  <a:cubicBezTo>
                    <a:pt x="3956" y="2223"/>
                    <a:pt x="3960" y="2178"/>
                    <a:pt x="3995" y="2099"/>
                  </a:cubicBezTo>
                  <a:cubicBezTo>
                    <a:pt x="4004" y="2080"/>
                    <a:pt x="4008" y="2059"/>
                    <a:pt x="4008" y="2039"/>
                  </a:cubicBezTo>
                  <a:cubicBezTo>
                    <a:pt x="4008" y="1979"/>
                    <a:pt x="3969" y="1927"/>
                    <a:pt x="3913" y="1909"/>
                  </a:cubicBezTo>
                  <a:cubicBezTo>
                    <a:pt x="3899" y="1905"/>
                    <a:pt x="3886" y="1903"/>
                    <a:pt x="3872" y="1903"/>
                  </a:cubicBezTo>
                  <a:cubicBezTo>
                    <a:pt x="3828" y="1903"/>
                    <a:pt x="3786" y="1924"/>
                    <a:pt x="3760" y="1961"/>
                  </a:cubicBezTo>
                  <a:cubicBezTo>
                    <a:pt x="3757" y="1964"/>
                    <a:pt x="3755" y="1968"/>
                    <a:pt x="3753" y="1972"/>
                  </a:cubicBezTo>
                  <a:cubicBezTo>
                    <a:pt x="3751" y="1975"/>
                    <a:pt x="3709" y="2049"/>
                    <a:pt x="3637" y="2152"/>
                  </a:cubicBezTo>
                  <a:cubicBezTo>
                    <a:pt x="3647" y="1929"/>
                    <a:pt x="3650" y="1706"/>
                    <a:pt x="3645" y="1483"/>
                  </a:cubicBezTo>
                  <a:cubicBezTo>
                    <a:pt x="3655" y="1478"/>
                    <a:pt x="3667" y="1474"/>
                    <a:pt x="3678" y="1468"/>
                  </a:cubicBezTo>
                  <a:cubicBezTo>
                    <a:pt x="3891" y="1376"/>
                    <a:pt x="4124" y="1314"/>
                    <a:pt x="4370" y="1285"/>
                  </a:cubicBezTo>
                  <a:cubicBezTo>
                    <a:pt x="4472" y="1273"/>
                    <a:pt x="4578" y="1267"/>
                    <a:pt x="4685" y="1267"/>
                  </a:cubicBezTo>
                  <a:close/>
                  <a:moveTo>
                    <a:pt x="1829" y="547"/>
                  </a:moveTo>
                  <a:cubicBezTo>
                    <a:pt x="2091" y="547"/>
                    <a:pt x="2352" y="553"/>
                    <a:pt x="2611" y="563"/>
                  </a:cubicBezTo>
                  <a:cubicBezTo>
                    <a:pt x="2784" y="571"/>
                    <a:pt x="2960" y="580"/>
                    <a:pt x="3133" y="592"/>
                  </a:cubicBezTo>
                  <a:cubicBezTo>
                    <a:pt x="3233" y="599"/>
                    <a:pt x="3312" y="677"/>
                    <a:pt x="3324" y="775"/>
                  </a:cubicBezTo>
                  <a:cubicBezTo>
                    <a:pt x="3392" y="1395"/>
                    <a:pt x="3392" y="2025"/>
                    <a:pt x="3324" y="2646"/>
                  </a:cubicBezTo>
                  <a:cubicBezTo>
                    <a:pt x="3312" y="2745"/>
                    <a:pt x="3232" y="2822"/>
                    <a:pt x="3133" y="2830"/>
                  </a:cubicBezTo>
                  <a:lnTo>
                    <a:pt x="3130" y="2830"/>
                  </a:lnTo>
                  <a:cubicBezTo>
                    <a:pt x="3118" y="2831"/>
                    <a:pt x="3105" y="2832"/>
                    <a:pt x="3092" y="2833"/>
                  </a:cubicBezTo>
                  <a:cubicBezTo>
                    <a:pt x="2921" y="2844"/>
                    <a:pt x="2786" y="2988"/>
                    <a:pt x="2786" y="3160"/>
                  </a:cubicBezTo>
                  <a:lnTo>
                    <a:pt x="2786" y="3542"/>
                  </a:lnTo>
                  <a:cubicBezTo>
                    <a:pt x="2786" y="3545"/>
                    <a:pt x="2786" y="3553"/>
                    <a:pt x="2776" y="3558"/>
                  </a:cubicBezTo>
                  <a:cubicBezTo>
                    <a:pt x="2773" y="3560"/>
                    <a:pt x="2770" y="3561"/>
                    <a:pt x="2767" y="3561"/>
                  </a:cubicBezTo>
                  <a:cubicBezTo>
                    <a:pt x="2762" y="3561"/>
                    <a:pt x="2758" y="3558"/>
                    <a:pt x="2756" y="3557"/>
                  </a:cubicBezTo>
                  <a:cubicBezTo>
                    <a:pt x="2581" y="3424"/>
                    <a:pt x="2342" y="3221"/>
                    <a:pt x="2199" y="3016"/>
                  </a:cubicBezTo>
                  <a:cubicBezTo>
                    <a:pt x="2138" y="2927"/>
                    <a:pt x="2038" y="2875"/>
                    <a:pt x="1930" y="2875"/>
                  </a:cubicBezTo>
                  <a:lnTo>
                    <a:pt x="1928" y="2875"/>
                  </a:lnTo>
                  <a:cubicBezTo>
                    <a:pt x="1889" y="2875"/>
                    <a:pt x="1850" y="2875"/>
                    <a:pt x="1811" y="2875"/>
                  </a:cubicBezTo>
                  <a:cubicBezTo>
                    <a:pt x="1385" y="2875"/>
                    <a:pt x="955" y="2860"/>
                    <a:pt x="533" y="2830"/>
                  </a:cubicBezTo>
                  <a:cubicBezTo>
                    <a:pt x="454" y="2824"/>
                    <a:pt x="387" y="2777"/>
                    <a:pt x="357" y="2705"/>
                  </a:cubicBezTo>
                  <a:cubicBezTo>
                    <a:pt x="349" y="2687"/>
                    <a:pt x="344" y="2668"/>
                    <a:pt x="342" y="2647"/>
                  </a:cubicBezTo>
                  <a:cubicBezTo>
                    <a:pt x="274" y="2025"/>
                    <a:pt x="274" y="1396"/>
                    <a:pt x="342" y="775"/>
                  </a:cubicBezTo>
                  <a:cubicBezTo>
                    <a:pt x="352" y="677"/>
                    <a:pt x="433" y="599"/>
                    <a:pt x="533" y="592"/>
                  </a:cubicBezTo>
                  <a:cubicBezTo>
                    <a:pt x="963" y="562"/>
                    <a:pt x="1396" y="547"/>
                    <a:pt x="1829" y="547"/>
                  </a:cubicBezTo>
                  <a:close/>
                  <a:moveTo>
                    <a:pt x="1948" y="3152"/>
                  </a:moveTo>
                  <a:lnTo>
                    <a:pt x="1948" y="3152"/>
                  </a:lnTo>
                  <a:cubicBezTo>
                    <a:pt x="1959" y="3155"/>
                    <a:pt x="1969" y="3162"/>
                    <a:pt x="1975" y="3171"/>
                  </a:cubicBezTo>
                  <a:cubicBezTo>
                    <a:pt x="2107" y="3362"/>
                    <a:pt x="2304" y="3544"/>
                    <a:pt x="2475" y="3683"/>
                  </a:cubicBezTo>
                  <a:cubicBezTo>
                    <a:pt x="2478" y="3830"/>
                    <a:pt x="2484" y="3977"/>
                    <a:pt x="2491" y="4119"/>
                  </a:cubicBezTo>
                  <a:cubicBezTo>
                    <a:pt x="2494" y="4175"/>
                    <a:pt x="2501" y="4230"/>
                    <a:pt x="2510" y="4284"/>
                  </a:cubicBezTo>
                  <a:cubicBezTo>
                    <a:pt x="2150" y="4052"/>
                    <a:pt x="1968" y="3684"/>
                    <a:pt x="1948" y="3152"/>
                  </a:cubicBezTo>
                  <a:close/>
                  <a:moveTo>
                    <a:pt x="5459" y="1382"/>
                  </a:moveTo>
                  <a:cubicBezTo>
                    <a:pt x="6048" y="1565"/>
                    <a:pt x="6490" y="1951"/>
                    <a:pt x="6590" y="2422"/>
                  </a:cubicBezTo>
                  <a:cubicBezTo>
                    <a:pt x="6630" y="2981"/>
                    <a:pt x="6635" y="3547"/>
                    <a:pt x="6606" y="4105"/>
                  </a:cubicBezTo>
                  <a:cubicBezTo>
                    <a:pt x="6579" y="4630"/>
                    <a:pt x="6162" y="5045"/>
                    <a:pt x="5637" y="5070"/>
                  </a:cubicBezTo>
                  <a:cubicBezTo>
                    <a:pt x="5321" y="5085"/>
                    <a:pt x="5003" y="5092"/>
                    <a:pt x="4685" y="5092"/>
                  </a:cubicBezTo>
                  <a:cubicBezTo>
                    <a:pt x="4367" y="5092"/>
                    <a:pt x="4049" y="5085"/>
                    <a:pt x="3734" y="5070"/>
                  </a:cubicBezTo>
                  <a:cubicBezTo>
                    <a:pt x="3207" y="5045"/>
                    <a:pt x="2790" y="4630"/>
                    <a:pt x="2764" y="4105"/>
                  </a:cubicBezTo>
                  <a:cubicBezTo>
                    <a:pt x="2760" y="4016"/>
                    <a:pt x="2755" y="3925"/>
                    <a:pt x="2753" y="3833"/>
                  </a:cubicBezTo>
                  <a:lnTo>
                    <a:pt x="2753" y="3833"/>
                  </a:lnTo>
                  <a:cubicBezTo>
                    <a:pt x="2757" y="3834"/>
                    <a:pt x="2763" y="3834"/>
                    <a:pt x="2768" y="3834"/>
                  </a:cubicBezTo>
                  <a:cubicBezTo>
                    <a:pt x="2812" y="3834"/>
                    <a:pt x="2856" y="3824"/>
                    <a:pt x="2898" y="3804"/>
                  </a:cubicBezTo>
                  <a:cubicBezTo>
                    <a:pt x="2997" y="3754"/>
                    <a:pt x="3059" y="3654"/>
                    <a:pt x="3059" y="3542"/>
                  </a:cubicBezTo>
                  <a:lnTo>
                    <a:pt x="3059" y="3160"/>
                  </a:lnTo>
                  <a:cubicBezTo>
                    <a:pt x="3059" y="3131"/>
                    <a:pt x="3082" y="3106"/>
                    <a:pt x="3111" y="3105"/>
                  </a:cubicBezTo>
                  <a:cubicBezTo>
                    <a:pt x="3124" y="3104"/>
                    <a:pt x="3137" y="3103"/>
                    <a:pt x="3150" y="3102"/>
                  </a:cubicBezTo>
                  <a:lnTo>
                    <a:pt x="3153" y="3102"/>
                  </a:lnTo>
                  <a:cubicBezTo>
                    <a:pt x="3383" y="3086"/>
                    <a:pt x="3570" y="2907"/>
                    <a:pt x="3596" y="2676"/>
                  </a:cubicBezTo>
                  <a:cubicBezTo>
                    <a:pt x="3598" y="2660"/>
                    <a:pt x="3599" y="2644"/>
                    <a:pt x="3601" y="2628"/>
                  </a:cubicBezTo>
                  <a:cubicBezTo>
                    <a:pt x="3657" y="2568"/>
                    <a:pt x="3711" y="2506"/>
                    <a:pt x="3757" y="2447"/>
                  </a:cubicBezTo>
                  <a:cubicBezTo>
                    <a:pt x="3781" y="2473"/>
                    <a:pt x="3809" y="2496"/>
                    <a:pt x="3842" y="2514"/>
                  </a:cubicBezTo>
                  <a:cubicBezTo>
                    <a:pt x="3897" y="2546"/>
                    <a:pt x="3958" y="2560"/>
                    <a:pt x="4023" y="2560"/>
                  </a:cubicBezTo>
                  <a:cubicBezTo>
                    <a:pt x="4255" y="2560"/>
                    <a:pt x="4528" y="2378"/>
                    <a:pt x="4735" y="2203"/>
                  </a:cubicBezTo>
                  <a:cubicBezTo>
                    <a:pt x="5007" y="1973"/>
                    <a:pt x="5277" y="1666"/>
                    <a:pt x="5459" y="1382"/>
                  </a:cubicBezTo>
                  <a:close/>
                  <a:moveTo>
                    <a:pt x="5143" y="5360"/>
                  </a:moveTo>
                  <a:lnTo>
                    <a:pt x="5143" y="5360"/>
                  </a:lnTo>
                  <a:cubicBezTo>
                    <a:pt x="5070" y="5488"/>
                    <a:pt x="4891" y="5581"/>
                    <a:pt x="4688" y="5581"/>
                  </a:cubicBezTo>
                  <a:cubicBezTo>
                    <a:pt x="4485" y="5581"/>
                    <a:pt x="4307" y="5488"/>
                    <a:pt x="4233" y="5360"/>
                  </a:cubicBezTo>
                  <a:lnTo>
                    <a:pt x="4233" y="5360"/>
                  </a:lnTo>
                  <a:cubicBezTo>
                    <a:pt x="4383" y="5363"/>
                    <a:pt x="4535" y="5365"/>
                    <a:pt x="4685" y="5365"/>
                  </a:cubicBezTo>
                  <a:cubicBezTo>
                    <a:pt x="4836" y="5365"/>
                    <a:pt x="4991" y="5363"/>
                    <a:pt x="5143" y="5360"/>
                  </a:cubicBezTo>
                  <a:close/>
                  <a:moveTo>
                    <a:pt x="5961" y="5290"/>
                  </a:moveTo>
                  <a:cubicBezTo>
                    <a:pt x="6359" y="5455"/>
                    <a:pt x="6625" y="5849"/>
                    <a:pt x="6625" y="6283"/>
                  </a:cubicBezTo>
                  <a:lnTo>
                    <a:pt x="6625" y="6351"/>
                  </a:lnTo>
                  <a:lnTo>
                    <a:pt x="6073" y="6351"/>
                  </a:lnTo>
                  <a:lnTo>
                    <a:pt x="6073" y="6263"/>
                  </a:lnTo>
                  <a:cubicBezTo>
                    <a:pt x="6073" y="6188"/>
                    <a:pt x="6012" y="6127"/>
                    <a:pt x="5937" y="6127"/>
                  </a:cubicBezTo>
                  <a:cubicBezTo>
                    <a:pt x="5861" y="6127"/>
                    <a:pt x="5800" y="6188"/>
                    <a:pt x="5800" y="6263"/>
                  </a:cubicBezTo>
                  <a:lnTo>
                    <a:pt x="5800" y="6693"/>
                  </a:lnTo>
                  <a:lnTo>
                    <a:pt x="5298" y="6693"/>
                  </a:lnTo>
                  <a:cubicBezTo>
                    <a:pt x="5045" y="6693"/>
                    <a:pt x="4822" y="6820"/>
                    <a:pt x="4688" y="7015"/>
                  </a:cubicBezTo>
                  <a:cubicBezTo>
                    <a:pt x="4555" y="6820"/>
                    <a:pt x="4332" y="6693"/>
                    <a:pt x="4078" y="6693"/>
                  </a:cubicBezTo>
                  <a:lnTo>
                    <a:pt x="3577" y="6693"/>
                  </a:lnTo>
                  <a:lnTo>
                    <a:pt x="3577" y="6263"/>
                  </a:lnTo>
                  <a:cubicBezTo>
                    <a:pt x="3577" y="6188"/>
                    <a:pt x="3515" y="6127"/>
                    <a:pt x="3440" y="6127"/>
                  </a:cubicBezTo>
                  <a:cubicBezTo>
                    <a:pt x="3365" y="6127"/>
                    <a:pt x="3303" y="6188"/>
                    <a:pt x="3303" y="6263"/>
                  </a:cubicBezTo>
                  <a:lnTo>
                    <a:pt x="3303" y="6351"/>
                  </a:lnTo>
                  <a:lnTo>
                    <a:pt x="2752" y="6351"/>
                  </a:lnTo>
                  <a:lnTo>
                    <a:pt x="2752" y="6283"/>
                  </a:lnTo>
                  <a:cubicBezTo>
                    <a:pt x="2752" y="5849"/>
                    <a:pt x="3017" y="5457"/>
                    <a:pt x="3414" y="5291"/>
                  </a:cubicBezTo>
                  <a:cubicBezTo>
                    <a:pt x="3512" y="5320"/>
                    <a:pt x="3614" y="5338"/>
                    <a:pt x="3721" y="5343"/>
                  </a:cubicBezTo>
                  <a:cubicBezTo>
                    <a:pt x="3793" y="5346"/>
                    <a:pt x="3866" y="5349"/>
                    <a:pt x="3938" y="5352"/>
                  </a:cubicBezTo>
                  <a:cubicBezTo>
                    <a:pt x="4007" y="5637"/>
                    <a:pt x="4317" y="5853"/>
                    <a:pt x="4689" y="5853"/>
                  </a:cubicBezTo>
                  <a:cubicBezTo>
                    <a:pt x="5060" y="5853"/>
                    <a:pt x="5370" y="5637"/>
                    <a:pt x="5439" y="5352"/>
                  </a:cubicBezTo>
                  <a:cubicBezTo>
                    <a:pt x="5509" y="5349"/>
                    <a:pt x="5580" y="5346"/>
                    <a:pt x="5650" y="5343"/>
                  </a:cubicBezTo>
                  <a:cubicBezTo>
                    <a:pt x="5758" y="5338"/>
                    <a:pt x="5862" y="5320"/>
                    <a:pt x="5961" y="5290"/>
                  </a:cubicBezTo>
                  <a:close/>
                  <a:moveTo>
                    <a:pt x="1689" y="3352"/>
                  </a:moveTo>
                  <a:cubicBezTo>
                    <a:pt x="1761" y="3993"/>
                    <a:pt x="2074" y="4422"/>
                    <a:pt x="2639" y="4658"/>
                  </a:cubicBezTo>
                  <a:cubicBezTo>
                    <a:pt x="2746" y="4860"/>
                    <a:pt x="2905" y="5030"/>
                    <a:pt x="3097" y="5150"/>
                  </a:cubicBezTo>
                  <a:cubicBezTo>
                    <a:pt x="2719" y="5394"/>
                    <a:pt x="2479" y="5821"/>
                    <a:pt x="2479" y="6283"/>
                  </a:cubicBezTo>
                  <a:lnTo>
                    <a:pt x="2479" y="7149"/>
                  </a:lnTo>
                  <a:cubicBezTo>
                    <a:pt x="2479" y="7226"/>
                    <a:pt x="2497" y="7299"/>
                    <a:pt x="2529" y="7364"/>
                  </a:cubicBezTo>
                  <a:lnTo>
                    <a:pt x="1307" y="7364"/>
                  </a:lnTo>
                  <a:lnTo>
                    <a:pt x="1307" y="3352"/>
                  </a:lnTo>
                  <a:close/>
                  <a:moveTo>
                    <a:pt x="3303" y="6624"/>
                  </a:moveTo>
                  <a:lnTo>
                    <a:pt x="3303" y="6830"/>
                  </a:lnTo>
                  <a:cubicBezTo>
                    <a:pt x="3303" y="6905"/>
                    <a:pt x="3365" y="6966"/>
                    <a:pt x="3440" y="6966"/>
                  </a:cubicBezTo>
                  <a:lnTo>
                    <a:pt x="4078" y="6966"/>
                  </a:lnTo>
                  <a:cubicBezTo>
                    <a:pt x="4312" y="6966"/>
                    <a:pt x="4506" y="7139"/>
                    <a:pt x="4539" y="7364"/>
                  </a:cubicBezTo>
                  <a:lnTo>
                    <a:pt x="2967" y="7364"/>
                  </a:lnTo>
                  <a:cubicBezTo>
                    <a:pt x="2849" y="7364"/>
                    <a:pt x="2752" y="7268"/>
                    <a:pt x="2752" y="7150"/>
                  </a:cubicBezTo>
                  <a:lnTo>
                    <a:pt x="2752" y="7149"/>
                  </a:lnTo>
                  <a:lnTo>
                    <a:pt x="2752" y="6624"/>
                  </a:lnTo>
                  <a:close/>
                  <a:moveTo>
                    <a:pt x="6624" y="6624"/>
                  </a:moveTo>
                  <a:lnTo>
                    <a:pt x="6624" y="7149"/>
                  </a:lnTo>
                  <a:cubicBezTo>
                    <a:pt x="6624" y="7267"/>
                    <a:pt x="6528" y="7364"/>
                    <a:pt x="6409" y="7364"/>
                  </a:cubicBezTo>
                  <a:lnTo>
                    <a:pt x="4837" y="7364"/>
                  </a:lnTo>
                  <a:cubicBezTo>
                    <a:pt x="4870" y="7139"/>
                    <a:pt x="5064" y="6966"/>
                    <a:pt x="5298" y="6966"/>
                  </a:cubicBezTo>
                  <a:lnTo>
                    <a:pt x="5937" y="6966"/>
                  </a:lnTo>
                  <a:cubicBezTo>
                    <a:pt x="6012" y="6966"/>
                    <a:pt x="6073" y="6905"/>
                    <a:pt x="6073" y="6830"/>
                  </a:cubicBezTo>
                  <a:lnTo>
                    <a:pt x="6073" y="6624"/>
                  </a:lnTo>
                  <a:close/>
                  <a:moveTo>
                    <a:pt x="8055" y="3352"/>
                  </a:moveTo>
                  <a:lnTo>
                    <a:pt x="8055" y="7364"/>
                  </a:lnTo>
                  <a:lnTo>
                    <a:pt x="6847" y="7364"/>
                  </a:lnTo>
                  <a:cubicBezTo>
                    <a:pt x="6879" y="7299"/>
                    <a:pt x="6898" y="7226"/>
                    <a:pt x="6898" y="7150"/>
                  </a:cubicBezTo>
                  <a:lnTo>
                    <a:pt x="6898" y="7149"/>
                  </a:lnTo>
                  <a:lnTo>
                    <a:pt x="6898" y="6283"/>
                  </a:lnTo>
                  <a:cubicBezTo>
                    <a:pt x="6898" y="5820"/>
                    <a:pt x="6657" y="5392"/>
                    <a:pt x="6276" y="5148"/>
                  </a:cubicBezTo>
                  <a:cubicBezTo>
                    <a:pt x="6469" y="5027"/>
                    <a:pt x="6628" y="4856"/>
                    <a:pt x="6734" y="4653"/>
                  </a:cubicBezTo>
                  <a:cubicBezTo>
                    <a:pt x="7292" y="4416"/>
                    <a:pt x="7601" y="3989"/>
                    <a:pt x="7673" y="3352"/>
                  </a:cubicBezTo>
                  <a:close/>
                  <a:moveTo>
                    <a:pt x="5525" y="8274"/>
                  </a:moveTo>
                  <a:cubicBezTo>
                    <a:pt x="5475" y="8421"/>
                    <a:pt x="5336" y="8527"/>
                    <a:pt x="5172" y="8527"/>
                  </a:cubicBezTo>
                  <a:lnTo>
                    <a:pt x="4190" y="8527"/>
                  </a:lnTo>
                  <a:cubicBezTo>
                    <a:pt x="4026" y="8527"/>
                    <a:pt x="3886" y="8421"/>
                    <a:pt x="3835" y="8274"/>
                  </a:cubicBezTo>
                  <a:close/>
                  <a:moveTo>
                    <a:pt x="9071" y="8274"/>
                  </a:moveTo>
                  <a:lnTo>
                    <a:pt x="9071" y="8441"/>
                  </a:lnTo>
                  <a:cubicBezTo>
                    <a:pt x="9071" y="8779"/>
                    <a:pt x="8795" y="9053"/>
                    <a:pt x="8457" y="9053"/>
                  </a:cubicBezTo>
                  <a:lnTo>
                    <a:pt x="903" y="9053"/>
                  </a:lnTo>
                  <a:cubicBezTo>
                    <a:pt x="565" y="9053"/>
                    <a:pt x="291" y="8779"/>
                    <a:pt x="291" y="8441"/>
                  </a:cubicBezTo>
                  <a:lnTo>
                    <a:pt x="291" y="8274"/>
                  </a:lnTo>
                  <a:lnTo>
                    <a:pt x="3554" y="8274"/>
                  </a:lnTo>
                  <a:cubicBezTo>
                    <a:pt x="3611" y="8574"/>
                    <a:pt x="3875" y="8800"/>
                    <a:pt x="4190" y="8800"/>
                  </a:cubicBezTo>
                  <a:lnTo>
                    <a:pt x="5172" y="8800"/>
                  </a:lnTo>
                  <a:cubicBezTo>
                    <a:pt x="5487" y="8800"/>
                    <a:pt x="5751" y="8574"/>
                    <a:pt x="5807" y="8274"/>
                  </a:cubicBezTo>
                  <a:close/>
                  <a:moveTo>
                    <a:pt x="4681" y="0"/>
                  </a:moveTo>
                  <a:cubicBezTo>
                    <a:pt x="4194" y="0"/>
                    <a:pt x="3713" y="121"/>
                    <a:pt x="3285" y="348"/>
                  </a:cubicBezTo>
                  <a:cubicBezTo>
                    <a:pt x="3242" y="333"/>
                    <a:pt x="3198" y="323"/>
                    <a:pt x="3152" y="319"/>
                  </a:cubicBezTo>
                  <a:cubicBezTo>
                    <a:pt x="2977" y="307"/>
                    <a:pt x="2799" y="298"/>
                    <a:pt x="2623" y="291"/>
                  </a:cubicBezTo>
                  <a:cubicBezTo>
                    <a:pt x="2360" y="279"/>
                    <a:pt x="2096" y="274"/>
                    <a:pt x="1831" y="274"/>
                  </a:cubicBezTo>
                  <a:cubicBezTo>
                    <a:pt x="1391" y="274"/>
                    <a:pt x="950" y="289"/>
                    <a:pt x="513" y="319"/>
                  </a:cubicBezTo>
                  <a:cubicBezTo>
                    <a:pt x="281" y="336"/>
                    <a:pt x="96" y="515"/>
                    <a:pt x="70" y="746"/>
                  </a:cubicBezTo>
                  <a:cubicBezTo>
                    <a:pt x="0" y="1386"/>
                    <a:pt x="0" y="2036"/>
                    <a:pt x="70" y="2677"/>
                  </a:cubicBezTo>
                  <a:cubicBezTo>
                    <a:pt x="75" y="2725"/>
                    <a:pt x="88" y="2770"/>
                    <a:pt x="106" y="2813"/>
                  </a:cubicBezTo>
                  <a:cubicBezTo>
                    <a:pt x="161" y="2942"/>
                    <a:pt x="268" y="3036"/>
                    <a:pt x="397" y="3079"/>
                  </a:cubicBezTo>
                  <a:cubicBezTo>
                    <a:pt x="397" y="3084"/>
                    <a:pt x="396" y="3088"/>
                    <a:pt x="396" y="3093"/>
                  </a:cubicBezTo>
                  <a:lnTo>
                    <a:pt x="396" y="6954"/>
                  </a:lnTo>
                  <a:cubicBezTo>
                    <a:pt x="396" y="7029"/>
                    <a:pt x="457" y="7090"/>
                    <a:pt x="533" y="7090"/>
                  </a:cubicBezTo>
                  <a:cubicBezTo>
                    <a:pt x="608" y="7090"/>
                    <a:pt x="669" y="7029"/>
                    <a:pt x="669" y="6954"/>
                  </a:cubicBezTo>
                  <a:lnTo>
                    <a:pt x="669" y="3113"/>
                  </a:lnTo>
                  <a:cubicBezTo>
                    <a:pt x="799" y="3121"/>
                    <a:pt x="930" y="3127"/>
                    <a:pt x="1062" y="3132"/>
                  </a:cubicBezTo>
                  <a:cubicBezTo>
                    <a:pt x="1044" y="3155"/>
                    <a:pt x="1033" y="3184"/>
                    <a:pt x="1033" y="3216"/>
                  </a:cubicBezTo>
                  <a:lnTo>
                    <a:pt x="1033" y="7500"/>
                  </a:lnTo>
                  <a:cubicBezTo>
                    <a:pt x="1033" y="7576"/>
                    <a:pt x="1095" y="7637"/>
                    <a:pt x="1170" y="7637"/>
                  </a:cubicBezTo>
                  <a:lnTo>
                    <a:pt x="8191" y="7637"/>
                  </a:lnTo>
                  <a:cubicBezTo>
                    <a:pt x="8267" y="7637"/>
                    <a:pt x="8328" y="7576"/>
                    <a:pt x="8328" y="7500"/>
                  </a:cubicBezTo>
                  <a:lnTo>
                    <a:pt x="8328" y="3216"/>
                  </a:lnTo>
                  <a:cubicBezTo>
                    <a:pt x="8328" y="3139"/>
                    <a:pt x="8267" y="3079"/>
                    <a:pt x="8191" y="3079"/>
                  </a:cubicBezTo>
                  <a:lnTo>
                    <a:pt x="7688" y="3079"/>
                  </a:lnTo>
                  <a:cubicBezTo>
                    <a:pt x="7688" y="3068"/>
                    <a:pt x="7688" y="3058"/>
                    <a:pt x="7688" y="3047"/>
                  </a:cubicBezTo>
                  <a:cubicBezTo>
                    <a:pt x="7688" y="2936"/>
                    <a:pt x="7683" y="2824"/>
                    <a:pt x="7671" y="2714"/>
                  </a:cubicBezTo>
                  <a:lnTo>
                    <a:pt x="8313" y="2714"/>
                  </a:lnTo>
                  <a:cubicBezTo>
                    <a:pt x="8521" y="2714"/>
                    <a:pt x="8692" y="2884"/>
                    <a:pt x="8692" y="3093"/>
                  </a:cubicBezTo>
                  <a:lnTo>
                    <a:pt x="8692" y="8001"/>
                  </a:lnTo>
                  <a:lnTo>
                    <a:pt x="668" y="8001"/>
                  </a:lnTo>
                  <a:lnTo>
                    <a:pt x="668" y="7500"/>
                  </a:lnTo>
                  <a:cubicBezTo>
                    <a:pt x="668" y="7425"/>
                    <a:pt x="608" y="7364"/>
                    <a:pt x="533" y="7364"/>
                  </a:cubicBezTo>
                  <a:cubicBezTo>
                    <a:pt x="456" y="7364"/>
                    <a:pt x="396" y="7425"/>
                    <a:pt x="396" y="7500"/>
                  </a:cubicBezTo>
                  <a:lnTo>
                    <a:pt x="396" y="8001"/>
                  </a:lnTo>
                  <a:lnTo>
                    <a:pt x="154" y="8001"/>
                  </a:lnTo>
                  <a:cubicBezTo>
                    <a:pt x="78" y="8001"/>
                    <a:pt x="18" y="8062"/>
                    <a:pt x="18" y="8137"/>
                  </a:cubicBezTo>
                  <a:lnTo>
                    <a:pt x="18" y="8441"/>
                  </a:lnTo>
                  <a:cubicBezTo>
                    <a:pt x="18" y="8929"/>
                    <a:pt x="415" y="9326"/>
                    <a:pt x="903" y="9326"/>
                  </a:cubicBezTo>
                  <a:lnTo>
                    <a:pt x="8457" y="9326"/>
                  </a:lnTo>
                  <a:cubicBezTo>
                    <a:pt x="8946" y="9326"/>
                    <a:pt x="9344" y="8929"/>
                    <a:pt x="9344" y="8441"/>
                  </a:cubicBezTo>
                  <a:lnTo>
                    <a:pt x="9344" y="8137"/>
                  </a:lnTo>
                  <a:cubicBezTo>
                    <a:pt x="9344" y="8062"/>
                    <a:pt x="9282" y="8001"/>
                    <a:pt x="9207" y="8001"/>
                  </a:cubicBezTo>
                  <a:lnTo>
                    <a:pt x="8966" y="8001"/>
                  </a:lnTo>
                  <a:lnTo>
                    <a:pt x="8966" y="3093"/>
                  </a:lnTo>
                  <a:cubicBezTo>
                    <a:pt x="8966" y="2734"/>
                    <a:pt x="8673" y="2441"/>
                    <a:pt x="8313" y="2441"/>
                  </a:cubicBezTo>
                  <a:lnTo>
                    <a:pt x="7630" y="2441"/>
                  </a:lnTo>
                  <a:cubicBezTo>
                    <a:pt x="7582" y="2206"/>
                    <a:pt x="7508" y="1976"/>
                    <a:pt x="7405" y="1755"/>
                  </a:cubicBezTo>
                  <a:cubicBezTo>
                    <a:pt x="7382" y="1705"/>
                    <a:pt x="7333" y="1676"/>
                    <a:pt x="7281" y="1676"/>
                  </a:cubicBezTo>
                  <a:cubicBezTo>
                    <a:pt x="7262" y="1676"/>
                    <a:pt x="7242" y="1679"/>
                    <a:pt x="7224" y="1688"/>
                  </a:cubicBezTo>
                  <a:cubicBezTo>
                    <a:pt x="7156" y="1720"/>
                    <a:pt x="7126" y="1801"/>
                    <a:pt x="7158" y="1870"/>
                  </a:cubicBezTo>
                  <a:cubicBezTo>
                    <a:pt x="7264" y="2101"/>
                    <a:pt x="7338" y="2342"/>
                    <a:pt x="7379" y="2590"/>
                  </a:cubicBezTo>
                  <a:cubicBezTo>
                    <a:pt x="7379" y="2596"/>
                    <a:pt x="7380" y="2602"/>
                    <a:pt x="7381" y="2607"/>
                  </a:cubicBezTo>
                  <a:cubicBezTo>
                    <a:pt x="7404" y="2751"/>
                    <a:pt x="7415" y="2899"/>
                    <a:pt x="7415" y="3048"/>
                  </a:cubicBezTo>
                  <a:cubicBezTo>
                    <a:pt x="7415" y="3753"/>
                    <a:pt x="7147" y="4094"/>
                    <a:pt x="6860" y="4280"/>
                  </a:cubicBezTo>
                  <a:cubicBezTo>
                    <a:pt x="6870" y="4228"/>
                    <a:pt x="6876" y="4174"/>
                    <a:pt x="6879" y="4119"/>
                  </a:cubicBezTo>
                  <a:cubicBezTo>
                    <a:pt x="6908" y="3561"/>
                    <a:pt x="6903" y="2993"/>
                    <a:pt x="6865" y="2432"/>
                  </a:cubicBezTo>
                  <a:cubicBezTo>
                    <a:pt x="6878" y="2358"/>
                    <a:pt x="6885" y="2283"/>
                    <a:pt x="6885" y="2208"/>
                  </a:cubicBezTo>
                  <a:cubicBezTo>
                    <a:pt x="6885" y="1764"/>
                    <a:pt x="6650" y="1349"/>
                    <a:pt x="6224" y="1041"/>
                  </a:cubicBezTo>
                  <a:cubicBezTo>
                    <a:pt x="5811" y="743"/>
                    <a:pt x="5265" y="578"/>
                    <a:pt x="4685" y="578"/>
                  </a:cubicBezTo>
                  <a:cubicBezTo>
                    <a:pt x="4568" y="578"/>
                    <a:pt x="4450" y="585"/>
                    <a:pt x="4338" y="598"/>
                  </a:cubicBezTo>
                  <a:cubicBezTo>
                    <a:pt x="4077" y="628"/>
                    <a:pt x="3829" y="693"/>
                    <a:pt x="3600" y="789"/>
                  </a:cubicBezTo>
                  <a:cubicBezTo>
                    <a:pt x="3599" y="774"/>
                    <a:pt x="3597" y="760"/>
                    <a:pt x="3596" y="746"/>
                  </a:cubicBezTo>
                  <a:cubicBezTo>
                    <a:pt x="3586" y="668"/>
                    <a:pt x="3560" y="597"/>
                    <a:pt x="3519" y="536"/>
                  </a:cubicBezTo>
                  <a:cubicBezTo>
                    <a:pt x="3881" y="364"/>
                    <a:pt x="4279" y="274"/>
                    <a:pt x="4681" y="274"/>
                  </a:cubicBezTo>
                  <a:cubicBezTo>
                    <a:pt x="5555" y="274"/>
                    <a:pt x="6383" y="702"/>
                    <a:pt x="6896" y="1421"/>
                  </a:cubicBezTo>
                  <a:cubicBezTo>
                    <a:pt x="6923" y="1458"/>
                    <a:pt x="6965" y="1479"/>
                    <a:pt x="7008" y="1479"/>
                  </a:cubicBezTo>
                  <a:cubicBezTo>
                    <a:pt x="7035" y="1479"/>
                    <a:pt x="7063" y="1470"/>
                    <a:pt x="7087" y="1453"/>
                  </a:cubicBezTo>
                  <a:cubicBezTo>
                    <a:pt x="7149" y="1409"/>
                    <a:pt x="7163" y="1323"/>
                    <a:pt x="7119" y="1262"/>
                  </a:cubicBezTo>
                  <a:cubicBezTo>
                    <a:pt x="6554" y="472"/>
                    <a:pt x="5642" y="0"/>
                    <a:pt x="46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8"/>
            <p:cNvSpPr/>
            <p:nvPr/>
          </p:nvSpPr>
          <p:spPr>
            <a:xfrm>
              <a:off x="3929575" y="575600"/>
              <a:ext cx="54550" cy="6825"/>
            </a:xfrm>
            <a:custGeom>
              <a:rect b="b" l="l" r="r" t="t"/>
              <a:pathLst>
                <a:path extrusionOk="0" h="273" w="2182">
                  <a:moveTo>
                    <a:pt x="136" y="0"/>
                  </a:moveTo>
                  <a:cubicBezTo>
                    <a:pt x="61" y="0"/>
                    <a:pt x="1" y="62"/>
                    <a:pt x="1" y="137"/>
                  </a:cubicBezTo>
                  <a:cubicBezTo>
                    <a:pt x="1" y="212"/>
                    <a:pt x="61" y="273"/>
                    <a:pt x="136" y="273"/>
                  </a:cubicBezTo>
                  <a:lnTo>
                    <a:pt x="2045" y="273"/>
                  </a:lnTo>
                  <a:cubicBezTo>
                    <a:pt x="2121" y="273"/>
                    <a:pt x="2181" y="212"/>
                    <a:pt x="2181" y="137"/>
                  </a:cubicBezTo>
                  <a:cubicBezTo>
                    <a:pt x="2181" y="62"/>
                    <a:pt x="2121" y="0"/>
                    <a:pt x="20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8"/>
            <p:cNvSpPr/>
            <p:nvPr/>
          </p:nvSpPr>
          <p:spPr>
            <a:xfrm>
              <a:off x="3929575" y="590600"/>
              <a:ext cx="54550" cy="6850"/>
            </a:xfrm>
            <a:custGeom>
              <a:rect b="b" l="l" r="r" t="t"/>
              <a:pathLst>
                <a:path extrusionOk="0" h="274" w="2182">
                  <a:moveTo>
                    <a:pt x="136" y="0"/>
                  </a:moveTo>
                  <a:cubicBezTo>
                    <a:pt x="61" y="0"/>
                    <a:pt x="1" y="62"/>
                    <a:pt x="1" y="137"/>
                  </a:cubicBezTo>
                  <a:cubicBezTo>
                    <a:pt x="1" y="212"/>
                    <a:pt x="61" y="273"/>
                    <a:pt x="136" y="273"/>
                  </a:cubicBezTo>
                  <a:lnTo>
                    <a:pt x="2045" y="273"/>
                  </a:lnTo>
                  <a:cubicBezTo>
                    <a:pt x="2121" y="273"/>
                    <a:pt x="2181" y="212"/>
                    <a:pt x="2181" y="137"/>
                  </a:cubicBezTo>
                  <a:cubicBezTo>
                    <a:pt x="2181" y="62"/>
                    <a:pt x="2121" y="0"/>
                    <a:pt x="20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 name="Google Shape;2115;p78"/>
          <p:cNvGrpSpPr/>
          <p:nvPr/>
        </p:nvGrpSpPr>
        <p:grpSpPr>
          <a:xfrm>
            <a:off x="5556574" y="1311148"/>
            <a:ext cx="426202" cy="422371"/>
            <a:chOff x="4411450" y="544300"/>
            <a:chExt cx="233625" cy="231525"/>
          </a:xfrm>
        </p:grpSpPr>
        <p:sp>
          <p:nvSpPr>
            <p:cNvPr id="2116" name="Google Shape;2116;p78"/>
            <p:cNvSpPr/>
            <p:nvPr/>
          </p:nvSpPr>
          <p:spPr>
            <a:xfrm>
              <a:off x="4411450" y="544300"/>
              <a:ext cx="233625" cy="231525"/>
            </a:xfrm>
            <a:custGeom>
              <a:rect b="b" l="l" r="r" t="t"/>
              <a:pathLst>
                <a:path extrusionOk="0" h="9261" w="9345">
                  <a:moveTo>
                    <a:pt x="6687" y="274"/>
                  </a:moveTo>
                  <a:cubicBezTo>
                    <a:pt x="6787" y="274"/>
                    <a:pt x="6810" y="309"/>
                    <a:pt x="6818" y="322"/>
                  </a:cubicBezTo>
                  <a:cubicBezTo>
                    <a:pt x="6891" y="438"/>
                    <a:pt x="6798" y="759"/>
                    <a:pt x="6707" y="953"/>
                  </a:cubicBezTo>
                  <a:cubicBezTo>
                    <a:pt x="6696" y="973"/>
                    <a:pt x="6691" y="995"/>
                    <a:pt x="6691" y="1016"/>
                  </a:cubicBezTo>
                  <a:cubicBezTo>
                    <a:pt x="6691" y="1051"/>
                    <a:pt x="6706" y="1087"/>
                    <a:pt x="6732" y="1114"/>
                  </a:cubicBezTo>
                  <a:cubicBezTo>
                    <a:pt x="6759" y="1140"/>
                    <a:pt x="6793" y="1153"/>
                    <a:pt x="6828" y="1153"/>
                  </a:cubicBezTo>
                  <a:cubicBezTo>
                    <a:pt x="6864" y="1153"/>
                    <a:pt x="6899" y="1139"/>
                    <a:pt x="6926" y="1111"/>
                  </a:cubicBezTo>
                  <a:lnTo>
                    <a:pt x="6927" y="1111"/>
                  </a:lnTo>
                  <a:cubicBezTo>
                    <a:pt x="6930" y="1107"/>
                    <a:pt x="6933" y="1104"/>
                    <a:pt x="6936" y="1100"/>
                  </a:cubicBezTo>
                  <a:cubicBezTo>
                    <a:pt x="7109" y="878"/>
                    <a:pt x="7434" y="567"/>
                    <a:pt x="7616" y="567"/>
                  </a:cubicBezTo>
                  <a:lnTo>
                    <a:pt x="7617" y="567"/>
                  </a:lnTo>
                  <a:cubicBezTo>
                    <a:pt x="7642" y="567"/>
                    <a:pt x="7673" y="573"/>
                    <a:pt x="7706" y="616"/>
                  </a:cubicBezTo>
                  <a:cubicBezTo>
                    <a:pt x="7734" y="653"/>
                    <a:pt x="7734" y="731"/>
                    <a:pt x="7705" y="833"/>
                  </a:cubicBezTo>
                  <a:cubicBezTo>
                    <a:pt x="7554" y="1367"/>
                    <a:pt x="6690" y="2339"/>
                    <a:pt x="6014" y="2601"/>
                  </a:cubicBezTo>
                  <a:cubicBezTo>
                    <a:pt x="5718" y="2715"/>
                    <a:pt x="5384" y="2770"/>
                    <a:pt x="5048" y="2770"/>
                  </a:cubicBezTo>
                  <a:cubicBezTo>
                    <a:pt x="4529" y="2770"/>
                    <a:pt x="4008" y="2638"/>
                    <a:pt x="3629" y="2389"/>
                  </a:cubicBezTo>
                  <a:cubicBezTo>
                    <a:pt x="3663" y="1872"/>
                    <a:pt x="3652" y="1351"/>
                    <a:pt x="3596" y="836"/>
                  </a:cubicBezTo>
                  <a:cubicBezTo>
                    <a:pt x="3583" y="719"/>
                    <a:pt x="3528" y="616"/>
                    <a:pt x="3448" y="540"/>
                  </a:cubicBezTo>
                  <a:cubicBezTo>
                    <a:pt x="3547" y="472"/>
                    <a:pt x="3660" y="429"/>
                    <a:pt x="3788" y="413"/>
                  </a:cubicBezTo>
                  <a:cubicBezTo>
                    <a:pt x="3807" y="411"/>
                    <a:pt x="3828" y="409"/>
                    <a:pt x="3849" y="408"/>
                  </a:cubicBezTo>
                  <a:cubicBezTo>
                    <a:pt x="3853" y="408"/>
                    <a:pt x="3856" y="407"/>
                    <a:pt x="3859" y="407"/>
                  </a:cubicBezTo>
                  <a:cubicBezTo>
                    <a:pt x="3877" y="406"/>
                    <a:pt x="3895" y="405"/>
                    <a:pt x="3913" y="405"/>
                  </a:cubicBezTo>
                  <a:cubicBezTo>
                    <a:pt x="4056" y="405"/>
                    <a:pt x="4212" y="433"/>
                    <a:pt x="4379" y="487"/>
                  </a:cubicBezTo>
                  <a:cubicBezTo>
                    <a:pt x="4436" y="506"/>
                    <a:pt x="4492" y="525"/>
                    <a:pt x="4544" y="548"/>
                  </a:cubicBezTo>
                  <a:cubicBezTo>
                    <a:pt x="4655" y="592"/>
                    <a:pt x="4748" y="640"/>
                    <a:pt x="4819" y="679"/>
                  </a:cubicBezTo>
                  <a:cubicBezTo>
                    <a:pt x="4655" y="896"/>
                    <a:pt x="4484" y="1104"/>
                    <a:pt x="4303" y="1170"/>
                  </a:cubicBezTo>
                  <a:cubicBezTo>
                    <a:pt x="4232" y="1197"/>
                    <a:pt x="4196" y="1275"/>
                    <a:pt x="4222" y="1346"/>
                  </a:cubicBezTo>
                  <a:cubicBezTo>
                    <a:pt x="4243" y="1401"/>
                    <a:pt x="4295" y="1435"/>
                    <a:pt x="4350" y="1435"/>
                  </a:cubicBezTo>
                  <a:cubicBezTo>
                    <a:pt x="4366" y="1435"/>
                    <a:pt x="4382" y="1432"/>
                    <a:pt x="4398" y="1426"/>
                  </a:cubicBezTo>
                  <a:cubicBezTo>
                    <a:pt x="4676" y="1324"/>
                    <a:pt x="4891" y="1039"/>
                    <a:pt x="5099" y="762"/>
                  </a:cubicBezTo>
                  <a:cubicBezTo>
                    <a:pt x="5281" y="522"/>
                    <a:pt x="5468" y="274"/>
                    <a:pt x="5619" y="274"/>
                  </a:cubicBezTo>
                  <a:cubicBezTo>
                    <a:pt x="5666" y="274"/>
                    <a:pt x="5683" y="288"/>
                    <a:pt x="5697" y="305"/>
                  </a:cubicBezTo>
                  <a:cubicBezTo>
                    <a:pt x="5775" y="408"/>
                    <a:pt x="5740" y="714"/>
                    <a:pt x="5689" y="898"/>
                  </a:cubicBezTo>
                  <a:cubicBezTo>
                    <a:pt x="5686" y="910"/>
                    <a:pt x="5684" y="923"/>
                    <a:pt x="5684" y="936"/>
                  </a:cubicBezTo>
                  <a:cubicBezTo>
                    <a:pt x="5684" y="1003"/>
                    <a:pt x="5734" y="1060"/>
                    <a:pt x="5799" y="1070"/>
                  </a:cubicBezTo>
                  <a:cubicBezTo>
                    <a:pt x="5807" y="1071"/>
                    <a:pt x="5814" y="1072"/>
                    <a:pt x="5822" y="1072"/>
                  </a:cubicBezTo>
                  <a:cubicBezTo>
                    <a:pt x="5878" y="1072"/>
                    <a:pt x="5929" y="1037"/>
                    <a:pt x="5949" y="983"/>
                  </a:cubicBezTo>
                  <a:cubicBezTo>
                    <a:pt x="5956" y="965"/>
                    <a:pt x="6231" y="274"/>
                    <a:pt x="6687" y="274"/>
                  </a:cubicBezTo>
                  <a:close/>
                  <a:moveTo>
                    <a:pt x="7347" y="3474"/>
                  </a:moveTo>
                  <a:lnTo>
                    <a:pt x="7347" y="3474"/>
                  </a:lnTo>
                  <a:cubicBezTo>
                    <a:pt x="7500" y="3528"/>
                    <a:pt x="7610" y="3674"/>
                    <a:pt x="7610" y="3845"/>
                  </a:cubicBezTo>
                  <a:cubicBezTo>
                    <a:pt x="7610" y="4017"/>
                    <a:pt x="7502" y="4158"/>
                    <a:pt x="7353" y="4213"/>
                  </a:cubicBezTo>
                  <a:cubicBezTo>
                    <a:pt x="7356" y="3967"/>
                    <a:pt x="7354" y="3721"/>
                    <a:pt x="7347" y="3474"/>
                  </a:cubicBezTo>
                  <a:close/>
                  <a:moveTo>
                    <a:pt x="2167" y="3493"/>
                  </a:moveTo>
                  <a:cubicBezTo>
                    <a:pt x="2180" y="3506"/>
                    <a:pt x="2194" y="3520"/>
                    <a:pt x="2208" y="3535"/>
                  </a:cubicBezTo>
                  <a:cubicBezTo>
                    <a:pt x="2202" y="3760"/>
                    <a:pt x="2201" y="3988"/>
                    <a:pt x="2204" y="4214"/>
                  </a:cubicBezTo>
                  <a:cubicBezTo>
                    <a:pt x="2054" y="4159"/>
                    <a:pt x="1947" y="4015"/>
                    <a:pt x="1947" y="3845"/>
                  </a:cubicBezTo>
                  <a:cubicBezTo>
                    <a:pt x="1947" y="3693"/>
                    <a:pt x="2034" y="3557"/>
                    <a:pt x="2167" y="3493"/>
                  </a:cubicBezTo>
                  <a:close/>
                  <a:moveTo>
                    <a:pt x="6993" y="2270"/>
                  </a:moveTo>
                  <a:cubicBezTo>
                    <a:pt x="7080" y="3111"/>
                    <a:pt x="7104" y="3960"/>
                    <a:pt x="7061" y="4799"/>
                  </a:cubicBezTo>
                  <a:cubicBezTo>
                    <a:pt x="7028" y="5429"/>
                    <a:pt x="6528" y="5927"/>
                    <a:pt x="5898" y="5956"/>
                  </a:cubicBezTo>
                  <a:cubicBezTo>
                    <a:pt x="5527" y="5974"/>
                    <a:pt x="5152" y="5983"/>
                    <a:pt x="4778" y="5983"/>
                  </a:cubicBezTo>
                  <a:cubicBezTo>
                    <a:pt x="4404" y="5983"/>
                    <a:pt x="4030" y="5974"/>
                    <a:pt x="3659" y="5956"/>
                  </a:cubicBezTo>
                  <a:cubicBezTo>
                    <a:pt x="3029" y="5927"/>
                    <a:pt x="2528" y="5429"/>
                    <a:pt x="2497" y="4799"/>
                  </a:cubicBezTo>
                  <a:cubicBezTo>
                    <a:pt x="2479" y="4460"/>
                    <a:pt x="2473" y="4118"/>
                    <a:pt x="2477" y="3775"/>
                  </a:cubicBezTo>
                  <a:lnTo>
                    <a:pt x="2477" y="3775"/>
                  </a:lnTo>
                  <a:cubicBezTo>
                    <a:pt x="2516" y="3808"/>
                    <a:pt x="2555" y="3837"/>
                    <a:pt x="2591" y="3865"/>
                  </a:cubicBezTo>
                  <a:cubicBezTo>
                    <a:pt x="2644" y="3905"/>
                    <a:pt x="2706" y="3925"/>
                    <a:pt x="2767" y="3925"/>
                  </a:cubicBezTo>
                  <a:cubicBezTo>
                    <a:pt x="2812" y="3925"/>
                    <a:pt x="2856" y="3916"/>
                    <a:pt x="2897" y="3895"/>
                  </a:cubicBezTo>
                  <a:cubicBezTo>
                    <a:pt x="2998" y="3845"/>
                    <a:pt x="3060" y="3745"/>
                    <a:pt x="3060" y="3633"/>
                  </a:cubicBezTo>
                  <a:lnTo>
                    <a:pt x="3060" y="3252"/>
                  </a:lnTo>
                  <a:cubicBezTo>
                    <a:pt x="3060" y="3222"/>
                    <a:pt x="3082" y="3198"/>
                    <a:pt x="3111" y="3196"/>
                  </a:cubicBezTo>
                  <a:lnTo>
                    <a:pt x="3152" y="3193"/>
                  </a:lnTo>
                  <a:cubicBezTo>
                    <a:pt x="3384" y="3176"/>
                    <a:pt x="3570" y="2997"/>
                    <a:pt x="3595" y="2767"/>
                  </a:cubicBezTo>
                  <a:cubicBezTo>
                    <a:pt x="3598" y="2742"/>
                    <a:pt x="3600" y="2717"/>
                    <a:pt x="3603" y="2693"/>
                  </a:cubicBezTo>
                  <a:cubicBezTo>
                    <a:pt x="4012" y="2924"/>
                    <a:pt x="4527" y="3045"/>
                    <a:pt x="5043" y="3045"/>
                  </a:cubicBezTo>
                  <a:cubicBezTo>
                    <a:pt x="5411" y="3045"/>
                    <a:pt x="5781" y="2983"/>
                    <a:pt x="6111" y="2855"/>
                  </a:cubicBezTo>
                  <a:cubicBezTo>
                    <a:pt x="6402" y="2743"/>
                    <a:pt x="6711" y="2528"/>
                    <a:pt x="6993" y="2270"/>
                  </a:cubicBezTo>
                  <a:close/>
                  <a:moveTo>
                    <a:pt x="4207" y="6249"/>
                  </a:moveTo>
                  <a:cubicBezTo>
                    <a:pt x="4397" y="6254"/>
                    <a:pt x="4588" y="6256"/>
                    <a:pt x="4778" y="6256"/>
                  </a:cubicBezTo>
                  <a:cubicBezTo>
                    <a:pt x="4970" y="6256"/>
                    <a:pt x="5160" y="6254"/>
                    <a:pt x="5351" y="6249"/>
                  </a:cubicBezTo>
                  <a:lnTo>
                    <a:pt x="5351" y="6249"/>
                  </a:lnTo>
                  <a:cubicBezTo>
                    <a:pt x="5273" y="6424"/>
                    <a:pt x="5047" y="6550"/>
                    <a:pt x="4778" y="6550"/>
                  </a:cubicBezTo>
                  <a:cubicBezTo>
                    <a:pt x="4510" y="6550"/>
                    <a:pt x="4283" y="6424"/>
                    <a:pt x="4207" y="6249"/>
                  </a:cubicBezTo>
                  <a:close/>
                  <a:moveTo>
                    <a:pt x="4018" y="6465"/>
                  </a:moveTo>
                  <a:cubicBezTo>
                    <a:pt x="4117" y="6607"/>
                    <a:pt x="4276" y="6718"/>
                    <a:pt x="4466" y="6777"/>
                  </a:cubicBezTo>
                  <a:cubicBezTo>
                    <a:pt x="4347" y="6844"/>
                    <a:pt x="4190" y="6915"/>
                    <a:pt x="4001" y="6965"/>
                  </a:cubicBezTo>
                  <a:cubicBezTo>
                    <a:pt x="3965" y="6858"/>
                    <a:pt x="3930" y="6669"/>
                    <a:pt x="4018" y="6465"/>
                  </a:cubicBezTo>
                  <a:close/>
                  <a:moveTo>
                    <a:pt x="5595" y="6370"/>
                  </a:moveTo>
                  <a:cubicBezTo>
                    <a:pt x="5743" y="6610"/>
                    <a:pt x="5703" y="6842"/>
                    <a:pt x="5662" y="6965"/>
                  </a:cubicBezTo>
                  <a:cubicBezTo>
                    <a:pt x="5449" y="6910"/>
                    <a:pt x="5280" y="6827"/>
                    <a:pt x="5156" y="6754"/>
                  </a:cubicBezTo>
                  <a:cubicBezTo>
                    <a:pt x="5357" y="6677"/>
                    <a:pt x="5514" y="6539"/>
                    <a:pt x="5595" y="6370"/>
                  </a:cubicBezTo>
                  <a:close/>
                  <a:moveTo>
                    <a:pt x="6267" y="6170"/>
                  </a:moveTo>
                  <a:cubicBezTo>
                    <a:pt x="6725" y="6339"/>
                    <a:pt x="7035" y="6759"/>
                    <a:pt x="7061" y="7252"/>
                  </a:cubicBezTo>
                  <a:cubicBezTo>
                    <a:pt x="7065" y="7342"/>
                    <a:pt x="7069" y="7434"/>
                    <a:pt x="7072" y="7524"/>
                  </a:cubicBezTo>
                  <a:lnTo>
                    <a:pt x="4968" y="7524"/>
                  </a:lnTo>
                  <a:lnTo>
                    <a:pt x="4968" y="6960"/>
                  </a:lnTo>
                  <a:cubicBezTo>
                    <a:pt x="5133" y="7065"/>
                    <a:pt x="5387" y="7191"/>
                    <a:pt x="5715" y="7259"/>
                  </a:cubicBezTo>
                  <a:cubicBezTo>
                    <a:pt x="5724" y="7260"/>
                    <a:pt x="5734" y="7261"/>
                    <a:pt x="5742" y="7261"/>
                  </a:cubicBezTo>
                  <a:cubicBezTo>
                    <a:pt x="5791" y="7261"/>
                    <a:pt x="5837" y="7235"/>
                    <a:pt x="5861" y="7192"/>
                  </a:cubicBezTo>
                  <a:cubicBezTo>
                    <a:pt x="5963" y="7011"/>
                    <a:pt x="6061" y="6613"/>
                    <a:pt x="5830" y="6232"/>
                  </a:cubicBezTo>
                  <a:cubicBezTo>
                    <a:pt x="5857" y="6231"/>
                    <a:pt x="5884" y="6230"/>
                    <a:pt x="5911" y="6229"/>
                  </a:cubicBezTo>
                  <a:cubicBezTo>
                    <a:pt x="6034" y="6223"/>
                    <a:pt x="6154" y="6202"/>
                    <a:pt x="6267" y="6170"/>
                  </a:cubicBezTo>
                  <a:close/>
                  <a:moveTo>
                    <a:pt x="3290" y="6170"/>
                  </a:moveTo>
                  <a:cubicBezTo>
                    <a:pt x="3404" y="6203"/>
                    <a:pt x="3523" y="6224"/>
                    <a:pt x="3646" y="6229"/>
                  </a:cubicBezTo>
                  <a:cubicBezTo>
                    <a:pt x="3707" y="6232"/>
                    <a:pt x="3768" y="6234"/>
                    <a:pt x="3829" y="6236"/>
                  </a:cubicBezTo>
                  <a:cubicBezTo>
                    <a:pt x="3601" y="6616"/>
                    <a:pt x="3699" y="7012"/>
                    <a:pt x="3801" y="7192"/>
                  </a:cubicBezTo>
                  <a:cubicBezTo>
                    <a:pt x="3825" y="7236"/>
                    <a:pt x="3871" y="7261"/>
                    <a:pt x="3920" y="7261"/>
                  </a:cubicBezTo>
                  <a:cubicBezTo>
                    <a:pt x="3929" y="7261"/>
                    <a:pt x="3938" y="7261"/>
                    <a:pt x="3947" y="7259"/>
                  </a:cubicBezTo>
                  <a:cubicBezTo>
                    <a:pt x="4276" y="7191"/>
                    <a:pt x="4528" y="7065"/>
                    <a:pt x="4695" y="6960"/>
                  </a:cubicBezTo>
                  <a:lnTo>
                    <a:pt x="4695" y="7526"/>
                  </a:lnTo>
                  <a:lnTo>
                    <a:pt x="2485" y="7526"/>
                  </a:lnTo>
                  <a:cubicBezTo>
                    <a:pt x="2488" y="7435"/>
                    <a:pt x="2491" y="7343"/>
                    <a:pt x="2497" y="7252"/>
                  </a:cubicBezTo>
                  <a:cubicBezTo>
                    <a:pt x="2521" y="6759"/>
                    <a:pt x="2831" y="6339"/>
                    <a:pt x="3290" y="6170"/>
                  </a:cubicBezTo>
                  <a:close/>
                  <a:moveTo>
                    <a:pt x="1211" y="7798"/>
                  </a:moveTo>
                  <a:lnTo>
                    <a:pt x="1211" y="8078"/>
                  </a:lnTo>
                  <a:lnTo>
                    <a:pt x="947" y="8078"/>
                  </a:lnTo>
                  <a:cubicBezTo>
                    <a:pt x="870" y="8078"/>
                    <a:pt x="807" y="8016"/>
                    <a:pt x="807" y="7938"/>
                  </a:cubicBezTo>
                  <a:cubicBezTo>
                    <a:pt x="807" y="7901"/>
                    <a:pt x="821" y="7866"/>
                    <a:pt x="848" y="7840"/>
                  </a:cubicBezTo>
                  <a:cubicBezTo>
                    <a:pt x="874" y="7813"/>
                    <a:pt x="909" y="7798"/>
                    <a:pt x="947" y="7798"/>
                  </a:cubicBezTo>
                  <a:close/>
                  <a:moveTo>
                    <a:pt x="1559" y="7571"/>
                  </a:moveTo>
                  <a:cubicBezTo>
                    <a:pt x="1599" y="7571"/>
                    <a:pt x="1633" y="7604"/>
                    <a:pt x="1633" y="7645"/>
                  </a:cubicBezTo>
                  <a:lnTo>
                    <a:pt x="1633" y="7660"/>
                  </a:lnTo>
                  <a:lnTo>
                    <a:pt x="1633" y="7661"/>
                  </a:lnTo>
                  <a:lnTo>
                    <a:pt x="1633" y="7663"/>
                  </a:lnTo>
                  <a:lnTo>
                    <a:pt x="1633" y="8214"/>
                  </a:lnTo>
                  <a:lnTo>
                    <a:pt x="1633" y="8215"/>
                  </a:lnTo>
                  <a:lnTo>
                    <a:pt x="1633" y="8216"/>
                  </a:lnTo>
                  <a:lnTo>
                    <a:pt x="1633" y="8232"/>
                  </a:lnTo>
                  <a:cubicBezTo>
                    <a:pt x="1633" y="8273"/>
                    <a:pt x="1599" y="8307"/>
                    <a:pt x="1559" y="8307"/>
                  </a:cubicBezTo>
                  <a:cubicBezTo>
                    <a:pt x="1517" y="8307"/>
                    <a:pt x="1483" y="8273"/>
                    <a:pt x="1483" y="8232"/>
                  </a:cubicBezTo>
                  <a:lnTo>
                    <a:pt x="1483" y="7645"/>
                  </a:lnTo>
                  <a:cubicBezTo>
                    <a:pt x="1483" y="7604"/>
                    <a:pt x="1517" y="7571"/>
                    <a:pt x="1559" y="7571"/>
                  </a:cubicBezTo>
                  <a:close/>
                  <a:moveTo>
                    <a:pt x="8556" y="1527"/>
                  </a:moveTo>
                  <a:cubicBezTo>
                    <a:pt x="8840" y="1527"/>
                    <a:pt x="9071" y="1758"/>
                    <a:pt x="9071" y="2042"/>
                  </a:cubicBezTo>
                  <a:lnTo>
                    <a:pt x="9071" y="8473"/>
                  </a:lnTo>
                  <a:cubicBezTo>
                    <a:pt x="9071" y="8757"/>
                    <a:pt x="8840" y="8988"/>
                    <a:pt x="8556" y="8988"/>
                  </a:cubicBezTo>
                  <a:lnTo>
                    <a:pt x="958" y="8988"/>
                  </a:lnTo>
                  <a:cubicBezTo>
                    <a:pt x="674" y="8988"/>
                    <a:pt x="443" y="8757"/>
                    <a:pt x="443" y="8473"/>
                  </a:cubicBezTo>
                  <a:lnTo>
                    <a:pt x="443" y="3184"/>
                  </a:lnTo>
                  <a:cubicBezTo>
                    <a:pt x="466" y="3188"/>
                    <a:pt x="490" y="3192"/>
                    <a:pt x="513" y="3193"/>
                  </a:cubicBezTo>
                  <a:cubicBezTo>
                    <a:pt x="954" y="3224"/>
                    <a:pt x="1403" y="3239"/>
                    <a:pt x="1846" y="3239"/>
                  </a:cubicBezTo>
                  <a:cubicBezTo>
                    <a:pt x="1874" y="3239"/>
                    <a:pt x="1902" y="3239"/>
                    <a:pt x="1929" y="3239"/>
                  </a:cubicBezTo>
                  <a:lnTo>
                    <a:pt x="1930" y="3239"/>
                  </a:lnTo>
                  <a:cubicBezTo>
                    <a:pt x="1949" y="3239"/>
                    <a:pt x="1965" y="3248"/>
                    <a:pt x="1976" y="3262"/>
                  </a:cubicBezTo>
                  <a:cubicBezTo>
                    <a:pt x="1980" y="3268"/>
                    <a:pt x="1984" y="3274"/>
                    <a:pt x="1988" y="3279"/>
                  </a:cubicBezTo>
                  <a:cubicBezTo>
                    <a:pt x="1796" y="3399"/>
                    <a:pt x="1674" y="3610"/>
                    <a:pt x="1674" y="3845"/>
                  </a:cubicBezTo>
                  <a:cubicBezTo>
                    <a:pt x="1674" y="4168"/>
                    <a:pt x="1904" y="4438"/>
                    <a:pt x="2210" y="4498"/>
                  </a:cubicBezTo>
                  <a:cubicBezTo>
                    <a:pt x="2214" y="4605"/>
                    <a:pt x="2219" y="4710"/>
                    <a:pt x="2224" y="4814"/>
                  </a:cubicBezTo>
                  <a:cubicBezTo>
                    <a:pt x="2250" y="5333"/>
                    <a:pt x="2538" y="5779"/>
                    <a:pt x="2958" y="6026"/>
                  </a:cubicBezTo>
                  <a:cubicBezTo>
                    <a:pt x="2794" y="6122"/>
                    <a:pt x="2650" y="6249"/>
                    <a:pt x="2533" y="6402"/>
                  </a:cubicBezTo>
                  <a:cubicBezTo>
                    <a:pt x="2346" y="6643"/>
                    <a:pt x="2239" y="6932"/>
                    <a:pt x="2224" y="7237"/>
                  </a:cubicBezTo>
                  <a:cubicBezTo>
                    <a:pt x="2219" y="7334"/>
                    <a:pt x="2214" y="7430"/>
                    <a:pt x="2211" y="7526"/>
                  </a:cubicBezTo>
                  <a:lnTo>
                    <a:pt x="1884" y="7526"/>
                  </a:lnTo>
                  <a:cubicBezTo>
                    <a:pt x="1834" y="7393"/>
                    <a:pt x="1708" y="7297"/>
                    <a:pt x="1558" y="7297"/>
                  </a:cubicBezTo>
                  <a:cubicBezTo>
                    <a:pt x="1408" y="7297"/>
                    <a:pt x="1281" y="7393"/>
                    <a:pt x="1232" y="7526"/>
                  </a:cubicBezTo>
                  <a:lnTo>
                    <a:pt x="947" y="7526"/>
                  </a:lnTo>
                  <a:cubicBezTo>
                    <a:pt x="836" y="7526"/>
                    <a:pt x="733" y="7569"/>
                    <a:pt x="655" y="7646"/>
                  </a:cubicBezTo>
                  <a:cubicBezTo>
                    <a:pt x="576" y="7724"/>
                    <a:pt x="533" y="7828"/>
                    <a:pt x="533" y="7938"/>
                  </a:cubicBezTo>
                  <a:cubicBezTo>
                    <a:pt x="533" y="8167"/>
                    <a:pt x="718" y="8352"/>
                    <a:pt x="946" y="8352"/>
                  </a:cubicBezTo>
                  <a:lnTo>
                    <a:pt x="1232" y="8352"/>
                  </a:lnTo>
                  <a:cubicBezTo>
                    <a:pt x="1281" y="8485"/>
                    <a:pt x="1408" y="8580"/>
                    <a:pt x="1558" y="8580"/>
                  </a:cubicBezTo>
                  <a:cubicBezTo>
                    <a:pt x="1708" y="8580"/>
                    <a:pt x="1836" y="8485"/>
                    <a:pt x="1884" y="8352"/>
                  </a:cubicBezTo>
                  <a:lnTo>
                    <a:pt x="7203" y="8352"/>
                  </a:lnTo>
                  <a:cubicBezTo>
                    <a:pt x="7278" y="8352"/>
                    <a:pt x="7340" y="8290"/>
                    <a:pt x="7340" y="8215"/>
                  </a:cubicBezTo>
                  <a:cubicBezTo>
                    <a:pt x="7340" y="8140"/>
                    <a:pt x="7278" y="8078"/>
                    <a:pt x="7203" y="8078"/>
                  </a:cubicBezTo>
                  <a:lnTo>
                    <a:pt x="1906" y="8078"/>
                  </a:lnTo>
                  <a:lnTo>
                    <a:pt x="1906" y="7798"/>
                  </a:lnTo>
                  <a:lnTo>
                    <a:pt x="8416" y="7798"/>
                  </a:lnTo>
                  <a:cubicBezTo>
                    <a:pt x="8493" y="7798"/>
                    <a:pt x="8556" y="7861"/>
                    <a:pt x="8556" y="7938"/>
                  </a:cubicBezTo>
                  <a:cubicBezTo>
                    <a:pt x="8556" y="7975"/>
                    <a:pt x="8540" y="8011"/>
                    <a:pt x="8515" y="8037"/>
                  </a:cubicBezTo>
                  <a:cubicBezTo>
                    <a:pt x="8488" y="8064"/>
                    <a:pt x="8453" y="8078"/>
                    <a:pt x="8415" y="8078"/>
                  </a:cubicBezTo>
                  <a:lnTo>
                    <a:pt x="7749" y="8078"/>
                  </a:lnTo>
                  <a:cubicBezTo>
                    <a:pt x="7673" y="8078"/>
                    <a:pt x="7612" y="8140"/>
                    <a:pt x="7612" y="8215"/>
                  </a:cubicBezTo>
                  <a:cubicBezTo>
                    <a:pt x="7612" y="8290"/>
                    <a:pt x="7673" y="8352"/>
                    <a:pt x="7749" y="8352"/>
                  </a:cubicBezTo>
                  <a:lnTo>
                    <a:pt x="8415" y="8352"/>
                  </a:lnTo>
                  <a:cubicBezTo>
                    <a:pt x="8526" y="8352"/>
                    <a:pt x="8629" y="8309"/>
                    <a:pt x="8707" y="8231"/>
                  </a:cubicBezTo>
                  <a:cubicBezTo>
                    <a:pt x="8785" y="8153"/>
                    <a:pt x="8829" y="8049"/>
                    <a:pt x="8829" y="7938"/>
                  </a:cubicBezTo>
                  <a:cubicBezTo>
                    <a:pt x="8829" y="7711"/>
                    <a:pt x="8643" y="7526"/>
                    <a:pt x="8415" y="7526"/>
                  </a:cubicBezTo>
                  <a:lnTo>
                    <a:pt x="7345" y="7526"/>
                  </a:lnTo>
                  <a:cubicBezTo>
                    <a:pt x="7342" y="7430"/>
                    <a:pt x="7338" y="7334"/>
                    <a:pt x="7334" y="7237"/>
                  </a:cubicBezTo>
                  <a:cubicBezTo>
                    <a:pt x="7317" y="6932"/>
                    <a:pt x="7211" y="6643"/>
                    <a:pt x="7025" y="6402"/>
                  </a:cubicBezTo>
                  <a:cubicBezTo>
                    <a:pt x="6906" y="6249"/>
                    <a:pt x="6762" y="6122"/>
                    <a:pt x="6598" y="6026"/>
                  </a:cubicBezTo>
                  <a:cubicBezTo>
                    <a:pt x="7020" y="5779"/>
                    <a:pt x="7307" y="5333"/>
                    <a:pt x="7334" y="4814"/>
                  </a:cubicBezTo>
                  <a:cubicBezTo>
                    <a:pt x="7339" y="4710"/>
                    <a:pt x="7343" y="4605"/>
                    <a:pt x="7346" y="4499"/>
                  </a:cubicBezTo>
                  <a:cubicBezTo>
                    <a:pt x="7652" y="4439"/>
                    <a:pt x="7882" y="4168"/>
                    <a:pt x="7882" y="3846"/>
                  </a:cubicBezTo>
                  <a:cubicBezTo>
                    <a:pt x="7882" y="3522"/>
                    <a:pt x="7647" y="3246"/>
                    <a:pt x="7336" y="3190"/>
                  </a:cubicBezTo>
                  <a:cubicBezTo>
                    <a:pt x="7317" y="2801"/>
                    <a:pt x="7285" y="2412"/>
                    <a:pt x="7240" y="2025"/>
                  </a:cubicBezTo>
                  <a:cubicBezTo>
                    <a:pt x="7392" y="1864"/>
                    <a:pt x="7531" y="1693"/>
                    <a:pt x="7647" y="1527"/>
                  </a:cubicBezTo>
                  <a:close/>
                  <a:moveTo>
                    <a:pt x="5619" y="0"/>
                  </a:moveTo>
                  <a:cubicBezTo>
                    <a:pt x="5375" y="0"/>
                    <a:pt x="5181" y="209"/>
                    <a:pt x="4986" y="459"/>
                  </a:cubicBezTo>
                  <a:cubicBezTo>
                    <a:pt x="4905" y="413"/>
                    <a:pt x="4787" y="351"/>
                    <a:pt x="4648" y="295"/>
                  </a:cubicBezTo>
                  <a:cubicBezTo>
                    <a:pt x="4589" y="270"/>
                    <a:pt x="4527" y="247"/>
                    <a:pt x="4463" y="227"/>
                  </a:cubicBezTo>
                  <a:cubicBezTo>
                    <a:pt x="4266" y="164"/>
                    <a:pt x="4081" y="132"/>
                    <a:pt x="3909" y="132"/>
                  </a:cubicBezTo>
                  <a:cubicBezTo>
                    <a:pt x="3886" y="132"/>
                    <a:pt x="3864" y="133"/>
                    <a:pt x="3842" y="134"/>
                  </a:cubicBezTo>
                  <a:cubicBezTo>
                    <a:pt x="3841" y="134"/>
                    <a:pt x="3840" y="134"/>
                    <a:pt x="3839" y="135"/>
                  </a:cubicBezTo>
                  <a:lnTo>
                    <a:pt x="3836" y="135"/>
                  </a:lnTo>
                  <a:cubicBezTo>
                    <a:pt x="3807" y="136"/>
                    <a:pt x="3779" y="139"/>
                    <a:pt x="3753" y="142"/>
                  </a:cubicBezTo>
                  <a:cubicBezTo>
                    <a:pt x="3535" y="170"/>
                    <a:pt x="3347" y="254"/>
                    <a:pt x="3190" y="394"/>
                  </a:cubicBezTo>
                  <a:cubicBezTo>
                    <a:pt x="3184" y="401"/>
                    <a:pt x="3178" y="407"/>
                    <a:pt x="3173" y="413"/>
                  </a:cubicBezTo>
                  <a:cubicBezTo>
                    <a:pt x="3167" y="413"/>
                    <a:pt x="3160" y="411"/>
                    <a:pt x="3152" y="411"/>
                  </a:cubicBezTo>
                  <a:cubicBezTo>
                    <a:pt x="2975" y="399"/>
                    <a:pt x="2796" y="388"/>
                    <a:pt x="2623" y="381"/>
                  </a:cubicBezTo>
                  <a:cubicBezTo>
                    <a:pt x="2361" y="370"/>
                    <a:pt x="2097" y="365"/>
                    <a:pt x="1834" y="365"/>
                  </a:cubicBezTo>
                  <a:cubicBezTo>
                    <a:pt x="1604" y="365"/>
                    <a:pt x="1375" y="369"/>
                    <a:pt x="1147" y="377"/>
                  </a:cubicBezTo>
                  <a:cubicBezTo>
                    <a:pt x="1072" y="380"/>
                    <a:pt x="1013" y="443"/>
                    <a:pt x="1016" y="519"/>
                  </a:cubicBezTo>
                  <a:cubicBezTo>
                    <a:pt x="1018" y="592"/>
                    <a:pt x="1078" y="650"/>
                    <a:pt x="1151" y="650"/>
                  </a:cubicBezTo>
                  <a:cubicBezTo>
                    <a:pt x="1153" y="650"/>
                    <a:pt x="1155" y="650"/>
                    <a:pt x="1157" y="650"/>
                  </a:cubicBezTo>
                  <a:cubicBezTo>
                    <a:pt x="1378" y="642"/>
                    <a:pt x="1600" y="638"/>
                    <a:pt x="1823" y="638"/>
                  </a:cubicBezTo>
                  <a:cubicBezTo>
                    <a:pt x="2086" y="638"/>
                    <a:pt x="2350" y="643"/>
                    <a:pt x="2612" y="654"/>
                  </a:cubicBezTo>
                  <a:cubicBezTo>
                    <a:pt x="2783" y="661"/>
                    <a:pt x="2959" y="671"/>
                    <a:pt x="3134" y="684"/>
                  </a:cubicBezTo>
                  <a:cubicBezTo>
                    <a:pt x="3233" y="691"/>
                    <a:pt x="3313" y="767"/>
                    <a:pt x="3324" y="866"/>
                  </a:cubicBezTo>
                  <a:cubicBezTo>
                    <a:pt x="3392" y="1487"/>
                    <a:pt x="3392" y="2116"/>
                    <a:pt x="3324" y="2738"/>
                  </a:cubicBezTo>
                  <a:cubicBezTo>
                    <a:pt x="3313" y="2837"/>
                    <a:pt x="3233" y="2914"/>
                    <a:pt x="3134" y="2921"/>
                  </a:cubicBezTo>
                  <a:lnTo>
                    <a:pt x="3093" y="2923"/>
                  </a:lnTo>
                  <a:cubicBezTo>
                    <a:pt x="2921" y="2936"/>
                    <a:pt x="2787" y="3080"/>
                    <a:pt x="2787" y="3252"/>
                  </a:cubicBezTo>
                  <a:lnTo>
                    <a:pt x="2787" y="3634"/>
                  </a:lnTo>
                  <a:cubicBezTo>
                    <a:pt x="2787" y="3637"/>
                    <a:pt x="2787" y="3645"/>
                    <a:pt x="2777" y="3650"/>
                  </a:cubicBezTo>
                  <a:cubicBezTo>
                    <a:pt x="2773" y="3652"/>
                    <a:pt x="2770" y="3652"/>
                    <a:pt x="2768" y="3652"/>
                  </a:cubicBezTo>
                  <a:cubicBezTo>
                    <a:pt x="2762" y="3652"/>
                    <a:pt x="2758" y="3649"/>
                    <a:pt x="2757" y="3648"/>
                  </a:cubicBezTo>
                  <a:cubicBezTo>
                    <a:pt x="2581" y="3514"/>
                    <a:pt x="2342" y="3312"/>
                    <a:pt x="2200" y="3106"/>
                  </a:cubicBezTo>
                  <a:cubicBezTo>
                    <a:pt x="2138" y="3019"/>
                    <a:pt x="2037" y="2966"/>
                    <a:pt x="1930" y="2966"/>
                  </a:cubicBezTo>
                  <a:lnTo>
                    <a:pt x="1928" y="2966"/>
                  </a:lnTo>
                  <a:cubicBezTo>
                    <a:pt x="1901" y="2967"/>
                    <a:pt x="1873" y="2967"/>
                    <a:pt x="1846" y="2967"/>
                  </a:cubicBezTo>
                  <a:cubicBezTo>
                    <a:pt x="1409" y="2967"/>
                    <a:pt x="967" y="2951"/>
                    <a:pt x="533" y="2921"/>
                  </a:cubicBezTo>
                  <a:cubicBezTo>
                    <a:pt x="455" y="2916"/>
                    <a:pt x="388" y="2868"/>
                    <a:pt x="357" y="2796"/>
                  </a:cubicBezTo>
                  <a:cubicBezTo>
                    <a:pt x="350" y="2778"/>
                    <a:pt x="345" y="2758"/>
                    <a:pt x="343" y="2739"/>
                  </a:cubicBezTo>
                  <a:cubicBezTo>
                    <a:pt x="275" y="2117"/>
                    <a:pt x="275" y="1488"/>
                    <a:pt x="343" y="866"/>
                  </a:cubicBezTo>
                  <a:cubicBezTo>
                    <a:pt x="353" y="767"/>
                    <a:pt x="433" y="691"/>
                    <a:pt x="533" y="684"/>
                  </a:cubicBezTo>
                  <a:cubicBezTo>
                    <a:pt x="561" y="682"/>
                    <a:pt x="589" y="680"/>
                    <a:pt x="616" y="679"/>
                  </a:cubicBezTo>
                  <a:cubicBezTo>
                    <a:pt x="692" y="673"/>
                    <a:pt x="749" y="610"/>
                    <a:pt x="745" y="533"/>
                  </a:cubicBezTo>
                  <a:cubicBezTo>
                    <a:pt x="741" y="461"/>
                    <a:pt x="681" y="405"/>
                    <a:pt x="610" y="405"/>
                  </a:cubicBezTo>
                  <a:cubicBezTo>
                    <a:pt x="607" y="405"/>
                    <a:pt x="604" y="406"/>
                    <a:pt x="601" y="406"/>
                  </a:cubicBezTo>
                  <a:cubicBezTo>
                    <a:pt x="572" y="407"/>
                    <a:pt x="543" y="409"/>
                    <a:pt x="513" y="411"/>
                  </a:cubicBezTo>
                  <a:cubicBezTo>
                    <a:pt x="282" y="427"/>
                    <a:pt x="95" y="607"/>
                    <a:pt x="71" y="836"/>
                  </a:cubicBezTo>
                  <a:cubicBezTo>
                    <a:pt x="1" y="1478"/>
                    <a:pt x="1" y="2127"/>
                    <a:pt x="71" y="2768"/>
                  </a:cubicBezTo>
                  <a:cubicBezTo>
                    <a:pt x="76" y="2816"/>
                    <a:pt x="88" y="2862"/>
                    <a:pt x="107" y="2905"/>
                  </a:cubicBezTo>
                  <a:cubicBezTo>
                    <a:pt x="123" y="2943"/>
                    <a:pt x="145" y="2979"/>
                    <a:pt x="170" y="3012"/>
                  </a:cubicBezTo>
                  <a:lnTo>
                    <a:pt x="170" y="8473"/>
                  </a:lnTo>
                  <a:cubicBezTo>
                    <a:pt x="170" y="8907"/>
                    <a:pt x="524" y="9260"/>
                    <a:pt x="958" y="9260"/>
                  </a:cubicBezTo>
                  <a:lnTo>
                    <a:pt x="8557" y="9260"/>
                  </a:lnTo>
                  <a:cubicBezTo>
                    <a:pt x="8991" y="9260"/>
                    <a:pt x="9344" y="8907"/>
                    <a:pt x="9344" y="8473"/>
                  </a:cubicBezTo>
                  <a:lnTo>
                    <a:pt x="9344" y="2042"/>
                  </a:lnTo>
                  <a:cubicBezTo>
                    <a:pt x="9344" y="1607"/>
                    <a:pt x="8991" y="1253"/>
                    <a:pt x="8557" y="1253"/>
                  </a:cubicBezTo>
                  <a:lnTo>
                    <a:pt x="7819" y="1253"/>
                  </a:lnTo>
                  <a:cubicBezTo>
                    <a:pt x="7888" y="1130"/>
                    <a:pt x="7939" y="1012"/>
                    <a:pt x="7968" y="907"/>
                  </a:cubicBezTo>
                  <a:cubicBezTo>
                    <a:pt x="8022" y="715"/>
                    <a:pt x="8008" y="560"/>
                    <a:pt x="7924" y="450"/>
                  </a:cubicBezTo>
                  <a:cubicBezTo>
                    <a:pt x="7846" y="349"/>
                    <a:pt x="7740" y="295"/>
                    <a:pt x="7619" y="294"/>
                  </a:cubicBezTo>
                  <a:lnTo>
                    <a:pt x="7617" y="294"/>
                  </a:lnTo>
                  <a:cubicBezTo>
                    <a:pt x="7448" y="294"/>
                    <a:pt x="7269" y="400"/>
                    <a:pt x="7113" y="525"/>
                  </a:cubicBezTo>
                  <a:cubicBezTo>
                    <a:pt x="7125" y="400"/>
                    <a:pt x="7111" y="274"/>
                    <a:pt x="7048" y="176"/>
                  </a:cubicBezTo>
                  <a:cubicBezTo>
                    <a:pt x="6998" y="96"/>
                    <a:pt x="6894" y="0"/>
                    <a:pt x="6687" y="0"/>
                  </a:cubicBezTo>
                  <a:cubicBezTo>
                    <a:pt x="6441" y="0"/>
                    <a:pt x="6205" y="127"/>
                    <a:pt x="6003" y="366"/>
                  </a:cubicBezTo>
                  <a:cubicBezTo>
                    <a:pt x="5989" y="281"/>
                    <a:pt x="5961" y="202"/>
                    <a:pt x="5913" y="139"/>
                  </a:cubicBezTo>
                  <a:cubicBezTo>
                    <a:pt x="5844" y="49"/>
                    <a:pt x="5742" y="0"/>
                    <a:pt x="56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8"/>
            <p:cNvSpPr/>
            <p:nvPr/>
          </p:nvSpPr>
          <p:spPr>
            <a:xfrm>
              <a:off x="4514625" y="654650"/>
              <a:ext cx="32575" cy="14700"/>
            </a:xfrm>
            <a:custGeom>
              <a:rect b="b" l="l" r="r" t="t"/>
              <a:pathLst>
                <a:path extrusionOk="0" h="588" w="1303">
                  <a:moveTo>
                    <a:pt x="155" y="0"/>
                  </a:moveTo>
                  <a:cubicBezTo>
                    <a:pt x="136" y="0"/>
                    <a:pt x="116" y="5"/>
                    <a:pt x="97" y="13"/>
                  </a:cubicBezTo>
                  <a:cubicBezTo>
                    <a:pt x="29" y="46"/>
                    <a:pt x="0" y="128"/>
                    <a:pt x="32" y="196"/>
                  </a:cubicBezTo>
                  <a:cubicBezTo>
                    <a:pt x="146" y="434"/>
                    <a:pt x="389" y="588"/>
                    <a:pt x="651" y="588"/>
                  </a:cubicBezTo>
                  <a:cubicBezTo>
                    <a:pt x="915" y="588"/>
                    <a:pt x="1158" y="434"/>
                    <a:pt x="1271" y="196"/>
                  </a:cubicBezTo>
                  <a:cubicBezTo>
                    <a:pt x="1303" y="128"/>
                    <a:pt x="1274" y="46"/>
                    <a:pt x="1206" y="13"/>
                  </a:cubicBezTo>
                  <a:cubicBezTo>
                    <a:pt x="1187" y="5"/>
                    <a:pt x="1167" y="0"/>
                    <a:pt x="1148" y="0"/>
                  </a:cubicBezTo>
                  <a:cubicBezTo>
                    <a:pt x="1097" y="0"/>
                    <a:pt x="1048" y="29"/>
                    <a:pt x="1024" y="78"/>
                  </a:cubicBezTo>
                  <a:cubicBezTo>
                    <a:pt x="956" y="221"/>
                    <a:pt x="810" y="314"/>
                    <a:pt x="651" y="314"/>
                  </a:cubicBezTo>
                  <a:cubicBezTo>
                    <a:pt x="494" y="314"/>
                    <a:pt x="347" y="221"/>
                    <a:pt x="279" y="78"/>
                  </a:cubicBezTo>
                  <a:cubicBezTo>
                    <a:pt x="256" y="29"/>
                    <a:pt x="206"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8"/>
            <p:cNvSpPr/>
            <p:nvPr/>
          </p:nvSpPr>
          <p:spPr>
            <a:xfrm>
              <a:off x="4497200" y="627550"/>
              <a:ext cx="11000" cy="16425"/>
            </a:xfrm>
            <a:custGeom>
              <a:rect b="b" l="l" r="r" t="t"/>
              <a:pathLst>
                <a:path extrusionOk="0" h="657" w="440">
                  <a:moveTo>
                    <a:pt x="220" y="1"/>
                  </a:moveTo>
                  <a:cubicBezTo>
                    <a:pt x="98" y="1"/>
                    <a:pt x="0" y="148"/>
                    <a:pt x="0" y="329"/>
                  </a:cubicBezTo>
                  <a:cubicBezTo>
                    <a:pt x="0" y="511"/>
                    <a:pt x="98" y="657"/>
                    <a:pt x="220" y="657"/>
                  </a:cubicBezTo>
                  <a:cubicBezTo>
                    <a:pt x="341" y="657"/>
                    <a:pt x="440" y="511"/>
                    <a:pt x="440" y="329"/>
                  </a:cubicBezTo>
                  <a:cubicBezTo>
                    <a:pt x="440" y="148"/>
                    <a:pt x="341" y="1"/>
                    <a:pt x="2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8"/>
            <p:cNvSpPr/>
            <p:nvPr/>
          </p:nvSpPr>
          <p:spPr>
            <a:xfrm>
              <a:off x="4553625" y="627550"/>
              <a:ext cx="11000" cy="16425"/>
            </a:xfrm>
            <a:custGeom>
              <a:rect b="b" l="l" r="r" t="t"/>
              <a:pathLst>
                <a:path extrusionOk="0" h="657" w="440">
                  <a:moveTo>
                    <a:pt x="220" y="1"/>
                  </a:moveTo>
                  <a:cubicBezTo>
                    <a:pt x="98" y="1"/>
                    <a:pt x="0" y="148"/>
                    <a:pt x="0" y="329"/>
                  </a:cubicBezTo>
                  <a:cubicBezTo>
                    <a:pt x="0" y="511"/>
                    <a:pt x="98" y="657"/>
                    <a:pt x="220" y="657"/>
                  </a:cubicBezTo>
                  <a:cubicBezTo>
                    <a:pt x="342" y="657"/>
                    <a:pt x="440" y="511"/>
                    <a:pt x="440" y="329"/>
                  </a:cubicBezTo>
                  <a:cubicBezTo>
                    <a:pt x="440" y="148"/>
                    <a:pt x="342" y="1"/>
                    <a:pt x="2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8"/>
            <p:cNvSpPr/>
            <p:nvPr/>
          </p:nvSpPr>
          <p:spPr>
            <a:xfrm>
              <a:off x="4430000" y="576425"/>
              <a:ext cx="54550" cy="6825"/>
            </a:xfrm>
            <a:custGeom>
              <a:rect b="b" l="l" r="r" t="t"/>
              <a:pathLst>
                <a:path extrusionOk="0" h="273" w="2182">
                  <a:moveTo>
                    <a:pt x="137" y="0"/>
                  </a:moveTo>
                  <a:cubicBezTo>
                    <a:pt x="62" y="0"/>
                    <a:pt x="0" y="61"/>
                    <a:pt x="0" y="137"/>
                  </a:cubicBezTo>
                  <a:cubicBezTo>
                    <a:pt x="0" y="212"/>
                    <a:pt x="62" y="273"/>
                    <a:pt x="137" y="273"/>
                  </a:cubicBezTo>
                  <a:lnTo>
                    <a:pt x="2045" y="273"/>
                  </a:lnTo>
                  <a:cubicBezTo>
                    <a:pt x="2121" y="273"/>
                    <a:pt x="2182" y="212"/>
                    <a:pt x="2182" y="137"/>
                  </a:cubicBezTo>
                  <a:cubicBezTo>
                    <a:pt x="2182" y="61"/>
                    <a:pt x="2121" y="0"/>
                    <a:pt x="20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8"/>
            <p:cNvSpPr/>
            <p:nvPr/>
          </p:nvSpPr>
          <p:spPr>
            <a:xfrm>
              <a:off x="4430000" y="591425"/>
              <a:ext cx="54550" cy="6875"/>
            </a:xfrm>
            <a:custGeom>
              <a:rect b="b" l="l" r="r" t="t"/>
              <a:pathLst>
                <a:path extrusionOk="0" h="275" w="2182">
                  <a:moveTo>
                    <a:pt x="137" y="0"/>
                  </a:moveTo>
                  <a:cubicBezTo>
                    <a:pt x="62" y="0"/>
                    <a:pt x="0" y="61"/>
                    <a:pt x="0" y="137"/>
                  </a:cubicBezTo>
                  <a:cubicBezTo>
                    <a:pt x="0" y="212"/>
                    <a:pt x="62" y="274"/>
                    <a:pt x="137" y="274"/>
                  </a:cubicBezTo>
                  <a:lnTo>
                    <a:pt x="2045" y="274"/>
                  </a:lnTo>
                  <a:cubicBezTo>
                    <a:pt x="2121" y="274"/>
                    <a:pt x="2182" y="212"/>
                    <a:pt x="2182" y="137"/>
                  </a:cubicBezTo>
                  <a:cubicBezTo>
                    <a:pt x="2182" y="61"/>
                    <a:pt x="2121" y="0"/>
                    <a:pt x="20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78"/>
          <p:cNvGrpSpPr/>
          <p:nvPr/>
        </p:nvGrpSpPr>
        <p:grpSpPr>
          <a:xfrm>
            <a:off x="6397689" y="1309642"/>
            <a:ext cx="331430" cy="425381"/>
            <a:chOff x="4912325" y="543475"/>
            <a:chExt cx="181675" cy="233175"/>
          </a:xfrm>
        </p:grpSpPr>
        <p:sp>
          <p:nvSpPr>
            <p:cNvPr id="2123" name="Google Shape;2123;p78"/>
            <p:cNvSpPr/>
            <p:nvPr/>
          </p:nvSpPr>
          <p:spPr>
            <a:xfrm>
              <a:off x="4989975" y="659050"/>
              <a:ext cx="33750" cy="15075"/>
            </a:xfrm>
            <a:custGeom>
              <a:rect b="b" l="l" r="r" t="t"/>
              <a:pathLst>
                <a:path extrusionOk="0" h="603" w="1350">
                  <a:moveTo>
                    <a:pt x="155" y="0"/>
                  </a:moveTo>
                  <a:cubicBezTo>
                    <a:pt x="136" y="0"/>
                    <a:pt x="116" y="5"/>
                    <a:pt x="97" y="13"/>
                  </a:cubicBezTo>
                  <a:cubicBezTo>
                    <a:pt x="29" y="45"/>
                    <a:pt x="0" y="128"/>
                    <a:pt x="32" y="196"/>
                  </a:cubicBezTo>
                  <a:cubicBezTo>
                    <a:pt x="149" y="443"/>
                    <a:pt x="402" y="602"/>
                    <a:pt x="674" y="602"/>
                  </a:cubicBezTo>
                  <a:cubicBezTo>
                    <a:pt x="948" y="602"/>
                    <a:pt x="1201" y="443"/>
                    <a:pt x="1318" y="196"/>
                  </a:cubicBezTo>
                  <a:cubicBezTo>
                    <a:pt x="1350" y="128"/>
                    <a:pt x="1321" y="45"/>
                    <a:pt x="1253" y="13"/>
                  </a:cubicBezTo>
                  <a:cubicBezTo>
                    <a:pt x="1234" y="5"/>
                    <a:pt x="1214" y="0"/>
                    <a:pt x="1195" y="0"/>
                  </a:cubicBezTo>
                  <a:cubicBezTo>
                    <a:pt x="1143" y="0"/>
                    <a:pt x="1094" y="29"/>
                    <a:pt x="1071" y="78"/>
                  </a:cubicBezTo>
                  <a:cubicBezTo>
                    <a:pt x="999" y="231"/>
                    <a:pt x="843" y="329"/>
                    <a:pt x="674" y="329"/>
                  </a:cubicBezTo>
                  <a:cubicBezTo>
                    <a:pt x="507" y="329"/>
                    <a:pt x="351" y="231"/>
                    <a:pt x="279" y="78"/>
                  </a:cubicBezTo>
                  <a:cubicBezTo>
                    <a:pt x="256" y="29"/>
                    <a:pt x="206"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8"/>
            <p:cNvSpPr/>
            <p:nvPr/>
          </p:nvSpPr>
          <p:spPr>
            <a:xfrm>
              <a:off x="4971525" y="630525"/>
              <a:ext cx="11550" cy="17200"/>
            </a:xfrm>
            <a:custGeom>
              <a:rect b="b" l="l" r="r" t="t"/>
              <a:pathLst>
                <a:path extrusionOk="0" h="688" w="462">
                  <a:moveTo>
                    <a:pt x="232" y="0"/>
                  </a:moveTo>
                  <a:cubicBezTo>
                    <a:pt x="104" y="0"/>
                    <a:pt x="1" y="155"/>
                    <a:pt x="1" y="344"/>
                  </a:cubicBezTo>
                  <a:cubicBezTo>
                    <a:pt x="1" y="533"/>
                    <a:pt x="104" y="687"/>
                    <a:pt x="232" y="687"/>
                  </a:cubicBezTo>
                  <a:cubicBezTo>
                    <a:pt x="358" y="687"/>
                    <a:pt x="461" y="533"/>
                    <a:pt x="461" y="344"/>
                  </a:cubicBezTo>
                  <a:cubicBezTo>
                    <a:pt x="461" y="155"/>
                    <a:pt x="358" y="0"/>
                    <a:pt x="2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8"/>
            <p:cNvSpPr/>
            <p:nvPr/>
          </p:nvSpPr>
          <p:spPr>
            <a:xfrm>
              <a:off x="5030625" y="630525"/>
              <a:ext cx="11550" cy="17200"/>
            </a:xfrm>
            <a:custGeom>
              <a:rect b="b" l="l" r="r" t="t"/>
              <a:pathLst>
                <a:path extrusionOk="0" h="688" w="462">
                  <a:moveTo>
                    <a:pt x="230" y="0"/>
                  </a:moveTo>
                  <a:cubicBezTo>
                    <a:pt x="104" y="0"/>
                    <a:pt x="1" y="155"/>
                    <a:pt x="1" y="344"/>
                  </a:cubicBezTo>
                  <a:cubicBezTo>
                    <a:pt x="1" y="533"/>
                    <a:pt x="104" y="687"/>
                    <a:pt x="230" y="687"/>
                  </a:cubicBezTo>
                  <a:cubicBezTo>
                    <a:pt x="358" y="687"/>
                    <a:pt x="461" y="533"/>
                    <a:pt x="461" y="344"/>
                  </a:cubicBezTo>
                  <a:cubicBezTo>
                    <a:pt x="461" y="155"/>
                    <a:pt x="358" y="0"/>
                    <a:pt x="2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8"/>
            <p:cNvSpPr/>
            <p:nvPr/>
          </p:nvSpPr>
          <p:spPr>
            <a:xfrm>
              <a:off x="4912325" y="543475"/>
              <a:ext cx="181675" cy="233175"/>
            </a:xfrm>
            <a:custGeom>
              <a:rect b="b" l="l" r="r" t="t"/>
              <a:pathLst>
                <a:path extrusionOk="0" h="9327" w="7267">
                  <a:moveTo>
                    <a:pt x="6465" y="3622"/>
                  </a:moveTo>
                  <a:lnTo>
                    <a:pt x="6465" y="3622"/>
                  </a:lnTo>
                  <a:cubicBezTo>
                    <a:pt x="6631" y="3677"/>
                    <a:pt x="6753" y="3834"/>
                    <a:pt x="6753" y="4021"/>
                  </a:cubicBezTo>
                  <a:cubicBezTo>
                    <a:pt x="6753" y="4206"/>
                    <a:pt x="6635" y="4360"/>
                    <a:pt x="6471" y="4416"/>
                  </a:cubicBezTo>
                  <a:cubicBezTo>
                    <a:pt x="6475" y="4152"/>
                    <a:pt x="6472" y="3887"/>
                    <a:pt x="6465" y="3622"/>
                  </a:cubicBezTo>
                  <a:close/>
                  <a:moveTo>
                    <a:pt x="5780" y="273"/>
                  </a:moveTo>
                  <a:cubicBezTo>
                    <a:pt x="5887" y="273"/>
                    <a:pt x="5913" y="312"/>
                    <a:pt x="5922" y="327"/>
                  </a:cubicBezTo>
                  <a:cubicBezTo>
                    <a:pt x="5994" y="442"/>
                    <a:pt x="5917" y="754"/>
                    <a:pt x="5807" y="994"/>
                  </a:cubicBezTo>
                  <a:cubicBezTo>
                    <a:pt x="5779" y="1045"/>
                    <a:pt x="5787" y="1112"/>
                    <a:pt x="5832" y="1155"/>
                  </a:cubicBezTo>
                  <a:cubicBezTo>
                    <a:pt x="5859" y="1181"/>
                    <a:pt x="5893" y="1194"/>
                    <a:pt x="5928" y="1194"/>
                  </a:cubicBezTo>
                  <a:cubicBezTo>
                    <a:pt x="5963" y="1194"/>
                    <a:pt x="5997" y="1181"/>
                    <a:pt x="6024" y="1154"/>
                  </a:cubicBezTo>
                  <a:cubicBezTo>
                    <a:pt x="6028" y="1150"/>
                    <a:pt x="6032" y="1146"/>
                    <a:pt x="6035" y="1141"/>
                  </a:cubicBezTo>
                  <a:cubicBezTo>
                    <a:pt x="6177" y="959"/>
                    <a:pt x="6540" y="581"/>
                    <a:pt x="6753" y="581"/>
                  </a:cubicBezTo>
                  <a:cubicBezTo>
                    <a:pt x="6782" y="581"/>
                    <a:pt x="6816" y="587"/>
                    <a:pt x="6852" y="634"/>
                  </a:cubicBezTo>
                  <a:cubicBezTo>
                    <a:pt x="6913" y="714"/>
                    <a:pt x="6864" y="962"/>
                    <a:pt x="6620" y="1338"/>
                  </a:cubicBezTo>
                  <a:cubicBezTo>
                    <a:pt x="6383" y="1702"/>
                    <a:pt x="6028" y="2087"/>
                    <a:pt x="5670" y="2367"/>
                  </a:cubicBezTo>
                  <a:cubicBezTo>
                    <a:pt x="5610" y="2414"/>
                    <a:pt x="5600" y="2499"/>
                    <a:pt x="5646" y="2559"/>
                  </a:cubicBezTo>
                  <a:cubicBezTo>
                    <a:pt x="5673" y="2594"/>
                    <a:pt x="5713" y="2611"/>
                    <a:pt x="5753" y="2611"/>
                  </a:cubicBezTo>
                  <a:cubicBezTo>
                    <a:pt x="5783" y="2611"/>
                    <a:pt x="5813" y="2602"/>
                    <a:pt x="5838" y="2582"/>
                  </a:cubicBezTo>
                  <a:cubicBezTo>
                    <a:pt x="5927" y="2512"/>
                    <a:pt x="6017" y="2436"/>
                    <a:pt x="6104" y="2355"/>
                  </a:cubicBezTo>
                  <a:cubicBezTo>
                    <a:pt x="6198" y="3240"/>
                    <a:pt x="6223" y="4135"/>
                    <a:pt x="6177" y="5021"/>
                  </a:cubicBezTo>
                  <a:cubicBezTo>
                    <a:pt x="6151" y="5546"/>
                    <a:pt x="5813" y="5996"/>
                    <a:pt x="5319" y="6168"/>
                  </a:cubicBezTo>
                  <a:cubicBezTo>
                    <a:pt x="5318" y="6169"/>
                    <a:pt x="5316" y="6169"/>
                    <a:pt x="5315" y="6170"/>
                  </a:cubicBezTo>
                  <a:cubicBezTo>
                    <a:pt x="5199" y="6209"/>
                    <a:pt x="5078" y="6232"/>
                    <a:pt x="4954" y="6239"/>
                  </a:cubicBezTo>
                  <a:cubicBezTo>
                    <a:pt x="4565" y="6257"/>
                    <a:pt x="4173" y="6266"/>
                    <a:pt x="3781" y="6266"/>
                  </a:cubicBezTo>
                  <a:cubicBezTo>
                    <a:pt x="3389" y="6266"/>
                    <a:pt x="2997" y="6257"/>
                    <a:pt x="2608" y="6239"/>
                  </a:cubicBezTo>
                  <a:cubicBezTo>
                    <a:pt x="2483" y="6232"/>
                    <a:pt x="2363" y="6209"/>
                    <a:pt x="2247" y="6170"/>
                  </a:cubicBezTo>
                  <a:cubicBezTo>
                    <a:pt x="2133" y="6129"/>
                    <a:pt x="2025" y="6074"/>
                    <a:pt x="1926" y="6004"/>
                  </a:cubicBezTo>
                  <a:lnTo>
                    <a:pt x="1455" y="4460"/>
                  </a:lnTo>
                  <a:lnTo>
                    <a:pt x="1571" y="3906"/>
                  </a:lnTo>
                  <a:cubicBezTo>
                    <a:pt x="1587" y="3827"/>
                    <a:pt x="1560" y="3746"/>
                    <a:pt x="1497" y="3694"/>
                  </a:cubicBezTo>
                  <a:cubicBezTo>
                    <a:pt x="1460" y="3664"/>
                    <a:pt x="1415" y="3647"/>
                    <a:pt x="1370" y="3645"/>
                  </a:cubicBezTo>
                  <a:cubicBezTo>
                    <a:pt x="1370" y="3627"/>
                    <a:pt x="1371" y="3611"/>
                    <a:pt x="1371" y="3593"/>
                  </a:cubicBezTo>
                  <a:cubicBezTo>
                    <a:pt x="1700" y="3550"/>
                    <a:pt x="1968" y="3343"/>
                    <a:pt x="2155" y="2989"/>
                  </a:cubicBezTo>
                  <a:cubicBezTo>
                    <a:pt x="2221" y="2865"/>
                    <a:pt x="2266" y="2740"/>
                    <a:pt x="2296" y="2639"/>
                  </a:cubicBezTo>
                  <a:cubicBezTo>
                    <a:pt x="2622" y="2890"/>
                    <a:pt x="3059" y="3065"/>
                    <a:pt x="3552" y="3137"/>
                  </a:cubicBezTo>
                  <a:cubicBezTo>
                    <a:pt x="3722" y="3162"/>
                    <a:pt x="3893" y="3175"/>
                    <a:pt x="4063" y="3175"/>
                  </a:cubicBezTo>
                  <a:cubicBezTo>
                    <a:pt x="4456" y="3175"/>
                    <a:pt x="4839" y="3108"/>
                    <a:pt x="5175" y="2978"/>
                  </a:cubicBezTo>
                  <a:cubicBezTo>
                    <a:pt x="5236" y="2954"/>
                    <a:pt x="5298" y="2926"/>
                    <a:pt x="5361" y="2893"/>
                  </a:cubicBezTo>
                  <a:cubicBezTo>
                    <a:pt x="5428" y="2859"/>
                    <a:pt x="5454" y="2777"/>
                    <a:pt x="5420" y="2710"/>
                  </a:cubicBezTo>
                  <a:cubicBezTo>
                    <a:pt x="5395" y="2663"/>
                    <a:pt x="5347" y="2636"/>
                    <a:pt x="5298" y="2636"/>
                  </a:cubicBezTo>
                  <a:cubicBezTo>
                    <a:pt x="5277" y="2636"/>
                    <a:pt x="5255" y="2641"/>
                    <a:pt x="5235" y="2651"/>
                  </a:cubicBezTo>
                  <a:cubicBezTo>
                    <a:pt x="5182" y="2679"/>
                    <a:pt x="5128" y="2703"/>
                    <a:pt x="5077" y="2723"/>
                  </a:cubicBezTo>
                  <a:cubicBezTo>
                    <a:pt x="4775" y="2840"/>
                    <a:pt x="4420" y="2901"/>
                    <a:pt x="4059" y="2901"/>
                  </a:cubicBezTo>
                  <a:cubicBezTo>
                    <a:pt x="3903" y="2901"/>
                    <a:pt x="3746" y="2890"/>
                    <a:pt x="3592" y="2867"/>
                  </a:cubicBezTo>
                  <a:cubicBezTo>
                    <a:pt x="3061" y="2789"/>
                    <a:pt x="2606" y="2583"/>
                    <a:pt x="2312" y="2290"/>
                  </a:cubicBezTo>
                  <a:cubicBezTo>
                    <a:pt x="2286" y="2264"/>
                    <a:pt x="2251" y="2250"/>
                    <a:pt x="2216" y="2250"/>
                  </a:cubicBezTo>
                  <a:cubicBezTo>
                    <a:pt x="2201" y="2250"/>
                    <a:pt x="2186" y="2252"/>
                    <a:pt x="2172" y="2257"/>
                  </a:cubicBezTo>
                  <a:cubicBezTo>
                    <a:pt x="2123" y="2274"/>
                    <a:pt x="2088" y="2316"/>
                    <a:pt x="2080" y="2367"/>
                  </a:cubicBezTo>
                  <a:cubicBezTo>
                    <a:pt x="2079" y="2377"/>
                    <a:pt x="1931" y="3329"/>
                    <a:pt x="1239" y="3329"/>
                  </a:cubicBezTo>
                  <a:cubicBezTo>
                    <a:pt x="1166" y="3329"/>
                    <a:pt x="1106" y="3387"/>
                    <a:pt x="1104" y="3460"/>
                  </a:cubicBezTo>
                  <a:cubicBezTo>
                    <a:pt x="1102" y="3487"/>
                    <a:pt x="1101" y="3515"/>
                    <a:pt x="1100" y="3543"/>
                  </a:cubicBezTo>
                  <a:cubicBezTo>
                    <a:pt x="1067" y="3509"/>
                    <a:pt x="1030" y="3479"/>
                    <a:pt x="991" y="3453"/>
                  </a:cubicBezTo>
                  <a:cubicBezTo>
                    <a:pt x="583" y="1793"/>
                    <a:pt x="803" y="1192"/>
                    <a:pt x="1061" y="982"/>
                  </a:cubicBezTo>
                  <a:cubicBezTo>
                    <a:pt x="1173" y="892"/>
                    <a:pt x="1307" y="863"/>
                    <a:pt x="1436" y="863"/>
                  </a:cubicBezTo>
                  <a:cubicBezTo>
                    <a:pt x="1678" y="863"/>
                    <a:pt x="1899" y="968"/>
                    <a:pt x="1901" y="969"/>
                  </a:cubicBezTo>
                  <a:cubicBezTo>
                    <a:pt x="1921" y="979"/>
                    <a:pt x="1942" y="983"/>
                    <a:pt x="1962" y="983"/>
                  </a:cubicBezTo>
                  <a:cubicBezTo>
                    <a:pt x="2012" y="983"/>
                    <a:pt x="2060" y="956"/>
                    <a:pt x="2084" y="909"/>
                  </a:cubicBezTo>
                  <a:cubicBezTo>
                    <a:pt x="2234" y="617"/>
                    <a:pt x="2450" y="457"/>
                    <a:pt x="2743" y="420"/>
                  </a:cubicBezTo>
                  <a:cubicBezTo>
                    <a:pt x="2763" y="417"/>
                    <a:pt x="2785" y="415"/>
                    <a:pt x="2808" y="414"/>
                  </a:cubicBezTo>
                  <a:cubicBezTo>
                    <a:pt x="2811" y="414"/>
                    <a:pt x="2814" y="413"/>
                    <a:pt x="2817" y="413"/>
                  </a:cubicBezTo>
                  <a:cubicBezTo>
                    <a:pt x="2835" y="412"/>
                    <a:pt x="2854" y="412"/>
                    <a:pt x="2874" y="412"/>
                  </a:cubicBezTo>
                  <a:cubicBezTo>
                    <a:pt x="3023" y="412"/>
                    <a:pt x="3188" y="440"/>
                    <a:pt x="3365" y="497"/>
                  </a:cubicBezTo>
                  <a:cubicBezTo>
                    <a:pt x="3423" y="516"/>
                    <a:pt x="3482" y="538"/>
                    <a:pt x="3539" y="560"/>
                  </a:cubicBezTo>
                  <a:cubicBezTo>
                    <a:pt x="3658" y="610"/>
                    <a:pt x="3760" y="662"/>
                    <a:pt x="3833" y="702"/>
                  </a:cubicBezTo>
                  <a:cubicBezTo>
                    <a:pt x="3658" y="933"/>
                    <a:pt x="3478" y="1154"/>
                    <a:pt x="3285" y="1225"/>
                  </a:cubicBezTo>
                  <a:cubicBezTo>
                    <a:pt x="3214" y="1251"/>
                    <a:pt x="3178" y="1329"/>
                    <a:pt x="3205" y="1400"/>
                  </a:cubicBezTo>
                  <a:cubicBezTo>
                    <a:pt x="3225" y="1456"/>
                    <a:pt x="3277" y="1490"/>
                    <a:pt x="3333" y="1490"/>
                  </a:cubicBezTo>
                  <a:cubicBezTo>
                    <a:pt x="3349" y="1490"/>
                    <a:pt x="3364" y="1487"/>
                    <a:pt x="3380" y="1482"/>
                  </a:cubicBezTo>
                  <a:cubicBezTo>
                    <a:pt x="3669" y="1375"/>
                    <a:pt x="3894" y="1076"/>
                    <a:pt x="4112" y="788"/>
                  </a:cubicBezTo>
                  <a:cubicBezTo>
                    <a:pt x="4302" y="535"/>
                    <a:pt x="4499" y="273"/>
                    <a:pt x="4662" y="273"/>
                  </a:cubicBezTo>
                  <a:cubicBezTo>
                    <a:pt x="4713" y="273"/>
                    <a:pt x="4734" y="292"/>
                    <a:pt x="4747" y="309"/>
                  </a:cubicBezTo>
                  <a:cubicBezTo>
                    <a:pt x="4831" y="419"/>
                    <a:pt x="4795" y="741"/>
                    <a:pt x="4741" y="935"/>
                  </a:cubicBezTo>
                  <a:cubicBezTo>
                    <a:pt x="4738" y="947"/>
                    <a:pt x="4736" y="961"/>
                    <a:pt x="4736" y="973"/>
                  </a:cubicBezTo>
                  <a:cubicBezTo>
                    <a:pt x="4736" y="1040"/>
                    <a:pt x="4785" y="1098"/>
                    <a:pt x="4851" y="1108"/>
                  </a:cubicBezTo>
                  <a:cubicBezTo>
                    <a:pt x="4858" y="1109"/>
                    <a:pt x="4866" y="1110"/>
                    <a:pt x="4873" y="1110"/>
                  </a:cubicBezTo>
                  <a:cubicBezTo>
                    <a:pt x="4928" y="1110"/>
                    <a:pt x="4980" y="1075"/>
                    <a:pt x="5001" y="1022"/>
                  </a:cubicBezTo>
                  <a:cubicBezTo>
                    <a:pt x="5009" y="1001"/>
                    <a:pt x="5301" y="273"/>
                    <a:pt x="5780" y="273"/>
                  </a:cubicBezTo>
                  <a:close/>
                  <a:moveTo>
                    <a:pt x="3172" y="6532"/>
                  </a:moveTo>
                  <a:lnTo>
                    <a:pt x="3172" y="6532"/>
                  </a:lnTo>
                  <a:cubicBezTo>
                    <a:pt x="3375" y="6536"/>
                    <a:pt x="3578" y="6539"/>
                    <a:pt x="3780" y="6539"/>
                  </a:cubicBezTo>
                  <a:cubicBezTo>
                    <a:pt x="3983" y="6539"/>
                    <a:pt x="4187" y="6536"/>
                    <a:pt x="4390" y="6532"/>
                  </a:cubicBezTo>
                  <a:lnTo>
                    <a:pt x="4390" y="6532"/>
                  </a:lnTo>
                  <a:cubicBezTo>
                    <a:pt x="4313" y="6721"/>
                    <a:pt x="4069" y="6860"/>
                    <a:pt x="3782" y="6860"/>
                  </a:cubicBezTo>
                  <a:lnTo>
                    <a:pt x="3780" y="6860"/>
                  </a:lnTo>
                  <a:cubicBezTo>
                    <a:pt x="3493" y="6860"/>
                    <a:pt x="3249" y="6721"/>
                    <a:pt x="3172" y="6532"/>
                  </a:cubicBezTo>
                  <a:close/>
                  <a:moveTo>
                    <a:pt x="2953" y="6702"/>
                  </a:moveTo>
                  <a:cubicBezTo>
                    <a:pt x="3047" y="6872"/>
                    <a:pt x="3221" y="7008"/>
                    <a:pt x="3436" y="7079"/>
                  </a:cubicBezTo>
                  <a:cubicBezTo>
                    <a:pt x="3306" y="7155"/>
                    <a:pt x="3128" y="7239"/>
                    <a:pt x="2906" y="7296"/>
                  </a:cubicBezTo>
                  <a:cubicBezTo>
                    <a:pt x="2865" y="7173"/>
                    <a:pt x="2822" y="6944"/>
                    <a:pt x="2953" y="6702"/>
                  </a:cubicBezTo>
                  <a:close/>
                  <a:moveTo>
                    <a:pt x="4609" y="6702"/>
                  </a:moveTo>
                  <a:cubicBezTo>
                    <a:pt x="4740" y="6944"/>
                    <a:pt x="4697" y="7173"/>
                    <a:pt x="4656" y="7296"/>
                  </a:cubicBezTo>
                  <a:cubicBezTo>
                    <a:pt x="4435" y="7239"/>
                    <a:pt x="4257" y="7155"/>
                    <a:pt x="4127" y="7079"/>
                  </a:cubicBezTo>
                  <a:cubicBezTo>
                    <a:pt x="4342" y="7007"/>
                    <a:pt x="4515" y="6872"/>
                    <a:pt x="4609" y="6702"/>
                  </a:cubicBezTo>
                  <a:close/>
                  <a:moveTo>
                    <a:pt x="2041" y="6382"/>
                  </a:moveTo>
                  <a:lnTo>
                    <a:pt x="2041" y="6382"/>
                  </a:lnTo>
                  <a:cubicBezTo>
                    <a:pt x="2080" y="6398"/>
                    <a:pt x="2119" y="6414"/>
                    <a:pt x="2158" y="6427"/>
                  </a:cubicBezTo>
                  <a:cubicBezTo>
                    <a:pt x="2298" y="6475"/>
                    <a:pt x="2445" y="6504"/>
                    <a:pt x="2595" y="6511"/>
                  </a:cubicBezTo>
                  <a:cubicBezTo>
                    <a:pt x="2645" y="6513"/>
                    <a:pt x="2694" y="6516"/>
                    <a:pt x="2745" y="6518"/>
                  </a:cubicBezTo>
                  <a:cubicBezTo>
                    <a:pt x="2499" y="6915"/>
                    <a:pt x="2601" y="7333"/>
                    <a:pt x="2708" y="7522"/>
                  </a:cubicBezTo>
                  <a:cubicBezTo>
                    <a:pt x="2733" y="7566"/>
                    <a:pt x="2779" y="7592"/>
                    <a:pt x="2827" y="7592"/>
                  </a:cubicBezTo>
                  <a:cubicBezTo>
                    <a:pt x="2836" y="7592"/>
                    <a:pt x="2845" y="7591"/>
                    <a:pt x="2854" y="7589"/>
                  </a:cubicBezTo>
                  <a:cubicBezTo>
                    <a:pt x="3204" y="7517"/>
                    <a:pt x="3472" y="7381"/>
                    <a:pt x="3645" y="7271"/>
                  </a:cubicBezTo>
                  <a:lnTo>
                    <a:pt x="3645" y="7938"/>
                  </a:lnTo>
                  <a:cubicBezTo>
                    <a:pt x="3645" y="8015"/>
                    <a:pt x="3705" y="8075"/>
                    <a:pt x="3782" y="8075"/>
                  </a:cubicBezTo>
                  <a:cubicBezTo>
                    <a:pt x="3857" y="8075"/>
                    <a:pt x="3917" y="8015"/>
                    <a:pt x="3917" y="7938"/>
                  </a:cubicBezTo>
                  <a:lnTo>
                    <a:pt x="3917" y="7271"/>
                  </a:lnTo>
                  <a:cubicBezTo>
                    <a:pt x="4091" y="7381"/>
                    <a:pt x="4358" y="7517"/>
                    <a:pt x="4708" y="7589"/>
                  </a:cubicBezTo>
                  <a:cubicBezTo>
                    <a:pt x="4717" y="7590"/>
                    <a:pt x="4727" y="7591"/>
                    <a:pt x="4736" y="7591"/>
                  </a:cubicBezTo>
                  <a:cubicBezTo>
                    <a:pt x="4784" y="7591"/>
                    <a:pt x="4830" y="7566"/>
                    <a:pt x="4854" y="7522"/>
                  </a:cubicBezTo>
                  <a:cubicBezTo>
                    <a:pt x="4961" y="7333"/>
                    <a:pt x="5063" y="6915"/>
                    <a:pt x="4817" y="6518"/>
                  </a:cubicBezTo>
                  <a:cubicBezTo>
                    <a:pt x="4868" y="6516"/>
                    <a:pt x="4917" y="6513"/>
                    <a:pt x="4967" y="6511"/>
                  </a:cubicBezTo>
                  <a:cubicBezTo>
                    <a:pt x="5099" y="6505"/>
                    <a:pt x="5229" y="6483"/>
                    <a:pt x="5355" y="6443"/>
                  </a:cubicBezTo>
                  <a:cubicBezTo>
                    <a:pt x="5858" y="6650"/>
                    <a:pt x="6193" y="7147"/>
                    <a:pt x="6193" y="7693"/>
                  </a:cubicBezTo>
                  <a:lnTo>
                    <a:pt x="6193" y="7808"/>
                  </a:lnTo>
                  <a:lnTo>
                    <a:pt x="5453" y="7808"/>
                  </a:lnTo>
                  <a:lnTo>
                    <a:pt x="5453" y="7670"/>
                  </a:lnTo>
                  <a:cubicBezTo>
                    <a:pt x="5453" y="7594"/>
                    <a:pt x="5391" y="7533"/>
                    <a:pt x="5316" y="7533"/>
                  </a:cubicBezTo>
                  <a:cubicBezTo>
                    <a:pt x="5240" y="7533"/>
                    <a:pt x="5179" y="7594"/>
                    <a:pt x="5179" y="7670"/>
                  </a:cubicBezTo>
                  <a:lnTo>
                    <a:pt x="5179" y="8229"/>
                  </a:lnTo>
                  <a:lnTo>
                    <a:pt x="4530" y="8229"/>
                  </a:lnTo>
                  <a:cubicBezTo>
                    <a:pt x="4065" y="8229"/>
                    <a:pt x="3683" y="8594"/>
                    <a:pt x="3655" y="9053"/>
                  </a:cubicBezTo>
                  <a:lnTo>
                    <a:pt x="1369" y="9053"/>
                  </a:lnTo>
                  <a:lnTo>
                    <a:pt x="1369" y="7712"/>
                  </a:lnTo>
                  <a:lnTo>
                    <a:pt x="1371" y="7707"/>
                  </a:lnTo>
                  <a:cubicBezTo>
                    <a:pt x="1378" y="7681"/>
                    <a:pt x="1378" y="7654"/>
                    <a:pt x="1370" y="7630"/>
                  </a:cubicBezTo>
                  <a:lnTo>
                    <a:pt x="1087" y="6704"/>
                  </a:lnTo>
                  <a:lnTo>
                    <a:pt x="1792" y="6502"/>
                  </a:lnTo>
                  <a:lnTo>
                    <a:pt x="2071" y="7414"/>
                  </a:lnTo>
                  <a:cubicBezTo>
                    <a:pt x="2090" y="7474"/>
                    <a:pt x="2143" y="7511"/>
                    <a:pt x="2202" y="7511"/>
                  </a:cubicBezTo>
                  <a:cubicBezTo>
                    <a:pt x="2215" y="7511"/>
                    <a:pt x="2229" y="7510"/>
                    <a:pt x="2242" y="7506"/>
                  </a:cubicBezTo>
                  <a:cubicBezTo>
                    <a:pt x="2314" y="7483"/>
                    <a:pt x="2356" y="7407"/>
                    <a:pt x="2333" y="7335"/>
                  </a:cubicBezTo>
                  <a:lnTo>
                    <a:pt x="2041" y="6382"/>
                  </a:lnTo>
                  <a:close/>
                  <a:moveTo>
                    <a:pt x="6193" y="8082"/>
                  </a:moveTo>
                  <a:lnTo>
                    <a:pt x="6193" y="8758"/>
                  </a:lnTo>
                  <a:cubicBezTo>
                    <a:pt x="6193" y="8922"/>
                    <a:pt x="6060" y="9053"/>
                    <a:pt x="5897" y="9053"/>
                  </a:cubicBezTo>
                  <a:lnTo>
                    <a:pt x="3929" y="9053"/>
                  </a:lnTo>
                  <a:cubicBezTo>
                    <a:pt x="3956" y="8745"/>
                    <a:pt x="4215" y="8502"/>
                    <a:pt x="4530" y="8502"/>
                  </a:cubicBezTo>
                  <a:lnTo>
                    <a:pt x="5316" y="8502"/>
                  </a:lnTo>
                  <a:cubicBezTo>
                    <a:pt x="5391" y="8502"/>
                    <a:pt x="5453" y="8441"/>
                    <a:pt x="5453" y="8366"/>
                  </a:cubicBezTo>
                  <a:lnTo>
                    <a:pt x="5453" y="8082"/>
                  </a:lnTo>
                  <a:close/>
                  <a:moveTo>
                    <a:pt x="4662" y="0"/>
                  </a:moveTo>
                  <a:cubicBezTo>
                    <a:pt x="4408" y="0"/>
                    <a:pt x="4205" y="219"/>
                    <a:pt x="4000" y="483"/>
                  </a:cubicBezTo>
                  <a:cubicBezTo>
                    <a:pt x="3916" y="435"/>
                    <a:pt x="3792" y="370"/>
                    <a:pt x="3643" y="308"/>
                  </a:cubicBezTo>
                  <a:cubicBezTo>
                    <a:pt x="3579" y="282"/>
                    <a:pt x="3514" y="259"/>
                    <a:pt x="3448" y="237"/>
                  </a:cubicBezTo>
                  <a:cubicBezTo>
                    <a:pt x="3244" y="172"/>
                    <a:pt x="3050" y="138"/>
                    <a:pt x="2873" y="138"/>
                  </a:cubicBezTo>
                  <a:cubicBezTo>
                    <a:pt x="2849" y="138"/>
                    <a:pt x="2825" y="139"/>
                    <a:pt x="2801" y="140"/>
                  </a:cubicBezTo>
                  <a:cubicBezTo>
                    <a:pt x="2798" y="140"/>
                    <a:pt x="2796" y="140"/>
                    <a:pt x="2793" y="141"/>
                  </a:cubicBezTo>
                  <a:cubicBezTo>
                    <a:pt x="2763" y="142"/>
                    <a:pt x="2735" y="145"/>
                    <a:pt x="2708" y="148"/>
                  </a:cubicBezTo>
                  <a:cubicBezTo>
                    <a:pt x="2364" y="193"/>
                    <a:pt x="2093" y="369"/>
                    <a:pt x="1902" y="675"/>
                  </a:cubicBezTo>
                  <a:cubicBezTo>
                    <a:pt x="1794" y="636"/>
                    <a:pt x="1622" y="589"/>
                    <a:pt x="1435" y="589"/>
                  </a:cubicBezTo>
                  <a:cubicBezTo>
                    <a:pt x="1255" y="589"/>
                    <a:pt x="1059" y="633"/>
                    <a:pt x="890" y="769"/>
                  </a:cubicBezTo>
                  <a:cubicBezTo>
                    <a:pt x="443" y="1131"/>
                    <a:pt x="375" y="1999"/>
                    <a:pt x="685" y="3349"/>
                  </a:cubicBezTo>
                  <a:cubicBezTo>
                    <a:pt x="671" y="3349"/>
                    <a:pt x="657" y="3348"/>
                    <a:pt x="642" y="3348"/>
                  </a:cubicBezTo>
                  <a:cubicBezTo>
                    <a:pt x="580" y="3348"/>
                    <a:pt x="516" y="3357"/>
                    <a:pt x="454" y="3376"/>
                  </a:cubicBezTo>
                  <a:cubicBezTo>
                    <a:pt x="182" y="3459"/>
                    <a:pt x="1" y="3705"/>
                    <a:pt x="1" y="3988"/>
                  </a:cubicBezTo>
                  <a:cubicBezTo>
                    <a:pt x="1" y="4052"/>
                    <a:pt x="10" y="4114"/>
                    <a:pt x="29" y="4175"/>
                  </a:cubicBezTo>
                  <a:lnTo>
                    <a:pt x="409" y="5417"/>
                  </a:lnTo>
                  <a:cubicBezTo>
                    <a:pt x="426" y="5476"/>
                    <a:pt x="480" y="5513"/>
                    <a:pt x="539" y="5513"/>
                  </a:cubicBezTo>
                  <a:cubicBezTo>
                    <a:pt x="552" y="5513"/>
                    <a:pt x="565" y="5511"/>
                    <a:pt x="578" y="5508"/>
                  </a:cubicBezTo>
                  <a:cubicBezTo>
                    <a:pt x="650" y="5485"/>
                    <a:pt x="692" y="5409"/>
                    <a:pt x="669" y="5337"/>
                  </a:cubicBezTo>
                  <a:lnTo>
                    <a:pt x="290" y="4095"/>
                  </a:lnTo>
                  <a:cubicBezTo>
                    <a:pt x="279" y="4060"/>
                    <a:pt x="274" y="4024"/>
                    <a:pt x="274" y="3988"/>
                  </a:cubicBezTo>
                  <a:cubicBezTo>
                    <a:pt x="274" y="3826"/>
                    <a:pt x="378" y="3685"/>
                    <a:pt x="533" y="3638"/>
                  </a:cubicBezTo>
                  <a:cubicBezTo>
                    <a:pt x="569" y="3627"/>
                    <a:pt x="605" y="3621"/>
                    <a:pt x="641" y="3621"/>
                  </a:cubicBezTo>
                  <a:cubicBezTo>
                    <a:pt x="798" y="3621"/>
                    <a:pt x="943" y="3723"/>
                    <a:pt x="991" y="3881"/>
                  </a:cubicBezTo>
                  <a:lnTo>
                    <a:pt x="1001" y="3910"/>
                  </a:lnTo>
                  <a:cubicBezTo>
                    <a:pt x="1012" y="3947"/>
                    <a:pt x="1038" y="3978"/>
                    <a:pt x="1073" y="3994"/>
                  </a:cubicBezTo>
                  <a:cubicBezTo>
                    <a:pt x="1091" y="4003"/>
                    <a:pt x="1110" y="4007"/>
                    <a:pt x="1130" y="4007"/>
                  </a:cubicBezTo>
                  <a:cubicBezTo>
                    <a:pt x="1148" y="4007"/>
                    <a:pt x="1166" y="4003"/>
                    <a:pt x="1184" y="3996"/>
                  </a:cubicBezTo>
                  <a:lnTo>
                    <a:pt x="1282" y="3955"/>
                  </a:lnTo>
                  <a:lnTo>
                    <a:pt x="1180" y="4439"/>
                  </a:lnTo>
                  <a:cubicBezTo>
                    <a:pt x="1175" y="4461"/>
                    <a:pt x="1176" y="4484"/>
                    <a:pt x="1183" y="4507"/>
                  </a:cubicBezTo>
                  <a:lnTo>
                    <a:pt x="1713" y="6241"/>
                  </a:lnTo>
                  <a:lnTo>
                    <a:pt x="1008" y="6442"/>
                  </a:lnTo>
                  <a:lnTo>
                    <a:pt x="829" y="5859"/>
                  </a:lnTo>
                  <a:cubicBezTo>
                    <a:pt x="811" y="5799"/>
                    <a:pt x="757" y="5761"/>
                    <a:pt x="698" y="5761"/>
                  </a:cubicBezTo>
                  <a:cubicBezTo>
                    <a:pt x="685" y="5761"/>
                    <a:pt x="672" y="5763"/>
                    <a:pt x="659" y="5767"/>
                  </a:cubicBezTo>
                  <a:cubicBezTo>
                    <a:pt x="586" y="5790"/>
                    <a:pt x="545" y="5866"/>
                    <a:pt x="567" y="5938"/>
                  </a:cubicBezTo>
                  <a:lnTo>
                    <a:pt x="1097" y="7673"/>
                  </a:lnTo>
                  <a:cubicBezTo>
                    <a:pt x="1096" y="7679"/>
                    <a:pt x="1096" y="7686"/>
                    <a:pt x="1096" y="7692"/>
                  </a:cubicBezTo>
                  <a:lnTo>
                    <a:pt x="1096" y="9189"/>
                  </a:lnTo>
                  <a:cubicBezTo>
                    <a:pt x="1096" y="9266"/>
                    <a:pt x="1157" y="9326"/>
                    <a:pt x="1232" y="9326"/>
                  </a:cubicBezTo>
                  <a:lnTo>
                    <a:pt x="5897" y="9326"/>
                  </a:lnTo>
                  <a:cubicBezTo>
                    <a:pt x="6210" y="9326"/>
                    <a:pt x="6466" y="9071"/>
                    <a:pt x="6466" y="8758"/>
                  </a:cubicBezTo>
                  <a:lnTo>
                    <a:pt x="6466" y="7692"/>
                  </a:lnTo>
                  <a:cubicBezTo>
                    <a:pt x="6466" y="7119"/>
                    <a:pt x="6159" y="6592"/>
                    <a:pt x="5679" y="6301"/>
                  </a:cubicBezTo>
                  <a:cubicBezTo>
                    <a:pt x="6129" y="6041"/>
                    <a:pt x="6422" y="5569"/>
                    <a:pt x="6450" y="5035"/>
                  </a:cubicBezTo>
                  <a:cubicBezTo>
                    <a:pt x="6455" y="4923"/>
                    <a:pt x="6461" y="4812"/>
                    <a:pt x="6464" y="4699"/>
                  </a:cubicBezTo>
                  <a:cubicBezTo>
                    <a:pt x="6783" y="4639"/>
                    <a:pt x="7026" y="4357"/>
                    <a:pt x="7026" y="4021"/>
                  </a:cubicBezTo>
                  <a:cubicBezTo>
                    <a:pt x="7026" y="3679"/>
                    <a:pt x="6778" y="3396"/>
                    <a:pt x="6453" y="3339"/>
                  </a:cubicBezTo>
                  <a:cubicBezTo>
                    <a:pt x="6434" y="2928"/>
                    <a:pt x="6400" y="2519"/>
                    <a:pt x="6351" y="2111"/>
                  </a:cubicBezTo>
                  <a:cubicBezTo>
                    <a:pt x="6541" y="1911"/>
                    <a:pt x="6714" y="1696"/>
                    <a:pt x="6849" y="1487"/>
                  </a:cubicBezTo>
                  <a:cubicBezTo>
                    <a:pt x="7059" y="1166"/>
                    <a:pt x="7267" y="727"/>
                    <a:pt x="7069" y="469"/>
                  </a:cubicBezTo>
                  <a:cubicBezTo>
                    <a:pt x="6990" y="365"/>
                    <a:pt x="6881" y="308"/>
                    <a:pt x="6754" y="308"/>
                  </a:cubicBezTo>
                  <a:cubicBezTo>
                    <a:pt x="6576" y="308"/>
                    <a:pt x="6382" y="424"/>
                    <a:pt x="6218" y="560"/>
                  </a:cubicBezTo>
                  <a:cubicBezTo>
                    <a:pt x="6232" y="423"/>
                    <a:pt x="6220" y="286"/>
                    <a:pt x="6152" y="180"/>
                  </a:cubicBezTo>
                  <a:cubicBezTo>
                    <a:pt x="6100" y="98"/>
                    <a:pt x="5992" y="0"/>
                    <a:pt x="5780" y="0"/>
                  </a:cubicBezTo>
                  <a:cubicBezTo>
                    <a:pt x="5469" y="0"/>
                    <a:pt x="5230" y="186"/>
                    <a:pt x="5059" y="390"/>
                  </a:cubicBezTo>
                  <a:cubicBezTo>
                    <a:pt x="5044" y="288"/>
                    <a:pt x="5012" y="206"/>
                    <a:pt x="4963" y="143"/>
                  </a:cubicBezTo>
                  <a:cubicBezTo>
                    <a:pt x="4892" y="50"/>
                    <a:pt x="4787" y="0"/>
                    <a:pt x="4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 name="Google Shape;2127;p78"/>
          <p:cNvGrpSpPr/>
          <p:nvPr/>
        </p:nvGrpSpPr>
        <p:grpSpPr>
          <a:xfrm>
            <a:off x="7140198" y="1309642"/>
            <a:ext cx="432861" cy="425381"/>
            <a:chOff x="5355200" y="543475"/>
            <a:chExt cx="237275" cy="233175"/>
          </a:xfrm>
        </p:grpSpPr>
        <p:sp>
          <p:nvSpPr>
            <p:cNvPr id="2128" name="Google Shape;2128;p78"/>
            <p:cNvSpPr/>
            <p:nvPr/>
          </p:nvSpPr>
          <p:spPr>
            <a:xfrm>
              <a:off x="5423575" y="659050"/>
              <a:ext cx="33775" cy="15075"/>
            </a:xfrm>
            <a:custGeom>
              <a:rect b="b" l="l" r="r" t="t"/>
              <a:pathLst>
                <a:path extrusionOk="0" h="603" w="1351">
                  <a:moveTo>
                    <a:pt x="157" y="0"/>
                  </a:moveTo>
                  <a:cubicBezTo>
                    <a:pt x="137" y="0"/>
                    <a:pt x="117" y="5"/>
                    <a:pt x="99" y="13"/>
                  </a:cubicBezTo>
                  <a:cubicBezTo>
                    <a:pt x="30" y="45"/>
                    <a:pt x="1" y="128"/>
                    <a:pt x="34" y="196"/>
                  </a:cubicBezTo>
                  <a:cubicBezTo>
                    <a:pt x="150" y="443"/>
                    <a:pt x="402" y="602"/>
                    <a:pt x="676" y="602"/>
                  </a:cubicBezTo>
                  <a:cubicBezTo>
                    <a:pt x="949" y="602"/>
                    <a:pt x="1201" y="443"/>
                    <a:pt x="1319" y="196"/>
                  </a:cubicBezTo>
                  <a:cubicBezTo>
                    <a:pt x="1351" y="128"/>
                    <a:pt x="1322" y="45"/>
                    <a:pt x="1254" y="13"/>
                  </a:cubicBezTo>
                  <a:cubicBezTo>
                    <a:pt x="1235" y="5"/>
                    <a:pt x="1215" y="0"/>
                    <a:pt x="1196" y="0"/>
                  </a:cubicBezTo>
                  <a:cubicBezTo>
                    <a:pt x="1145" y="0"/>
                    <a:pt x="1095" y="29"/>
                    <a:pt x="1072" y="78"/>
                  </a:cubicBezTo>
                  <a:cubicBezTo>
                    <a:pt x="999" y="231"/>
                    <a:pt x="844" y="329"/>
                    <a:pt x="676" y="329"/>
                  </a:cubicBezTo>
                  <a:cubicBezTo>
                    <a:pt x="507" y="329"/>
                    <a:pt x="352" y="231"/>
                    <a:pt x="280" y="78"/>
                  </a:cubicBezTo>
                  <a:cubicBezTo>
                    <a:pt x="257" y="29"/>
                    <a:pt x="208" y="0"/>
                    <a:pt x="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8"/>
            <p:cNvSpPr/>
            <p:nvPr/>
          </p:nvSpPr>
          <p:spPr>
            <a:xfrm>
              <a:off x="5405150" y="630525"/>
              <a:ext cx="11550" cy="17200"/>
            </a:xfrm>
            <a:custGeom>
              <a:rect b="b" l="l" r="r" t="t"/>
              <a:pathLst>
                <a:path extrusionOk="0" h="688" w="462">
                  <a:moveTo>
                    <a:pt x="231" y="0"/>
                  </a:moveTo>
                  <a:cubicBezTo>
                    <a:pt x="105" y="0"/>
                    <a:pt x="1" y="155"/>
                    <a:pt x="1" y="343"/>
                  </a:cubicBezTo>
                  <a:cubicBezTo>
                    <a:pt x="1" y="533"/>
                    <a:pt x="105" y="687"/>
                    <a:pt x="231" y="687"/>
                  </a:cubicBezTo>
                  <a:cubicBezTo>
                    <a:pt x="358" y="687"/>
                    <a:pt x="462" y="533"/>
                    <a:pt x="462" y="343"/>
                  </a:cubicBezTo>
                  <a:cubicBezTo>
                    <a:pt x="462" y="155"/>
                    <a:pt x="358" y="0"/>
                    <a:pt x="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8"/>
            <p:cNvSpPr/>
            <p:nvPr/>
          </p:nvSpPr>
          <p:spPr>
            <a:xfrm>
              <a:off x="5464250" y="630525"/>
              <a:ext cx="11525" cy="17200"/>
            </a:xfrm>
            <a:custGeom>
              <a:rect b="b" l="l" r="r" t="t"/>
              <a:pathLst>
                <a:path extrusionOk="0" h="688" w="461">
                  <a:moveTo>
                    <a:pt x="231" y="0"/>
                  </a:moveTo>
                  <a:cubicBezTo>
                    <a:pt x="104" y="0"/>
                    <a:pt x="1" y="155"/>
                    <a:pt x="1" y="343"/>
                  </a:cubicBezTo>
                  <a:cubicBezTo>
                    <a:pt x="1" y="533"/>
                    <a:pt x="104" y="687"/>
                    <a:pt x="231" y="687"/>
                  </a:cubicBezTo>
                  <a:cubicBezTo>
                    <a:pt x="358" y="687"/>
                    <a:pt x="461" y="533"/>
                    <a:pt x="461" y="343"/>
                  </a:cubicBezTo>
                  <a:cubicBezTo>
                    <a:pt x="461" y="155"/>
                    <a:pt x="358" y="0"/>
                    <a:pt x="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8"/>
            <p:cNvSpPr/>
            <p:nvPr/>
          </p:nvSpPr>
          <p:spPr>
            <a:xfrm>
              <a:off x="5355200" y="543475"/>
              <a:ext cx="237275" cy="233175"/>
            </a:xfrm>
            <a:custGeom>
              <a:rect b="b" l="l" r="r" t="t"/>
              <a:pathLst>
                <a:path extrusionOk="0" h="9327" w="9491">
                  <a:moveTo>
                    <a:pt x="5410" y="274"/>
                  </a:moveTo>
                  <a:cubicBezTo>
                    <a:pt x="5518" y="274"/>
                    <a:pt x="5542" y="313"/>
                    <a:pt x="5552" y="328"/>
                  </a:cubicBezTo>
                  <a:cubicBezTo>
                    <a:pt x="5632" y="454"/>
                    <a:pt x="5531" y="796"/>
                    <a:pt x="5434" y="999"/>
                  </a:cubicBezTo>
                  <a:cubicBezTo>
                    <a:pt x="5405" y="1062"/>
                    <a:pt x="5426" y="1137"/>
                    <a:pt x="5486" y="1174"/>
                  </a:cubicBezTo>
                  <a:cubicBezTo>
                    <a:pt x="5508" y="1188"/>
                    <a:pt x="5533" y="1195"/>
                    <a:pt x="5557" y="1195"/>
                  </a:cubicBezTo>
                  <a:cubicBezTo>
                    <a:pt x="5598" y="1195"/>
                    <a:pt x="5639" y="1176"/>
                    <a:pt x="5665" y="1142"/>
                  </a:cubicBezTo>
                  <a:cubicBezTo>
                    <a:pt x="5808" y="959"/>
                    <a:pt x="6172" y="581"/>
                    <a:pt x="6384" y="581"/>
                  </a:cubicBezTo>
                  <a:cubicBezTo>
                    <a:pt x="6412" y="581"/>
                    <a:pt x="6446" y="587"/>
                    <a:pt x="6483" y="634"/>
                  </a:cubicBezTo>
                  <a:cubicBezTo>
                    <a:pt x="6512" y="675"/>
                    <a:pt x="6512" y="759"/>
                    <a:pt x="6483" y="867"/>
                  </a:cubicBezTo>
                  <a:cubicBezTo>
                    <a:pt x="6324" y="1428"/>
                    <a:pt x="5417" y="2449"/>
                    <a:pt x="4706" y="2723"/>
                  </a:cubicBezTo>
                  <a:cubicBezTo>
                    <a:pt x="4404" y="2840"/>
                    <a:pt x="4048" y="2901"/>
                    <a:pt x="3685" y="2901"/>
                  </a:cubicBezTo>
                  <a:cubicBezTo>
                    <a:pt x="3530" y="2901"/>
                    <a:pt x="3375" y="2890"/>
                    <a:pt x="3222" y="2868"/>
                  </a:cubicBezTo>
                  <a:cubicBezTo>
                    <a:pt x="2690" y="2789"/>
                    <a:pt x="2235" y="2584"/>
                    <a:pt x="1942" y="2290"/>
                  </a:cubicBezTo>
                  <a:cubicBezTo>
                    <a:pt x="1915" y="2264"/>
                    <a:pt x="1881" y="2250"/>
                    <a:pt x="1845" y="2250"/>
                  </a:cubicBezTo>
                  <a:cubicBezTo>
                    <a:pt x="1831" y="2250"/>
                    <a:pt x="1816" y="2252"/>
                    <a:pt x="1802" y="2257"/>
                  </a:cubicBezTo>
                  <a:cubicBezTo>
                    <a:pt x="1754" y="2274"/>
                    <a:pt x="1718" y="2316"/>
                    <a:pt x="1710" y="2366"/>
                  </a:cubicBezTo>
                  <a:cubicBezTo>
                    <a:pt x="1709" y="2369"/>
                    <a:pt x="1671" y="2623"/>
                    <a:pt x="1540" y="2869"/>
                  </a:cubicBezTo>
                  <a:cubicBezTo>
                    <a:pt x="1378" y="3173"/>
                    <a:pt x="1152" y="3329"/>
                    <a:pt x="870" y="3329"/>
                  </a:cubicBezTo>
                  <a:lnTo>
                    <a:pt x="858" y="3329"/>
                  </a:lnTo>
                  <a:cubicBezTo>
                    <a:pt x="768" y="3329"/>
                    <a:pt x="682" y="3346"/>
                    <a:pt x="603" y="3377"/>
                  </a:cubicBezTo>
                  <a:cubicBezTo>
                    <a:pt x="219" y="1776"/>
                    <a:pt x="436" y="1190"/>
                    <a:pt x="691" y="982"/>
                  </a:cubicBezTo>
                  <a:cubicBezTo>
                    <a:pt x="802" y="892"/>
                    <a:pt x="936" y="862"/>
                    <a:pt x="1065" y="862"/>
                  </a:cubicBezTo>
                  <a:cubicBezTo>
                    <a:pt x="1307" y="862"/>
                    <a:pt x="1529" y="968"/>
                    <a:pt x="1532" y="969"/>
                  </a:cubicBezTo>
                  <a:cubicBezTo>
                    <a:pt x="1552" y="979"/>
                    <a:pt x="1572" y="983"/>
                    <a:pt x="1592" y="983"/>
                  </a:cubicBezTo>
                  <a:cubicBezTo>
                    <a:pt x="1642" y="983"/>
                    <a:pt x="1689" y="956"/>
                    <a:pt x="1713" y="909"/>
                  </a:cubicBezTo>
                  <a:cubicBezTo>
                    <a:pt x="1865" y="617"/>
                    <a:pt x="2080" y="457"/>
                    <a:pt x="2371" y="420"/>
                  </a:cubicBezTo>
                  <a:cubicBezTo>
                    <a:pt x="2394" y="417"/>
                    <a:pt x="2417" y="415"/>
                    <a:pt x="2438" y="414"/>
                  </a:cubicBezTo>
                  <a:cubicBezTo>
                    <a:pt x="2441" y="414"/>
                    <a:pt x="2444" y="413"/>
                    <a:pt x="2446" y="413"/>
                  </a:cubicBezTo>
                  <a:cubicBezTo>
                    <a:pt x="2465" y="412"/>
                    <a:pt x="2484" y="412"/>
                    <a:pt x="2504" y="412"/>
                  </a:cubicBezTo>
                  <a:cubicBezTo>
                    <a:pt x="2653" y="412"/>
                    <a:pt x="2818" y="440"/>
                    <a:pt x="2995" y="497"/>
                  </a:cubicBezTo>
                  <a:cubicBezTo>
                    <a:pt x="3053" y="516"/>
                    <a:pt x="3112" y="538"/>
                    <a:pt x="3169" y="561"/>
                  </a:cubicBezTo>
                  <a:cubicBezTo>
                    <a:pt x="3288" y="610"/>
                    <a:pt x="3390" y="661"/>
                    <a:pt x="3464" y="702"/>
                  </a:cubicBezTo>
                  <a:cubicBezTo>
                    <a:pt x="3289" y="933"/>
                    <a:pt x="3107" y="1154"/>
                    <a:pt x="2916" y="1225"/>
                  </a:cubicBezTo>
                  <a:cubicBezTo>
                    <a:pt x="2845" y="1251"/>
                    <a:pt x="2809" y="1329"/>
                    <a:pt x="2835" y="1400"/>
                  </a:cubicBezTo>
                  <a:cubicBezTo>
                    <a:pt x="2856" y="1456"/>
                    <a:pt x="2908" y="1490"/>
                    <a:pt x="2964" y="1490"/>
                  </a:cubicBezTo>
                  <a:cubicBezTo>
                    <a:pt x="2979" y="1490"/>
                    <a:pt x="2995" y="1487"/>
                    <a:pt x="3011" y="1482"/>
                  </a:cubicBezTo>
                  <a:cubicBezTo>
                    <a:pt x="3299" y="1375"/>
                    <a:pt x="3524" y="1076"/>
                    <a:pt x="3742" y="788"/>
                  </a:cubicBezTo>
                  <a:cubicBezTo>
                    <a:pt x="3932" y="536"/>
                    <a:pt x="4130" y="274"/>
                    <a:pt x="4292" y="274"/>
                  </a:cubicBezTo>
                  <a:cubicBezTo>
                    <a:pt x="4343" y="274"/>
                    <a:pt x="4364" y="292"/>
                    <a:pt x="4377" y="309"/>
                  </a:cubicBezTo>
                  <a:cubicBezTo>
                    <a:pt x="4461" y="420"/>
                    <a:pt x="4424" y="744"/>
                    <a:pt x="4371" y="937"/>
                  </a:cubicBezTo>
                  <a:cubicBezTo>
                    <a:pt x="4351" y="1007"/>
                    <a:pt x="4390" y="1080"/>
                    <a:pt x="4460" y="1103"/>
                  </a:cubicBezTo>
                  <a:cubicBezTo>
                    <a:pt x="4475" y="1108"/>
                    <a:pt x="4489" y="1110"/>
                    <a:pt x="4503" y="1110"/>
                  </a:cubicBezTo>
                  <a:cubicBezTo>
                    <a:pt x="4558" y="1110"/>
                    <a:pt x="4610" y="1076"/>
                    <a:pt x="4630" y="1022"/>
                  </a:cubicBezTo>
                  <a:cubicBezTo>
                    <a:pt x="4633" y="1014"/>
                    <a:pt x="4922" y="274"/>
                    <a:pt x="5410" y="274"/>
                  </a:cubicBezTo>
                  <a:close/>
                  <a:moveTo>
                    <a:pt x="727" y="3623"/>
                  </a:moveTo>
                  <a:cubicBezTo>
                    <a:pt x="720" y="3887"/>
                    <a:pt x="718" y="4152"/>
                    <a:pt x="722" y="4416"/>
                  </a:cubicBezTo>
                  <a:cubicBezTo>
                    <a:pt x="557" y="4360"/>
                    <a:pt x="440" y="4204"/>
                    <a:pt x="440" y="4021"/>
                  </a:cubicBezTo>
                  <a:cubicBezTo>
                    <a:pt x="440" y="3835"/>
                    <a:pt x="560" y="3678"/>
                    <a:pt x="727" y="3623"/>
                  </a:cubicBezTo>
                  <a:close/>
                  <a:moveTo>
                    <a:pt x="7625" y="3840"/>
                  </a:moveTo>
                  <a:cubicBezTo>
                    <a:pt x="7741" y="3840"/>
                    <a:pt x="7834" y="3869"/>
                    <a:pt x="7896" y="3927"/>
                  </a:cubicBezTo>
                  <a:cubicBezTo>
                    <a:pt x="7899" y="3931"/>
                    <a:pt x="7903" y="3934"/>
                    <a:pt x="7906" y="3937"/>
                  </a:cubicBezTo>
                  <a:cubicBezTo>
                    <a:pt x="8023" y="4061"/>
                    <a:pt x="8024" y="4308"/>
                    <a:pt x="7907" y="4618"/>
                  </a:cubicBezTo>
                  <a:cubicBezTo>
                    <a:pt x="7786" y="4938"/>
                    <a:pt x="7556" y="5286"/>
                    <a:pt x="7256" y="5608"/>
                  </a:cubicBezTo>
                  <a:lnTo>
                    <a:pt x="6226" y="4579"/>
                  </a:lnTo>
                  <a:cubicBezTo>
                    <a:pt x="6547" y="4277"/>
                    <a:pt x="6895" y="4048"/>
                    <a:pt x="7217" y="3926"/>
                  </a:cubicBezTo>
                  <a:lnTo>
                    <a:pt x="7217" y="3927"/>
                  </a:lnTo>
                  <a:cubicBezTo>
                    <a:pt x="7370" y="3868"/>
                    <a:pt x="7509" y="3840"/>
                    <a:pt x="7625" y="3840"/>
                  </a:cubicBezTo>
                  <a:close/>
                  <a:moveTo>
                    <a:pt x="5293" y="4033"/>
                  </a:moveTo>
                  <a:lnTo>
                    <a:pt x="5839" y="4579"/>
                  </a:lnTo>
                  <a:cubicBezTo>
                    <a:pt x="5511" y="4928"/>
                    <a:pt x="5259" y="5310"/>
                    <a:pt x="5125" y="5666"/>
                  </a:cubicBezTo>
                  <a:cubicBezTo>
                    <a:pt x="5086" y="5769"/>
                    <a:pt x="5059" y="5867"/>
                    <a:pt x="5041" y="5961"/>
                  </a:cubicBezTo>
                  <a:cubicBezTo>
                    <a:pt x="4929" y="5727"/>
                    <a:pt x="4865" y="5465"/>
                    <a:pt x="4865" y="5189"/>
                  </a:cubicBezTo>
                  <a:cubicBezTo>
                    <a:pt x="4865" y="4765"/>
                    <a:pt x="5017" y="4354"/>
                    <a:pt x="5293" y="4033"/>
                  </a:cubicBezTo>
                  <a:close/>
                  <a:moveTo>
                    <a:pt x="8247" y="4419"/>
                  </a:moveTo>
                  <a:cubicBezTo>
                    <a:pt x="8362" y="4658"/>
                    <a:pt x="8422" y="4921"/>
                    <a:pt x="8422" y="5189"/>
                  </a:cubicBezTo>
                  <a:cubicBezTo>
                    <a:pt x="8422" y="5631"/>
                    <a:pt x="8261" y="6035"/>
                    <a:pt x="7994" y="6347"/>
                  </a:cubicBezTo>
                  <a:lnTo>
                    <a:pt x="7448" y="5801"/>
                  </a:lnTo>
                  <a:cubicBezTo>
                    <a:pt x="7778" y="5452"/>
                    <a:pt x="8029" y="5070"/>
                    <a:pt x="8163" y="4714"/>
                  </a:cubicBezTo>
                  <a:cubicBezTo>
                    <a:pt x="8202" y="4611"/>
                    <a:pt x="8230" y="4512"/>
                    <a:pt x="8247" y="4419"/>
                  </a:cubicBezTo>
                  <a:close/>
                  <a:moveTo>
                    <a:pt x="6033" y="4771"/>
                  </a:moveTo>
                  <a:lnTo>
                    <a:pt x="7062" y="5801"/>
                  </a:lnTo>
                  <a:cubicBezTo>
                    <a:pt x="6741" y="6103"/>
                    <a:pt x="6393" y="6332"/>
                    <a:pt x="6072" y="6453"/>
                  </a:cubicBezTo>
                  <a:cubicBezTo>
                    <a:pt x="5918" y="6511"/>
                    <a:pt x="5779" y="6540"/>
                    <a:pt x="5664" y="6540"/>
                  </a:cubicBezTo>
                  <a:cubicBezTo>
                    <a:pt x="5551" y="6540"/>
                    <a:pt x="5460" y="6513"/>
                    <a:pt x="5398" y="6458"/>
                  </a:cubicBezTo>
                  <a:cubicBezTo>
                    <a:pt x="5391" y="6451"/>
                    <a:pt x="5384" y="6443"/>
                    <a:pt x="5377" y="6435"/>
                  </a:cubicBezTo>
                  <a:cubicBezTo>
                    <a:pt x="5266" y="6311"/>
                    <a:pt x="5267" y="6067"/>
                    <a:pt x="5381" y="5762"/>
                  </a:cubicBezTo>
                  <a:cubicBezTo>
                    <a:pt x="5501" y="5441"/>
                    <a:pt x="5731" y="5094"/>
                    <a:pt x="6033" y="4771"/>
                  </a:cubicBezTo>
                  <a:close/>
                  <a:moveTo>
                    <a:pt x="2803" y="6532"/>
                  </a:moveTo>
                  <a:cubicBezTo>
                    <a:pt x="3006" y="6536"/>
                    <a:pt x="3208" y="6539"/>
                    <a:pt x="3411" y="6539"/>
                  </a:cubicBezTo>
                  <a:cubicBezTo>
                    <a:pt x="3614" y="6539"/>
                    <a:pt x="3817" y="6536"/>
                    <a:pt x="4020" y="6532"/>
                  </a:cubicBezTo>
                  <a:lnTo>
                    <a:pt x="4020" y="6532"/>
                  </a:lnTo>
                  <a:cubicBezTo>
                    <a:pt x="3942" y="6721"/>
                    <a:pt x="3698" y="6860"/>
                    <a:pt x="3411" y="6860"/>
                  </a:cubicBezTo>
                  <a:cubicBezTo>
                    <a:pt x="3123" y="6860"/>
                    <a:pt x="2880" y="6721"/>
                    <a:pt x="2803" y="6532"/>
                  </a:cubicBezTo>
                  <a:close/>
                  <a:moveTo>
                    <a:pt x="7256" y="5995"/>
                  </a:moveTo>
                  <a:lnTo>
                    <a:pt x="7800" y="6539"/>
                  </a:lnTo>
                  <a:cubicBezTo>
                    <a:pt x="7489" y="6807"/>
                    <a:pt x="7085" y="6969"/>
                    <a:pt x="6644" y="6969"/>
                  </a:cubicBezTo>
                  <a:cubicBezTo>
                    <a:pt x="6368" y="6969"/>
                    <a:pt x="6107" y="6905"/>
                    <a:pt x="5873" y="6792"/>
                  </a:cubicBezTo>
                  <a:cubicBezTo>
                    <a:pt x="5967" y="6775"/>
                    <a:pt x="6064" y="6748"/>
                    <a:pt x="6168" y="6709"/>
                  </a:cubicBezTo>
                  <a:cubicBezTo>
                    <a:pt x="6524" y="6575"/>
                    <a:pt x="6906" y="6323"/>
                    <a:pt x="7256" y="5995"/>
                  </a:cubicBezTo>
                  <a:close/>
                  <a:moveTo>
                    <a:pt x="2582" y="6702"/>
                  </a:moveTo>
                  <a:cubicBezTo>
                    <a:pt x="2678" y="6872"/>
                    <a:pt x="2851" y="7008"/>
                    <a:pt x="3065" y="7079"/>
                  </a:cubicBezTo>
                  <a:cubicBezTo>
                    <a:pt x="2936" y="7155"/>
                    <a:pt x="2758" y="7239"/>
                    <a:pt x="2537" y="7296"/>
                  </a:cubicBezTo>
                  <a:cubicBezTo>
                    <a:pt x="2495" y="7173"/>
                    <a:pt x="2452" y="6944"/>
                    <a:pt x="2582" y="6702"/>
                  </a:cubicBezTo>
                  <a:close/>
                  <a:moveTo>
                    <a:pt x="4239" y="6702"/>
                  </a:moveTo>
                  <a:cubicBezTo>
                    <a:pt x="4370" y="6944"/>
                    <a:pt x="4327" y="7173"/>
                    <a:pt x="4285" y="7296"/>
                  </a:cubicBezTo>
                  <a:cubicBezTo>
                    <a:pt x="4065" y="7239"/>
                    <a:pt x="3888" y="7155"/>
                    <a:pt x="3757" y="7079"/>
                  </a:cubicBezTo>
                  <a:cubicBezTo>
                    <a:pt x="3971" y="7007"/>
                    <a:pt x="4144" y="6872"/>
                    <a:pt x="4239" y="6702"/>
                  </a:cubicBezTo>
                  <a:close/>
                  <a:moveTo>
                    <a:pt x="5293" y="6734"/>
                  </a:moveTo>
                  <a:cubicBezTo>
                    <a:pt x="5390" y="6817"/>
                    <a:pt x="5494" y="6893"/>
                    <a:pt x="5605" y="6958"/>
                  </a:cubicBezTo>
                  <a:cubicBezTo>
                    <a:pt x="5683" y="7079"/>
                    <a:pt x="5741" y="7208"/>
                    <a:pt x="5777" y="7344"/>
                  </a:cubicBezTo>
                  <a:cubicBezTo>
                    <a:pt x="5535" y="7248"/>
                    <a:pt x="5306" y="7108"/>
                    <a:pt x="5101" y="6926"/>
                  </a:cubicBezTo>
                  <a:lnTo>
                    <a:pt x="5293" y="6734"/>
                  </a:lnTo>
                  <a:close/>
                  <a:moveTo>
                    <a:pt x="8380" y="3647"/>
                  </a:moveTo>
                  <a:lnTo>
                    <a:pt x="8380" y="3647"/>
                  </a:lnTo>
                  <a:cubicBezTo>
                    <a:pt x="9190" y="4557"/>
                    <a:pt x="9159" y="5958"/>
                    <a:pt x="8286" y="6832"/>
                  </a:cubicBezTo>
                  <a:cubicBezTo>
                    <a:pt x="7833" y="7285"/>
                    <a:pt x="7239" y="7511"/>
                    <a:pt x="6644" y="7511"/>
                  </a:cubicBezTo>
                  <a:cubicBezTo>
                    <a:pt x="6453" y="7511"/>
                    <a:pt x="6263" y="7488"/>
                    <a:pt x="6077" y="7441"/>
                  </a:cubicBezTo>
                  <a:cubicBezTo>
                    <a:pt x="6060" y="7337"/>
                    <a:pt x="6034" y="7235"/>
                    <a:pt x="5998" y="7137"/>
                  </a:cubicBezTo>
                  <a:lnTo>
                    <a:pt x="5998" y="7137"/>
                  </a:lnTo>
                  <a:cubicBezTo>
                    <a:pt x="6201" y="7204"/>
                    <a:pt x="6419" y="7241"/>
                    <a:pt x="6644" y="7241"/>
                  </a:cubicBezTo>
                  <a:cubicBezTo>
                    <a:pt x="7776" y="7241"/>
                    <a:pt x="8696" y="6321"/>
                    <a:pt x="8696" y="5189"/>
                  </a:cubicBezTo>
                  <a:cubicBezTo>
                    <a:pt x="8696" y="4693"/>
                    <a:pt x="8516" y="4213"/>
                    <a:pt x="8189" y="3840"/>
                  </a:cubicBezTo>
                  <a:lnTo>
                    <a:pt x="8189" y="3839"/>
                  </a:lnTo>
                  <a:lnTo>
                    <a:pt x="8380" y="3647"/>
                  </a:lnTo>
                  <a:close/>
                  <a:moveTo>
                    <a:pt x="1836" y="6444"/>
                  </a:moveTo>
                  <a:lnTo>
                    <a:pt x="1836" y="6444"/>
                  </a:lnTo>
                  <a:cubicBezTo>
                    <a:pt x="1961" y="6482"/>
                    <a:pt x="2091" y="6505"/>
                    <a:pt x="2225" y="6511"/>
                  </a:cubicBezTo>
                  <a:cubicBezTo>
                    <a:pt x="2275" y="6513"/>
                    <a:pt x="2325" y="6516"/>
                    <a:pt x="2374" y="6518"/>
                  </a:cubicBezTo>
                  <a:cubicBezTo>
                    <a:pt x="2128" y="6915"/>
                    <a:pt x="2230" y="7333"/>
                    <a:pt x="2337" y="7522"/>
                  </a:cubicBezTo>
                  <a:cubicBezTo>
                    <a:pt x="2363" y="7566"/>
                    <a:pt x="2409" y="7592"/>
                    <a:pt x="2457" y="7592"/>
                  </a:cubicBezTo>
                  <a:cubicBezTo>
                    <a:pt x="2466" y="7592"/>
                    <a:pt x="2475" y="7591"/>
                    <a:pt x="2484" y="7589"/>
                  </a:cubicBezTo>
                  <a:cubicBezTo>
                    <a:pt x="2834" y="7517"/>
                    <a:pt x="3101" y="7381"/>
                    <a:pt x="3274" y="7271"/>
                  </a:cubicBezTo>
                  <a:lnTo>
                    <a:pt x="3274" y="8479"/>
                  </a:lnTo>
                  <a:cubicBezTo>
                    <a:pt x="3117" y="8325"/>
                    <a:pt x="2899" y="8229"/>
                    <a:pt x="2662" y="8229"/>
                  </a:cubicBezTo>
                  <a:lnTo>
                    <a:pt x="2013" y="8229"/>
                  </a:lnTo>
                  <a:lnTo>
                    <a:pt x="2013" y="7669"/>
                  </a:lnTo>
                  <a:cubicBezTo>
                    <a:pt x="2013" y="7594"/>
                    <a:pt x="1951" y="7533"/>
                    <a:pt x="1876" y="7533"/>
                  </a:cubicBezTo>
                  <a:cubicBezTo>
                    <a:pt x="1801" y="7533"/>
                    <a:pt x="1740" y="7594"/>
                    <a:pt x="1740" y="7669"/>
                  </a:cubicBezTo>
                  <a:lnTo>
                    <a:pt x="1740" y="7808"/>
                  </a:lnTo>
                  <a:lnTo>
                    <a:pt x="1000" y="7808"/>
                  </a:lnTo>
                  <a:lnTo>
                    <a:pt x="1000" y="7692"/>
                  </a:lnTo>
                  <a:cubicBezTo>
                    <a:pt x="1000" y="7147"/>
                    <a:pt x="1333" y="6651"/>
                    <a:pt x="1836" y="6444"/>
                  </a:cubicBezTo>
                  <a:close/>
                  <a:moveTo>
                    <a:pt x="5013" y="6434"/>
                  </a:moveTo>
                  <a:cubicBezTo>
                    <a:pt x="5041" y="6470"/>
                    <a:pt x="5071" y="6506"/>
                    <a:pt x="5101" y="6540"/>
                  </a:cubicBezTo>
                  <a:lnTo>
                    <a:pt x="4808" y="6833"/>
                  </a:lnTo>
                  <a:cubicBezTo>
                    <a:pt x="4783" y="6858"/>
                    <a:pt x="4768" y="6892"/>
                    <a:pt x="4768" y="6929"/>
                  </a:cubicBezTo>
                  <a:cubicBezTo>
                    <a:pt x="4768" y="6965"/>
                    <a:pt x="4783" y="7000"/>
                    <a:pt x="4808" y="7025"/>
                  </a:cubicBezTo>
                  <a:cubicBezTo>
                    <a:pt x="5103" y="7320"/>
                    <a:pt x="5451" y="7529"/>
                    <a:pt x="5821" y="7652"/>
                  </a:cubicBezTo>
                  <a:cubicBezTo>
                    <a:pt x="5823" y="7666"/>
                    <a:pt x="5823" y="7679"/>
                    <a:pt x="5823" y="7693"/>
                  </a:cubicBezTo>
                  <a:lnTo>
                    <a:pt x="5823" y="7808"/>
                  </a:lnTo>
                  <a:lnTo>
                    <a:pt x="5082" y="7808"/>
                  </a:lnTo>
                  <a:lnTo>
                    <a:pt x="5082" y="7670"/>
                  </a:lnTo>
                  <a:cubicBezTo>
                    <a:pt x="5082" y="7595"/>
                    <a:pt x="5020" y="7533"/>
                    <a:pt x="4945" y="7533"/>
                  </a:cubicBezTo>
                  <a:cubicBezTo>
                    <a:pt x="4870" y="7533"/>
                    <a:pt x="4809" y="7595"/>
                    <a:pt x="4809" y="7670"/>
                  </a:cubicBezTo>
                  <a:lnTo>
                    <a:pt x="4809" y="7945"/>
                  </a:lnTo>
                  <a:lnTo>
                    <a:pt x="4809" y="7946"/>
                  </a:lnTo>
                  <a:lnTo>
                    <a:pt x="4809" y="8229"/>
                  </a:lnTo>
                  <a:lnTo>
                    <a:pt x="4161" y="8229"/>
                  </a:lnTo>
                  <a:cubicBezTo>
                    <a:pt x="3922" y="8229"/>
                    <a:pt x="3706" y="8325"/>
                    <a:pt x="3547" y="8480"/>
                  </a:cubicBezTo>
                  <a:lnTo>
                    <a:pt x="3547" y="7271"/>
                  </a:lnTo>
                  <a:cubicBezTo>
                    <a:pt x="3721" y="7382"/>
                    <a:pt x="3988" y="7517"/>
                    <a:pt x="4338" y="7589"/>
                  </a:cubicBezTo>
                  <a:cubicBezTo>
                    <a:pt x="4347" y="7591"/>
                    <a:pt x="4356" y="7592"/>
                    <a:pt x="4366" y="7592"/>
                  </a:cubicBezTo>
                  <a:cubicBezTo>
                    <a:pt x="4414" y="7592"/>
                    <a:pt x="4459" y="7567"/>
                    <a:pt x="4484" y="7522"/>
                  </a:cubicBezTo>
                  <a:cubicBezTo>
                    <a:pt x="4591" y="7334"/>
                    <a:pt x="4693" y="6916"/>
                    <a:pt x="4447" y="6518"/>
                  </a:cubicBezTo>
                  <a:cubicBezTo>
                    <a:pt x="4497" y="6516"/>
                    <a:pt x="4547" y="6514"/>
                    <a:pt x="4596" y="6511"/>
                  </a:cubicBezTo>
                  <a:cubicBezTo>
                    <a:pt x="4739" y="6504"/>
                    <a:pt x="4879" y="6478"/>
                    <a:pt x="5013" y="6434"/>
                  </a:cubicBezTo>
                  <a:close/>
                  <a:moveTo>
                    <a:pt x="6095" y="7726"/>
                  </a:moveTo>
                  <a:cubicBezTo>
                    <a:pt x="6231" y="7755"/>
                    <a:pt x="6369" y="7774"/>
                    <a:pt x="6507" y="7781"/>
                  </a:cubicBezTo>
                  <a:lnTo>
                    <a:pt x="6507" y="8558"/>
                  </a:lnTo>
                  <a:lnTo>
                    <a:pt x="6095" y="8558"/>
                  </a:lnTo>
                  <a:lnTo>
                    <a:pt x="6095" y="7726"/>
                  </a:lnTo>
                  <a:close/>
                  <a:moveTo>
                    <a:pt x="1739" y="8081"/>
                  </a:moveTo>
                  <a:lnTo>
                    <a:pt x="1739" y="8365"/>
                  </a:lnTo>
                  <a:cubicBezTo>
                    <a:pt x="1739" y="8441"/>
                    <a:pt x="1801" y="8502"/>
                    <a:pt x="1876" y="8502"/>
                  </a:cubicBezTo>
                  <a:lnTo>
                    <a:pt x="2662" y="8502"/>
                  </a:lnTo>
                  <a:cubicBezTo>
                    <a:pt x="2977" y="8502"/>
                    <a:pt x="3236" y="8745"/>
                    <a:pt x="3263" y="9053"/>
                  </a:cubicBezTo>
                  <a:lnTo>
                    <a:pt x="1294" y="9053"/>
                  </a:lnTo>
                  <a:cubicBezTo>
                    <a:pt x="1132" y="9053"/>
                    <a:pt x="1000" y="8921"/>
                    <a:pt x="1000" y="8758"/>
                  </a:cubicBezTo>
                  <a:lnTo>
                    <a:pt x="1000" y="8081"/>
                  </a:lnTo>
                  <a:close/>
                  <a:moveTo>
                    <a:pt x="5823" y="8082"/>
                  </a:moveTo>
                  <a:lnTo>
                    <a:pt x="5823" y="8616"/>
                  </a:lnTo>
                  <a:cubicBezTo>
                    <a:pt x="5713" y="8684"/>
                    <a:pt x="5640" y="8804"/>
                    <a:pt x="5640" y="8942"/>
                  </a:cubicBezTo>
                  <a:cubicBezTo>
                    <a:pt x="5640" y="8971"/>
                    <a:pt x="5643" y="9000"/>
                    <a:pt x="5650" y="9027"/>
                  </a:cubicBezTo>
                  <a:cubicBezTo>
                    <a:pt x="5611" y="9044"/>
                    <a:pt x="5570" y="9053"/>
                    <a:pt x="5527" y="9053"/>
                  </a:cubicBezTo>
                  <a:lnTo>
                    <a:pt x="3559" y="9053"/>
                  </a:lnTo>
                  <a:cubicBezTo>
                    <a:pt x="3585" y="8745"/>
                    <a:pt x="3846" y="8502"/>
                    <a:pt x="4161" y="8502"/>
                  </a:cubicBezTo>
                  <a:lnTo>
                    <a:pt x="4945" y="8502"/>
                  </a:lnTo>
                  <a:cubicBezTo>
                    <a:pt x="5021" y="8502"/>
                    <a:pt x="5082" y="8441"/>
                    <a:pt x="5082" y="8365"/>
                  </a:cubicBezTo>
                  <a:lnTo>
                    <a:pt x="5082" y="8082"/>
                  </a:lnTo>
                  <a:close/>
                  <a:moveTo>
                    <a:pt x="7263" y="8831"/>
                  </a:moveTo>
                  <a:cubicBezTo>
                    <a:pt x="7325" y="8831"/>
                    <a:pt x="7374" y="8881"/>
                    <a:pt x="7374" y="8942"/>
                  </a:cubicBezTo>
                  <a:cubicBezTo>
                    <a:pt x="7374" y="9003"/>
                    <a:pt x="7325" y="9053"/>
                    <a:pt x="7263" y="9053"/>
                  </a:cubicBezTo>
                  <a:lnTo>
                    <a:pt x="6024" y="9053"/>
                  </a:lnTo>
                  <a:cubicBezTo>
                    <a:pt x="5964" y="9053"/>
                    <a:pt x="5913" y="9004"/>
                    <a:pt x="5913" y="8942"/>
                  </a:cubicBezTo>
                  <a:cubicBezTo>
                    <a:pt x="5913" y="8881"/>
                    <a:pt x="5964" y="8831"/>
                    <a:pt x="6024" y="8831"/>
                  </a:cubicBezTo>
                  <a:close/>
                  <a:moveTo>
                    <a:pt x="5410" y="0"/>
                  </a:moveTo>
                  <a:cubicBezTo>
                    <a:pt x="5100" y="0"/>
                    <a:pt x="4860" y="187"/>
                    <a:pt x="4690" y="391"/>
                  </a:cubicBezTo>
                  <a:cubicBezTo>
                    <a:pt x="4675" y="291"/>
                    <a:pt x="4643" y="207"/>
                    <a:pt x="4594" y="144"/>
                  </a:cubicBezTo>
                  <a:cubicBezTo>
                    <a:pt x="4523" y="51"/>
                    <a:pt x="4418" y="1"/>
                    <a:pt x="4292" y="1"/>
                  </a:cubicBezTo>
                  <a:cubicBezTo>
                    <a:pt x="4038" y="1"/>
                    <a:pt x="3834" y="221"/>
                    <a:pt x="3631" y="483"/>
                  </a:cubicBezTo>
                  <a:cubicBezTo>
                    <a:pt x="3546" y="436"/>
                    <a:pt x="3421" y="369"/>
                    <a:pt x="3272" y="308"/>
                  </a:cubicBezTo>
                  <a:cubicBezTo>
                    <a:pt x="3208" y="282"/>
                    <a:pt x="3144" y="259"/>
                    <a:pt x="3079" y="237"/>
                  </a:cubicBezTo>
                  <a:cubicBezTo>
                    <a:pt x="2877" y="172"/>
                    <a:pt x="2685" y="139"/>
                    <a:pt x="2508" y="139"/>
                  </a:cubicBezTo>
                  <a:cubicBezTo>
                    <a:pt x="2482" y="139"/>
                    <a:pt x="2456" y="140"/>
                    <a:pt x="2431" y="141"/>
                  </a:cubicBezTo>
                  <a:lnTo>
                    <a:pt x="2424" y="141"/>
                  </a:lnTo>
                  <a:cubicBezTo>
                    <a:pt x="2395" y="143"/>
                    <a:pt x="2366" y="145"/>
                    <a:pt x="2337" y="149"/>
                  </a:cubicBezTo>
                  <a:cubicBezTo>
                    <a:pt x="1993" y="193"/>
                    <a:pt x="1724" y="370"/>
                    <a:pt x="1533" y="676"/>
                  </a:cubicBezTo>
                  <a:cubicBezTo>
                    <a:pt x="1424" y="637"/>
                    <a:pt x="1252" y="589"/>
                    <a:pt x="1065" y="589"/>
                  </a:cubicBezTo>
                  <a:cubicBezTo>
                    <a:pt x="884" y="589"/>
                    <a:pt x="689" y="633"/>
                    <a:pt x="519" y="770"/>
                  </a:cubicBezTo>
                  <a:cubicBezTo>
                    <a:pt x="53" y="1149"/>
                    <a:pt x="0" y="2081"/>
                    <a:pt x="362" y="3540"/>
                  </a:cubicBezTo>
                  <a:cubicBezTo>
                    <a:pt x="241" y="3665"/>
                    <a:pt x="166" y="3834"/>
                    <a:pt x="166" y="4021"/>
                  </a:cubicBezTo>
                  <a:cubicBezTo>
                    <a:pt x="166" y="4357"/>
                    <a:pt x="409" y="4640"/>
                    <a:pt x="728" y="4700"/>
                  </a:cubicBezTo>
                  <a:cubicBezTo>
                    <a:pt x="732" y="4813"/>
                    <a:pt x="736" y="4924"/>
                    <a:pt x="741" y="5035"/>
                  </a:cubicBezTo>
                  <a:cubicBezTo>
                    <a:pt x="747" y="5135"/>
                    <a:pt x="762" y="5236"/>
                    <a:pt x="786" y="5332"/>
                  </a:cubicBezTo>
                  <a:cubicBezTo>
                    <a:pt x="801" y="5395"/>
                    <a:pt x="858" y="5436"/>
                    <a:pt x="919" y="5436"/>
                  </a:cubicBezTo>
                  <a:cubicBezTo>
                    <a:pt x="930" y="5436"/>
                    <a:pt x="940" y="5435"/>
                    <a:pt x="951" y="5432"/>
                  </a:cubicBezTo>
                  <a:cubicBezTo>
                    <a:pt x="1025" y="5414"/>
                    <a:pt x="1070" y="5340"/>
                    <a:pt x="1051" y="5267"/>
                  </a:cubicBezTo>
                  <a:cubicBezTo>
                    <a:pt x="1031" y="5186"/>
                    <a:pt x="1019" y="5104"/>
                    <a:pt x="1014" y="5021"/>
                  </a:cubicBezTo>
                  <a:cubicBezTo>
                    <a:pt x="991" y="4549"/>
                    <a:pt x="986" y="4069"/>
                    <a:pt x="1002" y="3593"/>
                  </a:cubicBezTo>
                  <a:cubicBezTo>
                    <a:pt x="1330" y="3550"/>
                    <a:pt x="1599" y="3344"/>
                    <a:pt x="1785" y="2990"/>
                  </a:cubicBezTo>
                  <a:cubicBezTo>
                    <a:pt x="1850" y="2865"/>
                    <a:pt x="1896" y="2741"/>
                    <a:pt x="1925" y="2639"/>
                  </a:cubicBezTo>
                  <a:cubicBezTo>
                    <a:pt x="2252" y="2890"/>
                    <a:pt x="2688" y="3065"/>
                    <a:pt x="3182" y="3137"/>
                  </a:cubicBezTo>
                  <a:cubicBezTo>
                    <a:pt x="3352" y="3162"/>
                    <a:pt x="3523" y="3175"/>
                    <a:pt x="3692" y="3175"/>
                  </a:cubicBezTo>
                  <a:cubicBezTo>
                    <a:pt x="4086" y="3175"/>
                    <a:pt x="4469" y="3108"/>
                    <a:pt x="4805" y="2978"/>
                  </a:cubicBezTo>
                  <a:cubicBezTo>
                    <a:pt x="5111" y="2859"/>
                    <a:pt x="5437" y="2631"/>
                    <a:pt x="5735" y="2358"/>
                  </a:cubicBezTo>
                  <a:cubicBezTo>
                    <a:pt x="5768" y="2676"/>
                    <a:pt x="5793" y="2997"/>
                    <a:pt x="5809" y="3316"/>
                  </a:cubicBezTo>
                  <a:cubicBezTo>
                    <a:pt x="5539" y="3436"/>
                    <a:pt x="5296" y="3614"/>
                    <a:pt x="5100" y="3840"/>
                  </a:cubicBezTo>
                  <a:cubicBezTo>
                    <a:pt x="4772" y="4213"/>
                    <a:pt x="4592" y="4693"/>
                    <a:pt x="4592" y="5189"/>
                  </a:cubicBezTo>
                  <a:cubicBezTo>
                    <a:pt x="4592" y="5555"/>
                    <a:pt x="4689" y="5899"/>
                    <a:pt x="4857" y="6196"/>
                  </a:cubicBezTo>
                  <a:cubicBezTo>
                    <a:pt x="4768" y="6220"/>
                    <a:pt x="4677" y="6234"/>
                    <a:pt x="4584" y="6239"/>
                  </a:cubicBezTo>
                  <a:cubicBezTo>
                    <a:pt x="4195" y="6257"/>
                    <a:pt x="3803" y="6266"/>
                    <a:pt x="3411" y="6266"/>
                  </a:cubicBezTo>
                  <a:cubicBezTo>
                    <a:pt x="3019" y="6266"/>
                    <a:pt x="2627" y="6257"/>
                    <a:pt x="2237" y="6239"/>
                  </a:cubicBezTo>
                  <a:cubicBezTo>
                    <a:pt x="1844" y="6220"/>
                    <a:pt x="1487" y="6026"/>
                    <a:pt x="1256" y="5707"/>
                  </a:cubicBezTo>
                  <a:cubicBezTo>
                    <a:pt x="1229" y="5670"/>
                    <a:pt x="1187" y="5651"/>
                    <a:pt x="1145" y="5651"/>
                  </a:cubicBezTo>
                  <a:cubicBezTo>
                    <a:pt x="1117" y="5651"/>
                    <a:pt x="1090" y="5659"/>
                    <a:pt x="1066" y="5676"/>
                  </a:cubicBezTo>
                  <a:cubicBezTo>
                    <a:pt x="1004" y="5721"/>
                    <a:pt x="991" y="5806"/>
                    <a:pt x="1035" y="5867"/>
                  </a:cubicBezTo>
                  <a:cubicBezTo>
                    <a:pt x="1165" y="6047"/>
                    <a:pt x="1327" y="6193"/>
                    <a:pt x="1513" y="6301"/>
                  </a:cubicBezTo>
                  <a:cubicBezTo>
                    <a:pt x="1033" y="6592"/>
                    <a:pt x="726" y="7119"/>
                    <a:pt x="726" y="7693"/>
                  </a:cubicBezTo>
                  <a:lnTo>
                    <a:pt x="726" y="7943"/>
                  </a:lnTo>
                  <a:lnTo>
                    <a:pt x="726" y="7945"/>
                  </a:lnTo>
                  <a:lnTo>
                    <a:pt x="726" y="8758"/>
                  </a:lnTo>
                  <a:cubicBezTo>
                    <a:pt x="726" y="9062"/>
                    <a:pt x="966" y="9311"/>
                    <a:pt x="1266" y="9325"/>
                  </a:cubicBezTo>
                  <a:lnTo>
                    <a:pt x="1270" y="9325"/>
                  </a:lnTo>
                  <a:cubicBezTo>
                    <a:pt x="1278" y="9326"/>
                    <a:pt x="1286" y="9326"/>
                    <a:pt x="1294" y="9326"/>
                  </a:cubicBezTo>
                  <a:lnTo>
                    <a:pt x="5528" y="9326"/>
                  </a:lnTo>
                  <a:cubicBezTo>
                    <a:pt x="5625" y="9326"/>
                    <a:pt x="5720" y="9302"/>
                    <a:pt x="5803" y="9255"/>
                  </a:cubicBezTo>
                  <a:cubicBezTo>
                    <a:pt x="5866" y="9300"/>
                    <a:pt x="5942" y="9326"/>
                    <a:pt x="6025" y="9326"/>
                  </a:cubicBezTo>
                  <a:lnTo>
                    <a:pt x="7264" y="9326"/>
                  </a:lnTo>
                  <a:cubicBezTo>
                    <a:pt x="7476" y="9326"/>
                    <a:pt x="7648" y="9154"/>
                    <a:pt x="7648" y="8942"/>
                  </a:cubicBezTo>
                  <a:cubicBezTo>
                    <a:pt x="7648" y="8730"/>
                    <a:pt x="7476" y="8558"/>
                    <a:pt x="7264" y="8558"/>
                  </a:cubicBezTo>
                  <a:lnTo>
                    <a:pt x="6781" y="8558"/>
                  </a:lnTo>
                  <a:lnTo>
                    <a:pt x="6781" y="7781"/>
                  </a:lnTo>
                  <a:cubicBezTo>
                    <a:pt x="7400" y="7748"/>
                    <a:pt x="8008" y="7497"/>
                    <a:pt x="8480" y="7025"/>
                  </a:cubicBezTo>
                  <a:cubicBezTo>
                    <a:pt x="9491" y="6013"/>
                    <a:pt x="9491" y="4367"/>
                    <a:pt x="8480" y="3355"/>
                  </a:cubicBezTo>
                  <a:cubicBezTo>
                    <a:pt x="8453" y="3328"/>
                    <a:pt x="8418" y="3314"/>
                    <a:pt x="8383" y="3314"/>
                  </a:cubicBezTo>
                  <a:cubicBezTo>
                    <a:pt x="8348" y="3314"/>
                    <a:pt x="8313" y="3328"/>
                    <a:pt x="8286" y="3355"/>
                  </a:cubicBezTo>
                  <a:lnTo>
                    <a:pt x="7995" y="3646"/>
                  </a:lnTo>
                  <a:cubicBezTo>
                    <a:pt x="7697" y="3386"/>
                    <a:pt x="7330" y="3215"/>
                    <a:pt x="6936" y="3159"/>
                  </a:cubicBezTo>
                  <a:cubicBezTo>
                    <a:pt x="6929" y="3158"/>
                    <a:pt x="6923" y="3158"/>
                    <a:pt x="6917" y="3158"/>
                  </a:cubicBezTo>
                  <a:cubicBezTo>
                    <a:pt x="6850" y="3158"/>
                    <a:pt x="6791" y="3207"/>
                    <a:pt x="6781" y="3274"/>
                  </a:cubicBezTo>
                  <a:cubicBezTo>
                    <a:pt x="6771" y="3349"/>
                    <a:pt x="6822" y="3418"/>
                    <a:pt x="6897" y="3429"/>
                  </a:cubicBezTo>
                  <a:cubicBezTo>
                    <a:pt x="7078" y="3455"/>
                    <a:pt x="7253" y="3509"/>
                    <a:pt x="7415" y="3587"/>
                  </a:cubicBezTo>
                  <a:cubicBezTo>
                    <a:pt x="7322" y="3604"/>
                    <a:pt x="7224" y="3632"/>
                    <a:pt x="7120" y="3671"/>
                  </a:cubicBezTo>
                  <a:cubicBezTo>
                    <a:pt x="6765" y="3805"/>
                    <a:pt x="6383" y="4057"/>
                    <a:pt x="6033" y="4385"/>
                  </a:cubicBezTo>
                  <a:lnTo>
                    <a:pt x="5487" y="3840"/>
                  </a:lnTo>
                  <a:cubicBezTo>
                    <a:pt x="5743" y="3620"/>
                    <a:pt x="6056" y="3477"/>
                    <a:pt x="6391" y="3430"/>
                  </a:cubicBezTo>
                  <a:cubicBezTo>
                    <a:pt x="6466" y="3418"/>
                    <a:pt x="6518" y="3349"/>
                    <a:pt x="6507" y="3274"/>
                  </a:cubicBezTo>
                  <a:cubicBezTo>
                    <a:pt x="6497" y="3207"/>
                    <a:pt x="6439" y="3157"/>
                    <a:pt x="6373" y="3157"/>
                  </a:cubicBezTo>
                  <a:cubicBezTo>
                    <a:pt x="6366" y="3157"/>
                    <a:pt x="6360" y="3158"/>
                    <a:pt x="6353" y="3159"/>
                  </a:cubicBezTo>
                  <a:cubicBezTo>
                    <a:pt x="6259" y="3172"/>
                    <a:pt x="6167" y="3192"/>
                    <a:pt x="6078" y="3218"/>
                  </a:cubicBezTo>
                  <a:cubicBezTo>
                    <a:pt x="6057" y="2850"/>
                    <a:pt x="6025" y="2479"/>
                    <a:pt x="5982" y="2113"/>
                  </a:cubicBezTo>
                  <a:cubicBezTo>
                    <a:pt x="6358" y="1714"/>
                    <a:pt x="6653" y="1269"/>
                    <a:pt x="6745" y="942"/>
                  </a:cubicBezTo>
                  <a:cubicBezTo>
                    <a:pt x="6802" y="741"/>
                    <a:pt x="6786" y="583"/>
                    <a:pt x="6700" y="469"/>
                  </a:cubicBezTo>
                  <a:cubicBezTo>
                    <a:pt x="6619" y="365"/>
                    <a:pt x="6511" y="308"/>
                    <a:pt x="6385" y="308"/>
                  </a:cubicBezTo>
                  <a:lnTo>
                    <a:pt x="6383" y="308"/>
                  </a:lnTo>
                  <a:cubicBezTo>
                    <a:pt x="6228" y="308"/>
                    <a:pt x="6049" y="393"/>
                    <a:pt x="5847" y="561"/>
                  </a:cubicBezTo>
                  <a:cubicBezTo>
                    <a:pt x="5865" y="405"/>
                    <a:pt x="5843" y="278"/>
                    <a:pt x="5783" y="182"/>
                  </a:cubicBezTo>
                  <a:cubicBezTo>
                    <a:pt x="5731" y="100"/>
                    <a:pt x="5624" y="0"/>
                    <a:pt x="54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 name="Google Shape;2132;p78"/>
          <p:cNvGrpSpPr/>
          <p:nvPr/>
        </p:nvGrpSpPr>
        <p:grpSpPr>
          <a:xfrm>
            <a:off x="7931887" y="1309642"/>
            <a:ext cx="429258" cy="425381"/>
            <a:chOff x="5851025" y="543475"/>
            <a:chExt cx="235300" cy="233175"/>
          </a:xfrm>
        </p:grpSpPr>
        <p:sp>
          <p:nvSpPr>
            <p:cNvPr id="2133" name="Google Shape;2133;p78"/>
            <p:cNvSpPr/>
            <p:nvPr/>
          </p:nvSpPr>
          <p:spPr>
            <a:xfrm>
              <a:off x="5901700" y="634225"/>
              <a:ext cx="27025" cy="12950"/>
            </a:xfrm>
            <a:custGeom>
              <a:rect b="b" l="l" r="r" t="t"/>
              <a:pathLst>
                <a:path extrusionOk="0" h="518" w="1081">
                  <a:moveTo>
                    <a:pt x="156" y="1"/>
                  </a:moveTo>
                  <a:cubicBezTo>
                    <a:pt x="136" y="1"/>
                    <a:pt x="116" y="5"/>
                    <a:pt x="97" y="14"/>
                  </a:cubicBezTo>
                  <a:cubicBezTo>
                    <a:pt x="29" y="47"/>
                    <a:pt x="1" y="128"/>
                    <a:pt x="33" y="196"/>
                  </a:cubicBezTo>
                  <a:cubicBezTo>
                    <a:pt x="125" y="391"/>
                    <a:pt x="325" y="517"/>
                    <a:pt x="540" y="517"/>
                  </a:cubicBezTo>
                  <a:cubicBezTo>
                    <a:pt x="756" y="517"/>
                    <a:pt x="956" y="391"/>
                    <a:pt x="1049" y="196"/>
                  </a:cubicBezTo>
                  <a:cubicBezTo>
                    <a:pt x="1081" y="128"/>
                    <a:pt x="1052" y="47"/>
                    <a:pt x="984" y="14"/>
                  </a:cubicBezTo>
                  <a:cubicBezTo>
                    <a:pt x="965" y="5"/>
                    <a:pt x="945" y="1"/>
                    <a:pt x="926" y="1"/>
                  </a:cubicBezTo>
                  <a:cubicBezTo>
                    <a:pt x="874" y="1"/>
                    <a:pt x="825" y="30"/>
                    <a:pt x="802" y="79"/>
                  </a:cubicBezTo>
                  <a:cubicBezTo>
                    <a:pt x="754" y="180"/>
                    <a:pt x="651" y="245"/>
                    <a:pt x="541" y="245"/>
                  </a:cubicBezTo>
                  <a:cubicBezTo>
                    <a:pt x="430" y="245"/>
                    <a:pt x="327" y="180"/>
                    <a:pt x="280" y="79"/>
                  </a:cubicBezTo>
                  <a:cubicBezTo>
                    <a:pt x="257" y="30"/>
                    <a:pt x="208"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8"/>
            <p:cNvSpPr/>
            <p:nvPr/>
          </p:nvSpPr>
          <p:spPr>
            <a:xfrm>
              <a:off x="5851025" y="544100"/>
              <a:ext cx="150900" cy="232550"/>
            </a:xfrm>
            <a:custGeom>
              <a:rect b="b" l="l" r="r" t="t"/>
              <a:pathLst>
                <a:path extrusionOk="0" h="9302" w="6036">
                  <a:moveTo>
                    <a:pt x="4048" y="275"/>
                  </a:moveTo>
                  <a:cubicBezTo>
                    <a:pt x="4088" y="275"/>
                    <a:pt x="4113" y="283"/>
                    <a:pt x="4123" y="298"/>
                  </a:cubicBezTo>
                  <a:cubicBezTo>
                    <a:pt x="4167" y="368"/>
                    <a:pt x="4112" y="599"/>
                    <a:pt x="4033" y="761"/>
                  </a:cubicBezTo>
                  <a:cubicBezTo>
                    <a:pt x="4003" y="824"/>
                    <a:pt x="4025" y="900"/>
                    <a:pt x="4085" y="936"/>
                  </a:cubicBezTo>
                  <a:cubicBezTo>
                    <a:pt x="4107" y="950"/>
                    <a:pt x="4132" y="957"/>
                    <a:pt x="4157" y="957"/>
                  </a:cubicBezTo>
                  <a:cubicBezTo>
                    <a:pt x="4198" y="957"/>
                    <a:pt x="4238" y="938"/>
                    <a:pt x="4264" y="904"/>
                  </a:cubicBezTo>
                  <a:cubicBezTo>
                    <a:pt x="4391" y="742"/>
                    <a:pt x="4638" y="502"/>
                    <a:pt x="4767" y="502"/>
                  </a:cubicBezTo>
                  <a:lnTo>
                    <a:pt x="4768" y="502"/>
                  </a:lnTo>
                  <a:cubicBezTo>
                    <a:pt x="4782" y="502"/>
                    <a:pt x="4795" y="504"/>
                    <a:pt x="4813" y="528"/>
                  </a:cubicBezTo>
                  <a:cubicBezTo>
                    <a:pt x="4824" y="544"/>
                    <a:pt x="4830" y="589"/>
                    <a:pt x="4808" y="670"/>
                  </a:cubicBezTo>
                  <a:cubicBezTo>
                    <a:pt x="4692" y="1078"/>
                    <a:pt x="4031" y="1820"/>
                    <a:pt x="3514" y="2020"/>
                  </a:cubicBezTo>
                  <a:cubicBezTo>
                    <a:pt x="3284" y="2109"/>
                    <a:pt x="3028" y="2151"/>
                    <a:pt x="2773" y="2151"/>
                  </a:cubicBezTo>
                  <a:cubicBezTo>
                    <a:pt x="2279" y="2151"/>
                    <a:pt x="1791" y="1993"/>
                    <a:pt x="1506" y="1707"/>
                  </a:cubicBezTo>
                  <a:cubicBezTo>
                    <a:pt x="1479" y="1681"/>
                    <a:pt x="1444" y="1667"/>
                    <a:pt x="1409" y="1667"/>
                  </a:cubicBezTo>
                  <a:cubicBezTo>
                    <a:pt x="1394" y="1667"/>
                    <a:pt x="1380" y="1669"/>
                    <a:pt x="1366" y="1674"/>
                  </a:cubicBezTo>
                  <a:cubicBezTo>
                    <a:pt x="1316" y="1691"/>
                    <a:pt x="1281" y="1733"/>
                    <a:pt x="1274" y="1784"/>
                  </a:cubicBezTo>
                  <a:cubicBezTo>
                    <a:pt x="1273" y="1790"/>
                    <a:pt x="1168" y="2466"/>
                    <a:pt x="687" y="2466"/>
                  </a:cubicBezTo>
                  <a:lnTo>
                    <a:pt x="678" y="2466"/>
                  </a:lnTo>
                  <a:cubicBezTo>
                    <a:pt x="621" y="2466"/>
                    <a:pt x="567" y="2474"/>
                    <a:pt x="515" y="2491"/>
                  </a:cubicBezTo>
                  <a:cubicBezTo>
                    <a:pt x="379" y="1909"/>
                    <a:pt x="252" y="1057"/>
                    <a:pt x="576" y="793"/>
                  </a:cubicBezTo>
                  <a:cubicBezTo>
                    <a:pt x="651" y="731"/>
                    <a:pt x="743" y="710"/>
                    <a:pt x="832" y="710"/>
                  </a:cubicBezTo>
                  <a:cubicBezTo>
                    <a:pt x="1002" y="710"/>
                    <a:pt x="1159" y="785"/>
                    <a:pt x="1161" y="787"/>
                  </a:cubicBezTo>
                  <a:cubicBezTo>
                    <a:pt x="1180" y="796"/>
                    <a:pt x="1201" y="801"/>
                    <a:pt x="1221" y="801"/>
                  </a:cubicBezTo>
                  <a:cubicBezTo>
                    <a:pt x="1271" y="801"/>
                    <a:pt x="1319" y="774"/>
                    <a:pt x="1343" y="727"/>
                  </a:cubicBezTo>
                  <a:cubicBezTo>
                    <a:pt x="1449" y="521"/>
                    <a:pt x="1599" y="409"/>
                    <a:pt x="1802" y="383"/>
                  </a:cubicBezTo>
                  <a:cubicBezTo>
                    <a:pt x="1818" y="381"/>
                    <a:pt x="1834" y="380"/>
                    <a:pt x="1850" y="379"/>
                  </a:cubicBezTo>
                  <a:lnTo>
                    <a:pt x="1857" y="379"/>
                  </a:lnTo>
                  <a:cubicBezTo>
                    <a:pt x="1870" y="378"/>
                    <a:pt x="1884" y="378"/>
                    <a:pt x="1898" y="378"/>
                  </a:cubicBezTo>
                  <a:cubicBezTo>
                    <a:pt x="2004" y="378"/>
                    <a:pt x="2122" y="398"/>
                    <a:pt x="2249" y="439"/>
                  </a:cubicBezTo>
                  <a:cubicBezTo>
                    <a:pt x="2291" y="452"/>
                    <a:pt x="2333" y="468"/>
                    <a:pt x="2375" y="485"/>
                  </a:cubicBezTo>
                  <a:cubicBezTo>
                    <a:pt x="2444" y="513"/>
                    <a:pt x="2504" y="542"/>
                    <a:pt x="2554" y="568"/>
                  </a:cubicBezTo>
                  <a:cubicBezTo>
                    <a:pt x="2434" y="723"/>
                    <a:pt x="2313" y="865"/>
                    <a:pt x="2189" y="910"/>
                  </a:cubicBezTo>
                  <a:cubicBezTo>
                    <a:pt x="2118" y="937"/>
                    <a:pt x="2082" y="1015"/>
                    <a:pt x="2108" y="1086"/>
                  </a:cubicBezTo>
                  <a:cubicBezTo>
                    <a:pt x="2128" y="1141"/>
                    <a:pt x="2180" y="1175"/>
                    <a:pt x="2236" y="1175"/>
                  </a:cubicBezTo>
                  <a:cubicBezTo>
                    <a:pt x="2252" y="1175"/>
                    <a:pt x="2268" y="1172"/>
                    <a:pt x="2284" y="1166"/>
                  </a:cubicBezTo>
                  <a:cubicBezTo>
                    <a:pt x="2507" y="1084"/>
                    <a:pt x="2677" y="860"/>
                    <a:pt x="2841" y="642"/>
                  </a:cubicBezTo>
                  <a:cubicBezTo>
                    <a:pt x="2965" y="479"/>
                    <a:pt x="3117" y="275"/>
                    <a:pt x="3220" y="275"/>
                  </a:cubicBezTo>
                  <a:cubicBezTo>
                    <a:pt x="3246" y="275"/>
                    <a:pt x="3251" y="282"/>
                    <a:pt x="3255" y="287"/>
                  </a:cubicBezTo>
                  <a:cubicBezTo>
                    <a:pt x="3307" y="356"/>
                    <a:pt x="3283" y="584"/>
                    <a:pt x="3245" y="722"/>
                  </a:cubicBezTo>
                  <a:cubicBezTo>
                    <a:pt x="3225" y="792"/>
                    <a:pt x="3264" y="865"/>
                    <a:pt x="3333" y="887"/>
                  </a:cubicBezTo>
                  <a:cubicBezTo>
                    <a:pt x="3347" y="892"/>
                    <a:pt x="3362" y="894"/>
                    <a:pt x="3376" y="894"/>
                  </a:cubicBezTo>
                  <a:cubicBezTo>
                    <a:pt x="3432" y="894"/>
                    <a:pt x="3484" y="860"/>
                    <a:pt x="3504" y="806"/>
                  </a:cubicBezTo>
                  <a:cubicBezTo>
                    <a:pt x="3506" y="801"/>
                    <a:pt x="3714" y="275"/>
                    <a:pt x="4048" y="275"/>
                  </a:cubicBezTo>
                  <a:close/>
                  <a:moveTo>
                    <a:pt x="544" y="2774"/>
                  </a:moveTo>
                  <a:lnTo>
                    <a:pt x="544" y="2774"/>
                  </a:lnTo>
                  <a:cubicBezTo>
                    <a:pt x="540" y="2932"/>
                    <a:pt x="539" y="3092"/>
                    <a:pt x="541" y="3250"/>
                  </a:cubicBezTo>
                  <a:cubicBezTo>
                    <a:pt x="459" y="3203"/>
                    <a:pt x="403" y="3114"/>
                    <a:pt x="403" y="3014"/>
                  </a:cubicBezTo>
                  <a:cubicBezTo>
                    <a:pt x="403" y="2911"/>
                    <a:pt x="461" y="2820"/>
                    <a:pt x="544" y="2774"/>
                  </a:cubicBezTo>
                  <a:close/>
                  <a:moveTo>
                    <a:pt x="4591" y="2774"/>
                  </a:moveTo>
                  <a:cubicBezTo>
                    <a:pt x="4675" y="2820"/>
                    <a:pt x="4732" y="2911"/>
                    <a:pt x="4732" y="3014"/>
                  </a:cubicBezTo>
                  <a:cubicBezTo>
                    <a:pt x="4732" y="3114"/>
                    <a:pt x="4677" y="3203"/>
                    <a:pt x="4594" y="3250"/>
                  </a:cubicBezTo>
                  <a:cubicBezTo>
                    <a:pt x="4597" y="3092"/>
                    <a:pt x="4595" y="2932"/>
                    <a:pt x="4591" y="2774"/>
                  </a:cubicBezTo>
                  <a:close/>
                  <a:moveTo>
                    <a:pt x="4260" y="1854"/>
                  </a:moveTo>
                  <a:cubicBezTo>
                    <a:pt x="4323" y="2485"/>
                    <a:pt x="4339" y="3122"/>
                    <a:pt x="4306" y="3752"/>
                  </a:cubicBezTo>
                  <a:cubicBezTo>
                    <a:pt x="4282" y="4224"/>
                    <a:pt x="3908" y="4597"/>
                    <a:pt x="3434" y="4620"/>
                  </a:cubicBezTo>
                  <a:cubicBezTo>
                    <a:pt x="3147" y="4633"/>
                    <a:pt x="2857" y="4640"/>
                    <a:pt x="2568" y="4640"/>
                  </a:cubicBezTo>
                  <a:cubicBezTo>
                    <a:pt x="2278" y="4640"/>
                    <a:pt x="1989" y="4633"/>
                    <a:pt x="1701" y="4620"/>
                  </a:cubicBezTo>
                  <a:cubicBezTo>
                    <a:pt x="1229" y="4597"/>
                    <a:pt x="854" y="4224"/>
                    <a:pt x="829" y="3752"/>
                  </a:cubicBezTo>
                  <a:cubicBezTo>
                    <a:pt x="812" y="3412"/>
                    <a:pt x="809" y="3068"/>
                    <a:pt x="819" y="2727"/>
                  </a:cubicBezTo>
                  <a:cubicBezTo>
                    <a:pt x="1187" y="2662"/>
                    <a:pt x="1394" y="2331"/>
                    <a:pt x="1488" y="2050"/>
                  </a:cubicBezTo>
                  <a:cubicBezTo>
                    <a:pt x="1729" y="2223"/>
                    <a:pt x="2042" y="2343"/>
                    <a:pt x="2393" y="2395"/>
                  </a:cubicBezTo>
                  <a:cubicBezTo>
                    <a:pt x="2520" y="2413"/>
                    <a:pt x="2648" y="2422"/>
                    <a:pt x="2775" y="2422"/>
                  </a:cubicBezTo>
                  <a:cubicBezTo>
                    <a:pt x="3071" y="2422"/>
                    <a:pt x="3359" y="2372"/>
                    <a:pt x="3612" y="2274"/>
                  </a:cubicBezTo>
                  <a:cubicBezTo>
                    <a:pt x="3825" y="2192"/>
                    <a:pt x="4051" y="2040"/>
                    <a:pt x="4260" y="1854"/>
                  </a:cubicBezTo>
                  <a:close/>
                  <a:moveTo>
                    <a:pt x="2014" y="4904"/>
                  </a:moveTo>
                  <a:cubicBezTo>
                    <a:pt x="2199" y="4910"/>
                    <a:pt x="2383" y="4913"/>
                    <a:pt x="2568" y="4913"/>
                  </a:cubicBezTo>
                  <a:cubicBezTo>
                    <a:pt x="2752" y="4913"/>
                    <a:pt x="2938" y="4910"/>
                    <a:pt x="3122" y="4904"/>
                  </a:cubicBezTo>
                  <a:lnTo>
                    <a:pt x="3122" y="4904"/>
                  </a:lnTo>
                  <a:cubicBezTo>
                    <a:pt x="3045" y="5058"/>
                    <a:pt x="2823" y="5174"/>
                    <a:pt x="2568" y="5174"/>
                  </a:cubicBezTo>
                  <a:cubicBezTo>
                    <a:pt x="2313" y="5174"/>
                    <a:pt x="2090" y="5058"/>
                    <a:pt x="2014" y="4904"/>
                  </a:cubicBezTo>
                  <a:close/>
                  <a:moveTo>
                    <a:pt x="4258" y="5024"/>
                  </a:moveTo>
                  <a:cubicBezTo>
                    <a:pt x="4427" y="5072"/>
                    <a:pt x="4580" y="5112"/>
                    <a:pt x="4705" y="5142"/>
                  </a:cubicBezTo>
                  <a:cubicBezTo>
                    <a:pt x="4855" y="5179"/>
                    <a:pt x="4981" y="5208"/>
                    <a:pt x="5059" y="5224"/>
                  </a:cubicBezTo>
                  <a:cubicBezTo>
                    <a:pt x="5102" y="5234"/>
                    <a:pt x="5136" y="5242"/>
                    <a:pt x="5159" y="5246"/>
                  </a:cubicBezTo>
                  <a:cubicBezTo>
                    <a:pt x="5182" y="5251"/>
                    <a:pt x="5202" y="5255"/>
                    <a:pt x="5221" y="5256"/>
                  </a:cubicBezTo>
                  <a:lnTo>
                    <a:pt x="5695" y="5256"/>
                  </a:lnTo>
                  <a:cubicBezTo>
                    <a:pt x="5732" y="5256"/>
                    <a:pt x="5763" y="5287"/>
                    <a:pt x="5763" y="5324"/>
                  </a:cubicBezTo>
                  <a:lnTo>
                    <a:pt x="5763" y="5408"/>
                  </a:lnTo>
                  <a:cubicBezTo>
                    <a:pt x="5695" y="5427"/>
                    <a:pt x="5567" y="5439"/>
                    <a:pt x="5462" y="5439"/>
                  </a:cubicBezTo>
                  <a:cubicBezTo>
                    <a:pt x="5405" y="5439"/>
                    <a:pt x="5356" y="5436"/>
                    <a:pt x="5325" y="5428"/>
                  </a:cubicBezTo>
                  <a:cubicBezTo>
                    <a:pt x="5313" y="5416"/>
                    <a:pt x="5299" y="5406"/>
                    <a:pt x="5282" y="5399"/>
                  </a:cubicBezTo>
                  <a:cubicBezTo>
                    <a:pt x="5265" y="5392"/>
                    <a:pt x="5247" y="5388"/>
                    <a:pt x="5229" y="5388"/>
                  </a:cubicBezTo>
                  <a:cubicBezTo>
                    <a:pt x="5207" y="5388"/>
                    <a:pt x="5184" y="5394"/>
                    <a:pt x="5164" y="5405"/>
                  </a:cubicBezTo>
                  <a:cubicBezTo>
                    <a:pt x="4987" y="5501"/>
                    <a:pt x="4656" y="5553"/>
                    <a:pt x="4208" y="5555"/>
                  </a:cubicBezTo>
                  <a:cubicBezTo>
                    <a:pt x="4185" y="5555"/>
                    <a:pt x="4162" y="5555"/>
                    <a:pt x="4139" y="5554"/>
                  </a:cubicBezTo>
                  <a:lnTo>
                    <a:pt x="4258" y="5024"/>
                  </a:lnTo>
                  <a:close/>
                  <a:moveTo>
                    <a:pt x="878" y="6047"/>
                  </a:moveTo>
                  <a:lnTo>
                    <a:pt x="1221" y="6242"/>
                  </a:lnTo>
                  <a:cubicBezTo>
                    <a:pt x="1193" y="6336"/>
                    <a:pt x="1155" y="6480"/>
                    <a:pt x="1130" y="6646"/>
                  </a:cubicBezTo>
                  <a:cubicBezTo>
                    <a:pt x="1113" y="6755"/>
                    <a:pt x="1105" y="6859"/>
                    <a:pt x="1104" y="6957"/>
                  </a:cubicBezTo>
                  <a:cubicBezTo>
                    <a:pt x="1102" y="6989"/>
                    <a:pt x="1089" y="7161"/>
                    <a:pt x="1091" y="7403"/>
                  </a:cubicBezTo>
                  <a:cubicBezTo>
                    <a:pt x="1021" y="7416"/>
                    <a:pt x="953" y="7423"/>
                    <a:pt x="896" y="7423"/>
                  </a:cubicBezTo>
                  <a:cubicBezTo>
                    <a:pt x="827" y="7423"/>
                    <a:pt x="774" y="7413"/>
                    <a:pt x="753" y="7392"/>
                  </a:cubicBezTo>
                  <a:cubicBezTo>
                    <a:pt x="706" y="7345"/>
                    <a:pt x="730" y="7154"/>
                    <a:pt x="784" y="7014"/>
                  </a:cubicBezTo>
                  <a:cubicBezTo>
                    <a:pt x="790" y="6998"/>
                    <a:pt x="793" y="6982"/>
                    <a:pt x="793" y="6964"/>
                  </a:cubicBezTo>
                  <a:cubicBezTo>
                    <a:pt x="793" y="6631"/>
                    <a:pt x="822" y="6324"/>
                    <a:pt x="878" y="6047"/>
                  </a:cubicBezTo>
                  <a:close/>
                  <a:moveTo>
                    <a:pt x="3746" y="6802"/>
                  </a:moveTo>
                  <a:cubicBezTo>
                    <a:pt x="3746" y="6802"/>
                    <a:pt x="3838" y="7905"/>
                    <a:pt x="3601" y="8602"/>
                  </a:cubicBezTo>
                  <a:lnTo>
                    <a:pt x="2953" y="8602"/>
                  </a:lnTo>
                  <a:cubicBezTo>
                    <a:pt x="2969" y="8491"/>
                    <a:pt x="2985" y="8332"/>
                    <a:pt x="2985" y="8156"/>
                  </a:cubicBezTo>
                  <a:cubicBezTo>
                    <a:pt x="2986" y="7695"/>
                    <a:pt x="2878" y="7353"/>
                    <a:pt x="2665" y="7140"/>
                  </a:cubicBezTo>
                  <a:cubicBezTo>
                    <a:pt x="2638" y="7113"/>
                    <a:pt x="2603" y="7100"/>
                    <a:pt x="2568" y="7100"/>
                  </a:cubicBezTo>
                  <a:cubicBezTo>
                    <a:pt x="2533" y="7100"/>
                    <a:pt x="2498" y="7113"/>
                    <a:pt x="2471" y="7140"/>
                  </a:cubicBezTo>
                  <a:cubicBezTo>
                    <a:pt x="2258" y="7353"/>
                    <a:pt x="2151" y="7695"/>
                    <a:pt x="2151" y="8156"/>
                  </a:cubicBezTo>
                  <a:cubicBezTo>
                    <a:pt x="2152" y="8332"/>
                    <a:pt x="2169" y="8491"/>
                    <a:pt x="2184" y="8602"/>
                  </a:cubicBezTo>
                  <a:lnTo>
                    <a:pt x="1536" y="8602"/>
                  </a:lnTo>
                  <a:cubicBezTo>
                    <a:pt x="1300" y="7906"/>
                    <a:pt x="1381" y="6858"/>
                    <a:pt x="1386" y="6802"/>
                  </a:cubicBezTo>
                  <a:close/>
                  <a:moveTo>
                    <a:pt x="2209" y="8875"/>
                  </a:moveTo>
                  <a:lnTo>
                    <a:pt x="2209" y="9028"/>
                  </a:lnTo>
                  <a:lnTo>
                    <a:pt x="1340" y="9028"/>
                  </a:lnTo>
                  <a:cubicBezTo>
                    <a:pt x="1388" y="8938"/>
                    <a:pt x="1484" y="8876"/>
                    <a:pt x="1594" y="8875"/>
                  </a:cubicBezTo>
                  <a:close/>
                  <a:moveTo>
                    <a:pt x="3542" y="8875"/>
                  </a:moveTo>
                  <a:cubicBezTo>
                    <a:pt x="3652" y="8876"/>
                    <a:pt x="3748" y="8938"/>
                    <a:pt x="3798" y="9028"/>
                  </a:cubicBezTo>
                  <a:lnTo>
                    <a:pt x="2928" y="9028"/>
                  </a:lnTo>
                  <a:lnTo>
                    <a:pt x="2928" y="8875"/>
                  </a:lnTo>
                  <a:close/>
                  <a:moveTo>
                    <a:pt x="3219" y="1"/>
                  </a:moveTo>
                  <a:cubicBezTo>
                    <a:pt x="3023" y="1"/>
                    <a:pt x="2871" y="157"/>
                    <a:pt x="2721" y="348"/>
                  </a:cubicBezTo>
                  <a:cubicBezTo>
                    <a:pt x="2659" y="314"/>
                    <a:pt x="2575" y="272"/>
                    <a:pt x="2478" y="232"/>
                  </a:cubicBezTo>
                  <a:cubicBezTo>
                    <a:pt x="2430" y="212"/>
                    <a:pt x="2381" y="194"/>
                    <a:pt x="2332" y="178"/>
                  </a:cubicBezTo>
                  <a:cubicBezTo>
                    <a:pt x="2178" y="128"/>
                    <a:pt x="2032" y="103"/>
                    <a:pt x="1897" y="103"/>
                  </a:cubicBezTo>
                  <a:cubicBezTo>
                    <a:pt x="1878" y="103"/>
                    <a:pt x="1859" y="104"/>
                    <a:pt x="1840" y="105"/>
                  </a:cubicBezTo>
                  <a:lnTo>
                    <a:pt x="1834" y="105"/>
                  </a:lnTo>
                  <a:cubicBezTo>
                    <a:pt x="1812" y="107"/>
                    <a:pt x="1791" y="109"/>
                    <a:pt x="1768" y="111"/>
                  </a:cubicBezTo>
                  <a:cubicBezTo>
                    <a:pt x="1516" y="144"/>
                    <a:pt x="1308" y="275"/>
                    <a:pt x="1163" y="494"/>
                  </a:cubicBezTo>
                  <a:cubicBezTo>
                    <a:pt x="1079" y="466"/>
                    <a:pt x="959" y="437"/>
                    <a:pt x="829" y="437"/>
                  </a:cubicBezTo>
                  <a:cubicBezTo>
                    <a:pt x="689" y="437"/>
                    <a:pt x="536" y="471"/>
                    <a:pt x="404" y="579"/>
                  </a:cubicBezTo>
                  <a:cubicBezTo>
                    <a:pt x="45" y="871"/>
                    <a:pt x="0" y="1547"/>
                    <a:pt x="271" y="2646"/>
                  </a:cubicBezTo>
                  <a:cubicBezTo>
                    <a:pt x="184" y="2744"/>
                    <a:pt x="130" y="2871"/>
                    <a:pt x="130" y="3013"/>
                  </a:cubicBezTo>
                  <a:cubicBezTo>
                    <a:pt x="130" y="3270"/>
                    <a:pt x="308" y="3485"/>
                    <a:pt x="547" y="3544"/>
                  </a:cubicBezTo>
                  <a:cubicBezTo>
                    <a:pt x="549" y="3618"/>
                    <a:pt x="552" y="3692"/>
                    <a:pt x="556" y="3765"/>
                  </a:cubicBezTo>
                  <a:cubicBezTo>
                    <a:pt x="578" y="4197"/>
                    <a:pt x="825" y="4563"/>
                    <a:pt x="1182" y="4754"/>
                  </a:cubicBezTo>
                  <a:cubicBezTo>
                    <a:pt x="1127" y="4813"/>
                    <a:pt x="1063" y="4892"/>
                    <a:pt x="998" y="4991"/>
                  </a:cubicBezTo>
                  <a:cubicBezTo>
                    <a:pt x="957" y="5054"/>
                    <a:pt x="974" y="5139"/>
                    <a:pt x="1037" y="5181"/>
                  </a:cubicBezTo>
                  <a:cubicBezTo>
                    <a:pt x="1060" y="5195"/>
                    <a:pt x="1087" y="5202"/>
                    <a:pt x="1112" y="5202"/>
                  </a:cubicBezTo>
                  <a:cubicBezTo>
                    <a:pt x="1157" y="5202"/>
                    <a:pt x="1200" y="5181"/>
                    <a:pt x="1227" y="5141"/>
                  </a:cubicBezTo>
                  <a:cubicBezTo>
                    <a:pt x="1321" y="4997"/>
                    <a:pt x="1409" y="4908"/>
                    <a:pt x="1464" y="4861"/>
                  </a:cubicBezTo>
                  <a:cubicBezTo>
                    <a:pt x="1537" y="4877"/>
                    <a:pt x="1611" y="4888"/>
                    <a:pt x="1688" y="4892"/>
                  </a:cubicBezTo>
                  <a:cubicBezTo>
                    <a:pt x="1699" y="4893"/>
                    <a:pt x="1712" y="4893"/>
                    <a:pt x="1723" y="4894"/>
                  </a:cubicBezTo>
                  <a:cubicBezTo>
                    <a:pt x="1789" y="5207"/>
                    <a:pt x="2142" y="5446"/>
                    <a:pt x="2567" y="5446"/>
                  </a:cubicBezTo>
                  <a:cubicBezTo>
                    <a:pt x="2992" y="5446"/>
                    <a:pt x="3347" y="5207"/>
                    <a:pt x="3411" y="4894"/>
                  </a:cubicBezTo>
                  <a:cubicBezTo>
                    <a:pt x="3424" y="4893"/>
                    <a:pt x="3435" y="4893"/>
                    <a:pt x="3447" y="4892"/>
                  </a:cubicBezTo>
                  <a:cubicBezTo>
                    <a:pt x="3534" y="4887"/>
                    <a:pt x="3617" y="4874"/>
                    <a:pt x="3699" y="4853"/>
                  </a:cubicBezTo>
                  <a:cubicBezTo>
                    <a:pt x="3798" y="4886"/>
                    <a:pt x="3897" y="4918"/>
                    <a:pt x="3995" y="4948"/>
                  </a:cubicBezTo>
                  <a:lnTo>
                    <a:pt x="3861" y="5545"/>
                  </a:lnTo>
                  <a:cubicBezTo>
                    <a:pt x="3682" y="5536"/>
                    <a:pt x="3560" y="5524"/>
                    <a:pt x="3559" y="5524"/>
                  </a:cubicBezTo>
                  <a:cubicBezTo>
                    <a:pt x="3553" y="5523"/>
                    <a:pt x="3548" y="5523"/>
                    <a:pt x="3543" y="5523"/>
                  </a:cubicBezTo>
                  <a:cubicBezTo>
                    <a:pt x="3496" y="5523"/>
                    <a:pt x="3453" y="5547"/>
                    <a:pt x="3428" y="5587"/>
                  </a:cubicBezTo>
                  <a:cubicBezTo>
                    <a:pt x="3400" y="5631"/>
                    <a:pt x="3400" y="5687"/>
                    <a:pt x="3428" y="5732"/>
                  </a:cubicBezTo>
                  <a:cubicBezTo>
                    <a:pt x="3430" y="5736"/>
                    <a:pt x="3636" y="6069"/>
                    <a:pt x="3715" y="6529"/>
                  </a:cubicBezTo>
                  <a:lnTo>
                    <a:pt x="1428" y="6529"/>
                  </a:lnTo>
                  <a:cubicBezTo>
                    <a:pt x="1468" y="6353"/>
                    <a:pt x="1513" y="6228"/>
                    <a:pt x="1514" y="6227"/>
                  </a:cubicBezTo>
                  <a:cubicBezTo>
                    <a:pt x="1538" y="6164"/>
                    <a:pt x="1512" y="6093"/>
                    <a:pt x="1453" y="6060"/>
                  </a:cubicBezTo>
                  <a:lnTo>
                    <a:pt x="946" y="5771"/>
                  </a:lnTo>
                  <a:cubicBezTo>
                    <a:pt x="963" y="5713"/>
                    <a:pt x="981" y="5658"/>
                    <a:pt x="1000" y="5604"/>
                  </a:cubicBezTo>
                  <a:cubicBezTo>
                    <a:pt x="1026" y="5533"/>
                    <a:pt x="989" y="5455"/>
                    <a:pt x="918" y="5429"/>
                  </a:cubicBezTo>
                  <a:cubicBezTo>
                    <a:pt x="902" y="5423"/>
                    <a:pt x="887" y="5421"/>
                    <a:pt x="871" y="5421"/>
                  </a:cubicBezTo>
                  <a:cubicBezTo>
                    <a:pt x="816" y="5421"/>
                    <a:pt x="763" y="5455"/>
                    <a:pt x="744" y="5510"/>
                  </a:cubicBezTo>
                  <a:cubicBezTo>
                    <a:pt x="598" y="5914"/>
                    <a:pt x="522" y="6395"/>
                    <a:pt x="520" y="6939"/>
                  </a:cubicBezTo>
                  <a:cubicBezTo>
                    <a:pt x="479" y="7054"/>
                    <a:pt x="376" y="7402"/>
                    <a:pt x="560" y="7585"/>
                  </a:cubicBezTo>
                  <a:cubicBezTo>
                    <a:pt x="645" y="7670"/>
                    <a:pt x="776" y="7696"/>
                    <a:pt x="902" y="7696"/>
                  </a:cubicBezTo>
                  <a:cubicBezTo>
                    <a:pt x="972" y="7696"/>
                    <a:pt x="1040" y="7689"/>
                    <a:pt x="1100" y="7679"/>
                  </a:cubicBezTo>
                  <a:cubicBezTo>
                    <a:pt x="1117" y="7994"/>
                    <a:pt x="1166" y="8365"/>
                    <a:pt x="1280" y="8698"/>
                  </a:cubicBezTo>
                  <a:cubicBezTo>
                    <a:pt x="1131" y="8800"/>
                    <a:pt x="1032" y="8971"/>
                    <a:pt x="1032" y="9164"/>
                  </a:cubicBezTo>
                  <a:cubicBezTo>
                    <a:pt x="1032" y="9241"/>
                    <a:pt x="1093" y="9301"/>
                    <a:pt x="1169" y="9301"/>
                  </a:cubicBezTo>
                  <a:lnTo>
                    <a:pt x="2346" y="9301"/>
                  </a:lnTo>
                  <a:cubicBezTo>
                    <a:pt x="2421" y="9301"/>
                    <a:pt x="2482" y="9241"/>
                    <a:pt x="2482" y="9164"/>
                  </a:cubicBezTo>
                  <a:lnTo>
                    <a:pt x="2482" y="8738"/>
                  </a:lnTo>
                  <a:cubicBezTo>
                    <a:pt x="2482" y="8729"/>
                    <a:pt x="2481" y="8719"/>
                    <a:pt x="2479" y="8709"/>
                  </a:cubicBezTo>
                  <a:cubicBezTo>
                    <a:pt x="2427" y="8468"/>
                    <a:pt x="2357" y="7831"/>
                    <a:pt x="2568" y="7461"/>
                  </a:cubicBezTo>
                  <a:cubicBezTo>
                    <a:pt x="2778" y="7830"/>
                    <a:pt x="2709" y="8467"/>
                    <a:pt x="2658" y="8709"/>
                  </a:cubicBezTo>
                  <a:cubicBezTo>
                    <a:pt x="2656" y="8719"/>
                    <a:pt x="2655" y="8729"/>
                    <a:pt x="2655" y="8738"/>
                  </a:cubicBezTo>
                  <a:lnTo>
                    <a:pt x="2655" y="9164"/>
                  </a:lnTo>
                  <a:cubicBezTo>
                    <a:pt x="2655" y="9241"/>
                    <a:pt x="2715" y="9301"/>
                    <a:pt x="2792" y="9301"/>
                  </a:cubicBezTo>
                  <a:lnTo>
                    <a:pt x="3968" y="9301"/>
                  </a:lnTo>
                  <a:cubicBezTo>
                    <a:pt x="4044" y="9301"/>
                    <a:pt x="4104" y="9241"/>
                    <a:pt x="4104" y="9164"/>
                  </a:cubicBezTo>
                  <a:cubicBezTo>
                    <a:pt x="4104" y="8971"/>
                    <a:pt x="4007" y="8800"/>
                    <a:pt x="3856" y="8698"/>
                  </a:cubicBezTo>
                  <a:cubicBezTo>
                    <a:pt x="4115" y="7946"/>
                    <a:pt x="4035" y="6994"/>
                    <a:pt x="4031" y="6953"/>
                  </a:cubicBezTo>
                  <a:lnTo>
                    <a:pt x="4008" y="6655"/>
                  </a:lnTo>
                  <a:cubicBezTo>
                    <a:pt x="4008" y="6654"/>
                    <a:pt x="4008" y="6653"/>
                    <a:pt x="4008" y="6652"/>
                  </a:cubicBezTo>
                  <a:cubicBezTo>
                    <a:pt x="3973" y="6302"/>
                    <a:pt x="3864" y="6006"/>
                    <a:pt x="3778" y="5815"/>
                  </a:cubicBezTo>
                  <a:lnTo>
                    <a:pt x="3778" y="5815"/>
                  </a:lnTo>
                  <a:cubicBezTo>
                    <a:pt x="3894" y="5821"/>
                    <a:pt x="4044" y="5827"/>
                    <a:pt x="4206" y="5827"/>
                  </a:cubicBezTo>
                  <a:cubicBezTo>
                    <a:pt x="4655" y="5826"/>
                    <a:pt x="4996" y="5777"/>
                    <a:pt x="5219" y="5681"/>
                  </a:cubicBezTo>
                  <a:cubicBezTo>
                    <a:pt x="5277" y="5703"/>
                    <a:pt x="5341" y="5707"/>
                    <a:pt x="5379" y="5709"/>
                  </a:cubicBezTo>
                  <a:cubicBezTo>
                    <a:pt x="5410" y="5711"/>
                    <a:pt x="5444" y="5713"/>
                    <a:pt x="5478" y="5713"/>
                  </a:cubicBezTo>
                  <a:cubicBezTo>
                    <a:pt x="5551" y="5713"/>
                    <a:pt x="5627" y="5707"/>
                    <a:pt x="5697" y="5698"/>
                  </a:cubicBezTo>
                  <a:cubicBezTo>
                    <a:pt x="5790" y="5685"/>
                    <a:pt x="6036" y="5652"/>
                    <a:pt x="6036" y="5470"/>
                  </a:cubicBezTo>
                  <a:lnTo>
                    <a:pt x="6036" y="5324"/>
                  </a:lnTo>
                  <a:cubicBezTo>
                    <a:pt x="6036" y="5136"/>
                    <a:pt x="5882" y="4983"/>
                    <a:pt x="5695" y="4983"/>
                  </a:cubicBezTo>
                  <a:lnTo>
                    <a:pt x="5236" y="4983"/>
                  </a:lnTo>
                  <a:cubicBezTo>
                    <a:pt x="5147" y="4965"/>
                    <a:pt x="4627" y="4854"/>
                    <a:pt x="4067" y="4685"/>
                  </a:cubicBezTo>
                  <a:cubicBezTo>
                    <a:pt x="4362" y="4482"/>
                    <a:pt x="4559" y="4149"/>
                    <a:pt x="4579" y="3765"/>
                  </a:cubicBezTo>
                  <a:cubicBezTo>
                    <a:pt x="4583" y="3692"/>
                    <a:pt x="4586" y="3618"/>
                    <a:pt x="4588" y="3545"/>
                  </a:cubicBezTo>
                  <a:cubicBezTo>
                    <a:pt x="4827" y="3486"/>
                    <a:pt x="5005" y="3270"/>
                    <a:pt x="5005" y="3013"/>
                  </a:cubicBezTo>
                  <a:cubicBezTo>
                    <a:pt x="5005" y="2756"/>
                    <a:pt x="4823" y="2535"/>
                    <a:pt x="4580" y="2479"/>
                  </a:cubicBezTo>
                  <a:cubicBezTo>
                    <a:pt x="4566" y="2189"/>
                    <a:pt x="4541" y="1900"/>
                    <a:pt x="4508" y="1612"/>
                  </a:cubicBezTo>
                  <a:cubicBezTo>
                    <a:pt x="4784" y="1316"/>
                    <a:pt x="5001" y="986"/>
                    <a:pt x="5069" y="743"/>
                  </a:cubicBezTo>
                  <a:cubicBezTo>
                    <a:pt x="5114" y="584"/>
                    <a:pt x="5101" y="456"/>
                    <a:pt x="5030" y="362"/>
                  </a:cubicBezTo>
                  <a:cubicBezTo>
                    <a:pt x="4964" y="276"/>
                    <a:pt x="4873" y="229"/>
                    <a:pt x="4768" y="228"/>
                  </a:cubicBezTo>
                  <a:cubicBezTo>
                    <a:pt x="4649" y="229"/>
                    <a:pt x="4523" y="292"/>
                    <a:pt x="4410" y="375"/>
                  </a:cubicBezTo>
                  <a:cubicBezTo>
                    <a:pt x="4410" y="294"/>
                    <a:pt x="4394" y="217"/>
                    <a:pt x="4354" y="152"/>
                  </a:cubicBezTo>
                  <a:cubicBezTo>
                    <a:pt x="4310" y="83"/>
                    <a:pt x="4222" y="1"/>
                    <a:pt x="4047" y="1"/>
                  </a:cubicBezTo>
                  <a:cubicBezTo>
                    <a:pt x="3833" y="1"/>
                    <a:pt x="3662" y="114"/>
                    <a:pt x="3534" y="250"/>
                  </a:cubicBezTo>
                  <a:cubicBezTo>
                    <a:pt x="3521" y="204"/>
                    <a:pt x="3500" y="159"/>
                    <a:pt x="3472" y="121"/>
                  </a:cubicBezTo>
                  <a:cubicBezTo>
                    <a:pt x="3411" y="43"/>
                    <a:pt x="3325" y="1"/>
                    <a:pt x="32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8"/>
            <p:cNvSpPr/>
            <p:nvPr/>
          </p:nvSpPr>
          <p:spPr>
            <a:xfrm>
              <a:off x="5889050" y="609450"/>
              <a:ext cx="8600" cy="12750"/>
            </a:xfrm>
            <a:custGeom>
              <a:rect b="b" l="l" r="r" t="t"/>
              <a:pathLst>
                <a:path extrusionOk="0" h="510" w="344">
                  <a:moveTo>
                    <a:pt x="172" y="0"/>
                  </a:moveTo>
                  <a:cubicBezTo>
                    <a:pt x="77" y="0"/>
                    <a:pt x="0" y="114"/>
                    <a:pt x="0" y="254"/>
                  </a:cubicBezTo>
                  <a:cubicBezTo>
                    <a:pt x="0" y="395"/>
                    <a:pt x="77" y="510"/>
                    <a:pt x="172" y="510"/>
                  </a:cubicBezTo>
                  <a:cubicBezTo>
                    <a:pt x="267" y="510"/>
                    <a:pt x="344" y="395"/>
                    <a:pt x="344" y="254"/>
                  </a:cubicBezTo>
                  <a:cubicBezTo>
                    <a:pt x="344" y="114"/>
                    <a:pt x="267" y="0"/>
                    <a:pt x="1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8"/>
            <p:cNvSpPr/>
            <p:nvPr/>
          </p:nvSpPr>
          <p:spPr>
            <a:xfrm>
              <a:off x="5932775" y="609450"/>
              <a:ext cx="8625" cy="12750"/>
            </a:xfrm>
            <a:custGeom>
              <a:rect b="b" l="l" r="r" t="t"/>
              <a:pathLst>
                <a:path extrusionOk="0" h="510" w="345">
                  <a:moveTo>
                    <a:pt x="172" y="0"/>
                  </a:moveTo>
                  <a:cubicBezTo>
                    <a:pt x="78" y="0"/>
                    <a:pt x="0" y="114"/>
                    <a:pt x="0" y="254"/>
                  </a:cubicBezTo>
                  <a:cubicBezTo>
                    <a:pt x="0" y="395"/>
                    <a:pt x="78" y="510"/>
                    <a:pt x="172" y="510"/>
                  </a:cubicBezTo>
                  <a:cubicBezTo>
                    <a:pt x="267" y="510"/>
                    <a:pt x="344" y="395"/>
                    <a:pt x="344" y="254"/>
                  </a:cubicBezTo>
                  <a:cubicBezTo>
                    <a:pt x="344" y="114"/>
                    <a:pt x="267" y="0"/>
                    <a:pt x="1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8"/>
            <p:cNvSpPr/>
            <p:nvPr/>
          </p:nvSpPr>
          <p:spPr>
            <a:xfrm>
              <a:off x="5980675" y="543475"/>
              <a:ext cx="105650" cy="233175"/>
            </a:xfrm>
            <a:custGeom>
              <a:rect b="b" l="l" r="r" t="t"/>
              <a:pathLst>
                <a:path extrusionOk="0" h="9327" w="4226">
                  <a:moveTo>
                    <a:pt x="2726" y="274"/>
                  </a:moveTo>
                  <a:lnTo>
                    <a:pt x="2726" y="483"/>
                  </a:lnTo>
                  <a:lnTo>
                    <a:pt x="2532" y="483"/>
                  </a:lnTo>
                  <a:lnTo>
                    <a:pt x="2532" y="274"/>
                  </a:lnTo>
                  <a:close/>
                  <a:moveTo>
                    <a:pt x="3280" y="1619"/>
                  </a:moveTo>
                  <a:cubicBezTo>
                    <a:pt x="3282" y="1619"/>
                    <a:pt x="3285" y="1622"/>
                    <a:pt x="3285" y="1624"/>
                  </a:cubicBezTo>
                  <a:lnTo>
                    <a:pt x="3285" y="3133"/>
                  </a:lnTo>
                  <a:cubicBezTo>
                    <a:pt x="3285" y="3136"/>
                    <a:pt x="3282" y="3138"/>
                    <a:pt x="3280" y="3138"/>
                  </a:cubicBezTo>
                  <a:lnTo>
                    <a:pt x="2863" y="3138"/>
                  </a:lnTo>
                  <a:lnTo>
                    <a:pt x="2878" y="3064"/>
                  </a:lnTo>
                  <a:cubicBezTo>
                    <a:pt x="2885" y="3024"/>
                    <a:pt x="2875" y="2983"/>
                    <a:pt x="2849" y="2951"/>
                  </a:cubicBezTo>
                  <a:cubicBezTo>
                    <a:pt x="2824" y="2920"/>
                    <a:pt x="2785" y="2902"/>
                    <a:pt x="2744" y="2902"/>
                  </a:cubicBezTo>
                  <a:lnTo>
                    <a:pt x="1148" y="2902"/>
                  </a:lnTo>
                  <a:cubicBezTo>
                    <a:pt x="1107" y="2902"/>
                    <a:pt x="1069" y="2920"/>
                    <a:pt x="1042" y="2951"/>
                  </a:cubicBezTo>
                  <a:cubicBezTo>
                    <a:pt x="1017" y="2983"/>
                    <a:pt x="1006" y="3024"/>
                    <a:pt x="1015" y="3064"/>
                  </a:cubicBezTo>
                  <a:lnTo>
                    <a:pt x="1029" y="3138"/>
                  </a:lnTo>
                  <a:lnTo>
                    <a:pt x="947" y="3138"/>
                  </a:lnTo>
                  <a:cubicBezTo>
                    <a:pt x="944" y="3138"/>
                    <a:pt x="942" y="3136"/>
                    <a:pt x="942" y="3133"/>
                  </a:cubicBezTo>
                  <a:lnTo>
                    <a:pt x="942" y="1624"/>
                  </a:lnTo>
                  <a:cubicBezTo>
                    <a:pt x="942" y="1622"/>
                    <a:pt x="944" y="1619"/>
                    <a:pt x="947" y="1619"/>
                  </a:cubicBezTo>
                  <a:close/>
                  <a:moveTo>
                    <a:pt x="3776" y="757"/>
                  </a:moveTo>
                  <a:cubicBezTo>
                    <a:pt x="3874" y="757"/>
                    <a:pt x="3953" y="836"/>
                    <a:pt x="3953" y="933"/>
                  </a:cubicBezTo>
                  <a:lnTo>
                    <a:pt x="3953" y="3455"/>
                  </a:lnTo>
                  <a:cubicBezTo>
                    <a:pt x="3953" y="3551"/>
                    <a:pt x="3874" y="3631"/>
                    <a:pt x="3776" y="3631"/>
                  </a:cubicBezTo>
                  <a:lnTo>
                    <a:pt x="2766" y="3631"/>
                  </a:lnTo>
                  <a:lnTo>
                    <a:pt x="2809" y="3411"/>
                  </a:lnTo>
                  <a:lnTo>
                    <a:pt x="3280" y="3411"/>
                  </a:lnTo>
                  <a:cubicBezTo>
                    <a:pt x="3433" y="3411"/>
                    <a:pt x="3558" y="3287"/>
                    <a:pt x="3558" y="3133"/>
                  </a:cubicBezTo>
                  <a:lnTo>
                    <a:pt x="3558" y="1625"/>
                  </a:lnTo>
                  <a:cubicBezTo>
                    <a:pt x="3558" y="1471"/>
                    <a:pt x="3433" y="1346"/>
                    <a:pt x="3280" y="1346"/>
                  </a:cubicBezTo>
                  <a:lnTo>
                    <a:pt x="947" y="1346"/>
                  </a:lnTo>
                  <a:cubicBezTo>
                    <a:pt x="793" y="1346"/>
                    <a:pt x="669" y="1470"/>
                    <a:pt x="669" y="1625"/>
                  </a:cubicBezTo>
                  <a:lnTo>
                    <a:pt x="669" y="3133"/>
                  </a:lnTo>
                  <a:cubicBezTo>
                    <a:pt x="669" y="3287"/>
                    <a:pt x="793" y="3411"/>
                    <a:pt x="947" y="3411"/>
                  </a:cubicBezTo>
                  <a:lnTo>
                    <a:pt x="1083" y="3411"/>
                  </a:lnTo>
                  <a:lnTo>
                    <a:pt x="1127" y="3631"/>
                  </a:lnTo>
                  <a:lnTo>
                    <a:pt x="450" y="3631"/>
                  </a:lnTo>
                  <a:cubicBezTo>
                    <a:pt x="353" y="3631"/>
                    <a:pt x="273" y="3551"/>
                    <a:pt x="273" y="3455"/>
                  </a:cubicBezTo>
                  <a:lnTo>
                    <a:pt x="273" y="933"/>
                  </a:lnTo>
                  <a:cubicBezTo>
                    <a:pt x="273" y="836"/>
                    <a:pt x="353" y="757"/>
                    <a:pt x="450" y="757"/>
                  </a:cubicBezTo>
                  <a:close/>
                  <a:moveTo>
                    <a:pt x="2578" y="3174"/>
                  </a:moveTo>
                  <a:lnTo>
                    <a:pt x="2284" y="4665"/>
                  </a:lnTo>
                  <a:lnTo>
                    <a:pt x="1609" y="4665"/>
                  </a:lnTo>
                  <a:lnTo>
                    <a:pt x="1314" y="3174"/>
                  </a:lnTo>
                  <a:close/>
                  <a:moveTo>
                    <a:pt x="2396" y="0"/>
                  </a:moveTo>
                  <a:cubicBezTo>
                    <a:pt x="2321" y="0"/>
                    <a:pt x="2259" y="62"/>
                    <a:pt x="2259" y="137"/>
                  </a:cubicBezTo>
                  <a:lnTo>
                    <a:pt x="2259" y="483"/>
                  </a:lnTo>
                  <a:lnTo>
                    <a:pt x="450" y="483"/>
                  </a:lnTo>
                  <a:cubicBezTo>
                    <a:pt x="202" y="483"/>
                    <a:pt x="0" y="685"/>
                    <a:pt x="0" y="933"/>
                  </a:cubicBezTo>
                  <a:lnTo>
                    <a:pt x="0" y="3455"/>
                  </a:lnTo>
                  <a:cubicBezTo>
                    <a:pt x="0" y="3703"/>
                    <a:pt x="202" y="3904"/>
                    <a:pt x="450" y="3904"/>
                  </a:cubicBezTo>
                  <a:lnTo>
                    <a:pt x="1180" y="3904"/>
                  </a:lnTo>
                  <a:lnTo>
                    <a:pt x="1363" y="4828"/>
                  </a:lnTo>
                  <a:cubicBezTo>
                    <a:pt x="1375" y="4892"/>
                    <a:pt x="1432" y="4938"/>
                    <a:pt x="1496" y="4938"/>
                  </a:cubicBezTo>
                  <a:lnTo>
                    <a:pt x="2259" y="4938"/>
                  </a:lnTo>
                  <a:lnTo>
                    <a:pt x="2259" y="9190"/>
                  </a:lnTo>
                  <a:cubicBezTo>
                    <a:pt x="2259" y="9266"/>
                    <a:pt x="2321" y="9326"/>
                    <a:pt x="2396" y="9326"/>
                  </a:cubicBezTo>
                  <a:lnTo>
                    <a:pt x="2863" y="9326"/>
                  </a:lnTo>
                  <a:cubicBezTo>
                    <a:pt x="2938" y="9326"/>
                    <a:pt x="2999" y="9266"/>
                    <a:pt x="2999" y="9190"/>
                  </a:cubicBezTo>
                  <a:lnTo>
                    <a:pt x="2999" y="7922"/>
                  </a:lnTo>
                  <a:cubicBezTo>
                    <a:pt x="2999" y="7847"/>
                    <a:pt x="2938" y="7786"/>
                    <a:pt x="2863" y="7786"/>
                  </a:cubicBezTo>
                  <a:cubicBezTo>
                    <a:pt x="2787" y="7786"/>
                    <a:pt x="2726" y="7847"/>
                    <a:pt x="2726" y="7922"/>
                  </a:cubicBezTo>
                  <a:lnTo>
                    <a:pt x="2726" y="9053"/>
                  </a:lnTo>
                  <a:lnTo>
                    <a:pt x="2533" y="9053"/>
                  </a:lnTo>
                  <a:lnTo>
                    <a:pt x="2533" y="4814"/>
                  </a:lnTo>
                  <a:lnTo>
                    <a:pt x="2712" y="3904"/>
                  </a:lnTo>
                  <a:lnTo>
                    <a:pt x="2726" y="3904"/>
                  </a:lnTo>
                  <a:lnTo>
                    <a:pt x="2726" y="7376"/>
                  </a:lnTo>
                  <a:cubicBezTo>
                    <a:pt x="2726" y="7451"/>
                    <a:pt x="2787" y="7512"/>
                    <a:pt x="2863" y="7512"/>
                  </a:cubicBezTo>
                  <a:cubicBezTo>
                    <a:pt x="2938" y="7512"/>
                    <a:pt x="2999" y="7451"/>
                    <a:pt x="2999" y="7376"/>
                  </a:cubicBezTo>
                  <a:lnTo>
                    <a:pt x="2999" y="3904"/>
                  </a:lnTo>
                  <a:lnTo>
                    <a:pt x="3776" y="3904"/>
                  </a:lnTo>
                  <a:cubicBezTo>
                    <a:pt x="4024" y="3904"/>
                    <a:pt x="4226" y="3703"/>
                    <a:pt x="4226" y="3455"/>
                  </a:cubicBezTo>
                  <a:lnTo>
                    <a:pt x="4226" y="933"/>
                  </a:lnTo>
                  <a:cubicBezTo>
                    <a:pt x="4226" y="685"/>
                    <a:pt x="4024" y="483"/>
                    <a:pt x="3776" y="483"/>
                  </a:cubicBezTo>
                  <a:lnTo>
                    <a:pt x="2999" y="483"/>
                  </a:lnTo>
                  <a:lnTo>
                    <a:pt x="2999" y="137"/>
                  </a:lnTo>
                  <a:cubicBezTo>
                    <a:pt x="2999" y="62"/>
                    <a:pt x="2938" y="0"/>
                    <a:pt x="28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8"/>
            <p:cNvSpPr/>
            <p:nvPr/>
          </p:nvSpPr>
          <p:spPr>
            <a:xfrm>
              <a:off x="5971550" y="695200"/>
              <a:ext cx="55525" cy="55500"/>
            </a:xfrm>
            <a:custGeom>
              <a:rect b="b" l="l" r="r" t="t"/>
              <a:pathLst>
                <a:path extrusionOk="0" h="2220" w="2221">
                  <a:moveTo>
                    <a:pt x="1299" y="295"/>
                  </a:moveTo>
                  <a:cubicBezTo>
                    <a:pt x="1447" y="329"/>
                    <a:pt x="1588" y="403"/>
                    <a:pt x="1703" y="519"/>
                  </a:cubicBezTo>
                  <a:cubicBezTo>
                    <a:pt x="1816" y="631"/>
                    <a:pt x="1892" y="771"/>
                    <a:pt x="1926" y="922"/>
                  </a:cubicBezTo>
                  <a:cubicBezTo>
                    <a:pt x="1775" y="888"/>
                    <a:pt x="1635" y="811"/>
                    <a:pt x="1523" y="699"/>
                  </a:cubicBezTo>
                  <a:cubicBezTo>
                    <a:pt x="1411" y="587"/>
                    <a:pt x="1333" y="447"/>
                    <a:pt x="1299" y="295"/>
                  </a:cubicBezTo>
                  <a:close/>
                  <a:moveTo>
                    <a:pt x="1018" y="280"/>
                  </a:moveTo>
                  <a:cubicBezTo>
                    <a:pt x="1054" y="510"/>
                    <a:pt x="1161" y="725"/>
                    <a:pt x="1329" y="892"/>
                  </a:cubicBezTo>
                  <a:cubicBezTo>
                    <a:pt x="1497" y="1060"/>
                    <a:pt x="1711" y="1167"/>
                    <a:pt x="1943" y="1203"/>
                  </a:cubicBezTo>
                  <a:cubicBezTo>
                    <a:pt x="1926" y="1346"/>
                    <a:pt x="1875" y="1481"/>
                    <a:pt x="1791" y="1597"/>
                  </a:cubicBezTo>
                  <a:lnTo>
                    <a:pt x="625" y="430"/>
                  </a:lnTo>
                  <a:cubicBezTo>
                    <a:pt x="743" y="345"/>
                    <a:pt x="879" y="295"/>
                    <a:pt x="1018" y="280"/>
                  </a:cubicBezTo>
                  <a:close/>
                  <a:moveTo>
                    <a:pt x="296" y="1297"/>
                  </a:moveTo>
                  <a:lnTo>
                    <a:pt x="296" y="1297"/>
                  </a:lnTo>
                  <a:cubicBezTo>
                    <a:pt x="448" y="1332"/>
                    <a:pt x="588" y="1409"/>
                    <a:pt x="700" y="1521"/>
                  </a:cubicBezTo>
                  <a:cubicBezTo>
                    <a:pt x="812" y="1634"/>
                    <a:pt x="889" y="1773"/>
                    <a:pt x="924" y="1925"/>
                  </a:cubicBezTo>
                  <a:cubicBezTo>
                    <a:pt x="775" y="1891"/>
                    <a:pt x="635" y="1817"/>
                    <a:pt x="520" y="1702"/>
                  </a:cubicBezTo>
                  <a:cubicBezTo>
                    <a:pt x="407" y="1588"/>
                    <a:pt x="330" y="1449"/>
                    <a:pt x="296" y="1297"/>
                  </a:cubicBezTo>
                  <a:close/>
                  <a:moveTo>
                    <a:pt x="431" y="623"/>
                  </a:moveTo>
                  <a:lnTo>
                    <a:pt x="1598" y="1790"/>
                  </a:lnTo>
                  <a:cubicBezTo>
                    <a:pt x="1480" y="1875"/>
                    <a:pt x="1344" y="1925"/>
                    <a:pt x="1205" y="1940"/>
                  </a:cubicBezTo>
                  <a:cubicBezTo>
                    <a:pt x="1169" y="1710"/>
                    <a:pt x="1060" y="1496"/>
                    <a:pt x="894" y="1328"/>
                  </a:cubicBezTo>
                  <a:cubicBezTo>
                    <a:pt x="726" y="1160"/>
                    <a:pt x="512" y="1052"/>
                    <a:pt x="280" y="1017"/>
                  </a:cubicBezTo>
                  <a:cubicBezTo>
                    <a:pt x="295" y="874"/>
                    <a:pt x="348" y="739"/>
                    <a:pt x="431" y="623"/>
                  </a:cubicBezTo>
                  <a:close/>
                  <a:moveTo>
                    <a:pt x="1111" y="1"/>
                  </a:moveTo>
                  <a:cubicBezTo>
                    <a:pt x="827" y="1"/>
                    <a:pt x="543" y="109"/>
                    <a:pt x="326" y="325"/>
                  </a:cubicBezTo>
                  <a:cubicBezTo>
                    <a:pt x="117" y="535"/>
                    <a:pt x="1" y="813"/>
                    <a:pt x="1" y="1110"/>
                  </a:cubicBezTo>
                  <a:cubicBezTo>
                    <a:pt x="1" y="1406"/>
                    <a:pt x="117" y="1685"/>
                    <a:pt x="326" y="1894"/>
                  </a:cubicBezTo>
                  <a:cubicBezTo>
                    <a:pt x="543" y="2111"/>
                    <a:pt x="827" y="2219"/>
                    <a:pt x="1111" y="2219"/>
                  </a:cubicBezTo>
                  <a:cubicBezTo>
                    <a:pt x="1395" y="2219"/>
                    <a:pt x="1679" y="2111"/>
                    <a:pt x="1895" y="1894"/>
                  </a:cubicBezTo>
                  <a:cubicBezTo>
                    <a:pt x="2106" y="1685"/>
                    <a:pt x="2221" y="1406"/>
                    <a:pt x="2221" y="1110"/>
                  </a:cubicBezTo>
                  <a:cubicBezTo>
                    <a:pt x="2221" y="813"/>
                    <a:pt x="2106" y="535"/>
                    <a:pt x="1895" y="325"/>
                  </a:cubicBezTo>
                  <a:cubicBezTo>
                    <a:pt x="1679" y="109"/>
                    <a:pt x="1395" y="1"/>
                    <a:pt x="1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 name="Google Shape;2139;p78"/>
          <p:cNvGrpSpPr/>
          <p:nvPr/>
        </p:nvGrpSpPr>
        <p:grpSpPr>
          <a:xfrm>
            <a:off x="855549" y="1988422"/>
            <a:ext cx="332211" cy="422373"/>
            <a:chOff x="1438425" y="1422100"/>
            <a:chExt cx="183400" cy="233175"/>
          </a:xfrm>
        </p:grpSpPr>
        <p:sp>
          <p:nvSpPr>
            <p:cNvPr id="2140" name="Google Shape;2140;p78"/>
            <p:cNvSpPr/>
            <p:nvPr/>
          </p:nvSpPr>
          <p:spPr>
            <a:xfrm>
              <a:off x="1513375" y="1537600"/>
              <a:ext cx="33750" cy="15050"/>
            </a:xfrm>
            <a:custGeom>
              <a:rect b="b" l="l" r="r" t="t"/>
              <a:pathLst>
                <a:path extrusionOk="0" h="602" w="1350">
                  <a:moveTo>
                    <a:pt x="157" y="0"/>
                  </a:moveTo>
                  <a:cubicBezTo>
                    <a:pt x="137" y="0"/>
                    <a:pt x="117" y="5"/>
                    <a:pt x="98" y="14"/>
                  </a:cubicBezTo>
                  <a:cubicBezTo>
                    <a:pt x="30" y="46"/>
                    <a:pt x="1" y="127"/>
                    <a:pt x="33" y="195"/>
                  </a:cubicBezTo>
                  <a:cubicBezTo>
                    <a:pt x="150" y="442"/>
                    <a:pt x="402" y="602"/>
                    <a:pt x="675" y="602"/>
                  </a:cubicBezTo>
                  <a:cubicBezTo>
                    <a:pt x="948" y="602"/>
                    <a:pt x="1200" y="442"/>
                    <a:pt x="1318" y="195"/>
                  </a:cubicBezTo>
                  <a:cubicBezTo>
                    <a:pt x="1350" y="127"/>
                    <a:pt x="1321" y="46"/>
                    <a:pt x="1253" y="14"/>
                  </a:cubicBezTo>
                  <a:cubicBezTo>
                    <a:pt x="1234" y="5"/>
                    <a:pt x="1213" y="0"/>
                    <a:pt x="1194" y="0"/>
                  </a:cubicBezTo>
                  <a:cubicBezTo>
                    <a:pt x="1143" y="0"/>
                    <a:pt x="1093" y="29"/>
                    <a:pt x="1071" y="79"/>
                  </a:cubicBezTo>
                  <a:cubicBezTo>
                    <a:pt x="998" y="230"/>
                    <a:pt x="843" y="329"/>
                    <a:pt x="675" y="329"/>
                  </a:cubicBezTo>
                  <a:cubicBezTo>
                    <a:pt x="507" y="329"/>
                    <a:pt x="352" y="230"/>
                    <a:pt x="280" y="79"/>
                  </a:cubicBezTo>
                  <a:cubicBezTo>
                    <a:pt x="257" y="29"/>
                    <a:pt x="208" y="0"/>
                    <a:pt x="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8"/>
            <p:cNvSpPr/>
            <p:nvPr/>
          </p:nvSpPr>
          <p:spPr>
            <a:xfrm>
              <a:off x="1438425" y="1422100"/>
              <a:ext cx="183400" cy="233175"/>
            </a:xfrm>
            <a:custGeom>
              <a:rect b="b" l="l" r="r" t="t"/>
              <a:pathLst>
                <a:path extrusionOk="0" h="9327" w="7336">
                  <a:moveTo>
                    <a:pt x="3673" y="984"/>
                  </a:moveTo>
                  <a:cubicBezTo>
                    <a:pt x="4747" y="984"/>
                    <a:pt x="5658" y="1485"/>
                    <a:pt x="5964" y="2174"/>
                  </a:cubicBezTo>
                  <a:cubicBezTo>
                    <a:pt x="5819" y="1997"/>
                    <a:pt x="5636" y="1836"/>
                    <a:pt x="5418" y="1699"/>
                  </a:cubicBezTo>
                  <a:cubicBezTo>
                    <a:pt x="4934" y="1392"/>
                    <a:pt x="4315" y="1222"/>
                    <a:pt x="3673" y="1222"/>
                  </a:cubicBezTo>
                  <a:cubicBezTo>
                    <a:pt x="3529" y="1222"/>
                    <a:pt x="3387" y="1230"/>
                    <a:pt x="3250" y="1247"/>
                  </a:cubicBezTo>
                  <a:cubicBezTo>
                    <a:pt x="2918" y="1286"/>
                    <a:pt x="2602" y="1369"/>
                    <a:pt x="2313" y="1495"/>
                  </a:cubicBezTo>
                  <a:cubicBezTo>
                    <a:pt x="1927" y="1664"/>
                    <a:pt x="1612" y="1894"/>
                    <a:pt x="1386" y="2168"/>
                  </a:cubicBezTo>
                  <a:cubicBezTo>
                    <a:pt x="1436" y="2058"/>
                    <a:pt x="1502" y="1952"/>
                    <a:pt x="1582" y="1851"/>
                  </a:cubicBezTo>
                  <a:cubicBezTo>
                    <a:pt x="1784" y="1599"/>
                    <a:pt x="2074" y="1386"/>
                    <a:pt x="2422" y="1234"/>
                  </a:cubicBezTo>
                  <a:cubicBezTo>
                    <a:pt x="2687" y="1119"/>
                    <a:pt x="2976" y="1042"/>
                    <a:pt x="3282" y="1007"/>
                  </a:cubicBezTo>
                  <a:cubicBezTo>
                    <a:pt x="3409" y="991"/>
                    <a:pt x="3539" y="984"/>
                    <a:pt x="3673" y="984"/>
                  </a:cubicBezTo>
                  <a:close/>
                  <a:moveTo>
                    <a:pt x="3673" y="1496"/>
                  </a:moveTo>
                  <a:cubicBezTo>
                    <a:pt x="3901" y="1496"/>
                    <a:pt x="4121" y="1518"/>
                    <a:pt x="4331" y="1561"/>
                  </a:cubicBezTo>
                  <a:cubicBezTo>
                    <a:pt x="4124" y="1867"/>
                    <a:pt x="3829" y="2200"/>
                    <a:pt x="3538" y="2444"/>
                  </a:cubicBezTo>
                  <a:cubicBezTo>
                    <a:pt x="3212" y="2718"/>
                    <a:pt x="2985" y="2812"/>
                    <a:pt x="2860" y="2812"/>
                  </a:cubicBezTo>
                  <a:cubicBezTo>
                    <a:pt x="2829" y="2812"/>
                    <a:pt x="2804" y="2806"/>
                    <a:pt x="2786" y="2796"/>
                  </a:cubicBezTo>
                  <a:cubicBezTo>
                    <a:pt x="2729" y="2764"/>
                    <a:pt x="2733" y="2676"/>
                    <a:pt x="2798" y="2532"/>
                  </a:cubicBezTo>
                  <a:cubicBezTo>
                    <a:pt x="2829" y="2466"/>
                    <a:pt x="2801" y="2387"/>
                    <a:pt x="2736" y="2354"/>
                  </a:cubicBezTo>
                  <a:cubicBezTo>
                    <a:pt x="2716" y="2344"/>
                    <a:pt x="2695" y="2340"/>
                    <a:pt x="2674" y="2340"/>
                  </a:cubicBezTo>
                  <a:cubicBezTo>
                    <a:pt x="2626" y="2340"/>
                    <a:pt x="2580" y="2365"/>
                    <a:pt x="2555" y="2409"/>
                  </a:cubicBezTo>
                  <a:cubicBezTo>
                    <a:pt x="2425" y="2636"/>
                    <a:pt x="1997" y="3252"/>
                    <a:pt x="1575" y="3359"/>
                  </a:cubicBezTo>
                  <a:cubicBezTo>
                    <a:pt x="1533" y="3369"/>
                    <a:pt x="1492" y="3375"/>
                    <a:pt x="1453" y="3375"/>
                  </a:cubicBezTo>
                  <a:cubicBezTo>
                    <a:pt x="1392" y="3375"/>
                    <a:pt x="1334" y="3363"/>
                    <a:pt x="1277" y="3338"/>
                  </a:cubicBezTo>
                  <a:cubicBezTo>
                    <a:pt x="1284" y="3203"/>
                    <a:pt x="1292" y="3069"/>
                    <a:pt x="1301" y="2935"/>
                  </a:cubicBezTo>
                  <a:cubicBezTo>
                    <a:pt x="1408" y="2442"/>
                    <a:pt x="1815" y="2009"/>
                    <a:pt x="2422" y="1746"/>
                  </a:cubicBezTo>
                  <a:cubicBezTo>
                    <a:pt x="2687" y="1631"/>
                    <a:pt x="2976" y="1553"/>
                    <a:pt x="3283" y="1518"/>
                  </a:cubicBezTo>
                  <a:cubicBezTo>
                    <a:pt x="3409" y="1503"/>
                    <a:pt x="3540" y="1496"/>
                    <a:pt x="3673" y="1496"/>
                  </a:cubicBezTo>
                  <a:close/>
                  <a:moveTo>
                    <a:pt x="4611" y="1632"/>
                  </a:moveTo>
                  <a:cubicBezTo>
                    <a:pt x="5357" y="1857"/>
                    <a:pt x="5918" y="2344"/>
                    <a:pt x="6045" y="2938"/>
                  </a:cubicBezTo>
                  <a:cubicBezTo>
                    <a:pt x="6095" y="3628"/>
                    <a:pt x="6102" y="4327"/>
                    <a:pt x="6067" y="5017"/>
                  </a:cubicBezTo>
                  <a:cubicBezTo>
                    <a:pt x="6033" y="5679"/>
                    <a:pt x="5507" y="6202"/>
                    <a:pt x="4845" y="6233"/>
                  </a:cubicBezTo>
                  <a:cubicBezTo>
                    <a:pt x="4820" y="6235"/>
                    <a:pt x="4794" y="6236"/>
                    <a:pt x="4770" y="6236"/>
                  </a:cubicBezTo>
                  <a:cubicBezTo>
                    <a:pt x="4558" y="5755"/>
                    <a:pt x="4077" y="5418"/>
                    <a:pt x="3518" y="5418"/>
                  </a:cubicBezTo>
                  <a:cubicBezTo>
                    <a:pt x="2959" y="5418"/>
                    <a:pt x="2499" y="5740"/>
                    <a:pt x="2280" y="6203"/>
                  </a:cubicBezTo>
                  <a:cubicBezTo>
                    <a:pt x="1724" y="6078"/>
                    <a:pt x="1309" y="5596"/>
                    <a:pt x="1280" y="5017"/>
                  </a:cubicBezTo>
                  <a:cubicBezTo>
                    <a:pt x="1257" y="4555"/>
                    <a:pt x="1253" y="4088"/>
                    <a:pt x="1267" y="3622"/>
                  </a:cubicBezTo>
                  <a:lnTo>
                    <a:pt x="1267" y="3622"/>
                  </a:lnTo>
                  <a:cubicBezTo>
                    <a:pt x="1327" y="3639"/>
                    <a:pt x="1388" y="3648"/>
                    <a:pt x="1452" y="3648"/>
                  </a:cubicBezTo>
                  <a:cubicBezTo>
                    <a:pt x="1515" y="3648"/>
                    <a:pt x="1577" y="3639"/>
                    <a:pt x="1642" y="3624"/>
                  </a:cubicBezTo>
                  <a:cubicBezTo>
                    <a:pt x="2000" y="3533"/>
                    <a:pt x="2321" y="3200"/>
                    <a:pt x="2532" y="2927"/>
                  </a:cubicBezTo>
                  <a:cubicBezTo>
                    <a:pt x="2567" y="2977"/>
                    <a:pt x="2613" y="3011"/>
                    <a:pt x="2651" y="3033"/>
                  </a:cubicBezTo>
                  <a:cubicBezTo>
                    <a:pt x="2715" y="3069"/>
                    <a:pt x="2785" y="3085"/>
                    <a:pt x="2859" y="3085"/>
                  </a:cubicBezTo>
                  <a:cubicBezTo>
                    <a:pt x="3135" y="3085"/>
                    <a:pt x="3463" y="2864"/>
                    <a:pt x="3714" y="2653"/>
                  </a:cubicBezTo>
                  <a:cubicBezTo>
                    <a:pt x="4053" y="2368"/>
                    <a:pt x="4389" y="1984"/>
                    <a:pt x="4611" y="1632"/>
                  </a:cubicBezTo>
                  <a:close/>
                  <a:moveTo>
                    <a:pt x="3518" y="5692"/>
                  </a:moveTo>
                  <a:cubicBezTo>
                    <a:pt x="4121" y="5692"/>
                    <a:pt x="4612" y="6183"/>
                    <a:pt x="4612" y="6787"/>
                  </a:cubicBezTo>
                  <a:cubicBezTo>
                    <a:pt x="4612" y="7390"/>
                    <a:pt x="4121" y="7881"/>
                    <a:pt x="3518" y="7881"/>
                  </a:cubicBezTo>
                  <a:cubicBezTo>
                    <a:pt x="2913" y="7881"/>
                    <a:pt x="2422" y="7390"/>
                    <a:pt x="2422" y="6787"/>
                  </a:cubicBezTo>
                  <a:cubicBezTo>
                    <a:pt x="2422" y="6183"/>
                    <a:pt x="2914" y="5692"/>
                    <a:pt x="3518" y="5692"/>
                  </a:cubicBezTo>
                  <a:close/>
                  <a:moveTo>
                    <a:pt x="5241" y="6440"/>
                  </a:moveTo>
                  <a:cubicBezTo>
                    <a:pt x="5750" y="6645"/>
                    <a:pt x="6089" y="7143"/>
                    <a:pt x="6089" y="7693"/>
                  </a:cubicBezTo>
                  <a:lnTo>
                    <a:pt x="6089" y="7808"/>
                  </a:lnTo>
                  <a:lnTo>
                    <a:pt x="5348" y="7808"/>
                  </a:lnTo>
                  <a:lnTo>
                    <a:pt x="5348" y="7669"/>
                  </a:lnTo>
                  <a:cubicBezTo>
                    <a:pt x="5348" y="7594"/>
                    <a:pt x="5288" y="7533"/>
                    <a:pt x="5211" y="7533"/>
                  </a:cubicBezTo>
                  <a:cubicBezTo>
                    <a:pt x="5136" y="7533"/>
                    <a:pt x="5075" y="7594"/>
                    <a:pt x="5075" y="7669"/>
                  </a:cubicBezTo>
                  <a:lnTo>
                    <a:pt x="5075" y="8228"/>
                  </a:lnTo>
                  <a:lnTo>
                    <a:pt x="4910" y="8228"/>
                  </a:lnTo>
                  <a:lnTo>
                    <a:pt x="4563" y="7668"/>
                  </a:lnTo>
                  <a:cubicBezTo>
                    <a:pt x="4763" y="7430"/>
                    <a:pt x="4886" y="7122"/>
                    <a:pt x="4886" y="6787"/>
                  </a:cubicBezTo>
                  <a:cubicBezTo>
                    <a:pt x="4886" y="6691"/>
                    <a:pt x="4876" y="6597"/>
                    <a:pt x="4857" y="6507"/>
                  </a:cubicBezTo>
                  <a:lnTo>
                    <a:pt x="4858" y="6507"/>
                  </a:lnTo>
                  <a:cubicBezTo>
                    <a:pt x="4991" y="6501"/>
                    <a:pt x="5120" y="6477"/>
                    <a:pt x="5241" y="6440"/>
                  </a:cubicBezTo>
                  <a:close/>
                  <a:moveTo>
                    <a:pt x="4361" y="7863"/>
                  </a:moveTo>
                  <a:lnTo>
                    <a:pt x="4587" y="8228"/>
                  </a:lnTo>
                  <a:lnTo>
                    <a:pt x="4427" y="8228"/>
                  </a:lnTo>
                  <a:cubicBezTo>
                    <a:pt x="4360" y="8228"/>
                    <a:pt x="4295" y="8236"/>
                    <a:pt x="4232" y="8251"/>
                  </a:cubicBezTo>
                  <a:lnTo>
                    <a:pt x="4093" y="8027"/>
                  </a:lnTo>
                  <a:cubicBezTo>
                    <a:pt x="4189" y="7982"/>
                    <a:pt x="4279" y="7928"/>
                    <a:pt x="4361" y="7863"/>
                  </a:cubicBezTo>
                  <a:close/>
                  <a:moveTo>
                    <a:pt x="2109" y="6441"/>
                  </a:moveTo>
                  <a:cubicBezTo>
                    <a:pt x="2136" y="6448"/>
                    <a:pt x="2162" y="6456"/>
                    <a:pt x="2188" y="6462"/>
                  </a:cubicBezTo>
                  <a:cubicBezTo>
                    <a:pt x="2163" y="6566"/>
                    <a:pt x="2149" y="6675"/>
                    <a:pt x="2149" y="6787"/>
                  </a:cubicBezTo>
                  <a:cubicBezTo>
                    <a:pt x="2149" y="7540"/>
                    <a:pt x="2763" y="8154"/>
                    <a:pt x="3518" y="8154"/>
                  </a:cubicBezTo>
                  <a:cubicBezTo>
                    <a:pt x="3625" y="8154"/>
                    <a:pt x="3729" y="8142"/>
                    <a:pt x="3829" y="8118"/>
                  </a:cubicBezTo>
                  <a:lnTo>
                    <a:pt x="3975" y="8354"/>
                  </a:lnTo>
                  <a:cubicBezTo>
                    <a:pt x="3853" y="8427"/>
                    <a:pt x="3750" y="8529"/>
                    <a:pt x="3677" y="8650"/>
                  </a:cubicBezTo>
                  <a:lnTo>
                    <a:pt x="3677" y="8651"/>
                  </a:lnTo>
                  <a:cubicBezTo>
                    <a:pt x="3523" y="8398"/>
                    <a:pt x="3245" y="8228"/>
                    <a:pt x="2927" y="8228"/>
                  </a:cubicBezTo>
                  <a:lnTo>
                    <a:pt x="2279" y="8228"/>
                  </a:lnTo>
                  <a:lnTo>
                    <a:pt x="2279" y="7669"/>
                  </a:lnTo>
                  <a:cubicBezTo>
                    <a:pt x="2279" y="7594"/>
                    <a:pt x="2217" y="7533"/>
                    <a:pt x="2142" y="7533"/>
                  </a:cubicBezTo>
                  <a:cubicBezTo>
                    <a:pt x="2067" y="7533"/>
                    <a:pt x="2005" y="7594"/>
                    <a:pt x="2005" y="7669"/>
                  </a:cubicBezTo>
                  <a:lnTo>
                    <a:pt x="2005" y="7808"/>
                  </a:lnTo>
                  <a:lnTo>
                    <a:pt x="1265" y="7808"/>
                  </a:lnTo>
                  <a:lnTo>
                    <a:pt x="1265" y="7693"/>
                  </a:lnTo>
                  <a:cubicBezTo>
                    <a:pt x="1265" y="7144"/>
                    <a:pt x="1603" y="6646"/>
                    <a:pt x="2109" y="6441"/>
                  </a:cubicBezTo>
                  <a:close/>
                  <a:moveTo>
                    <a:pt x="6089" y="8081"/>
                  </a:moveTo>
                  <a:lnTo>
                    <a:pt x="6089" y="8758"/>
                  </a:lnTo>
                  <a:cubicBezTo>
                    <a:pt x="6089" y="8921"/>
                    <a:pt x="5956" y="9053"/>
                    <a:pt x="5793" y="9053"/>
                  </a:cubicBezTo>
                  <a:lnTo>
                    <a:pt x="3826" y="9053"/>
                  </a:lnTo>
                  <a:cubicBezTo>
                    <a:pt x="3851" y="8745"/>
                    <a:pt x="4112" y="8502"/>
                    <a:pt x="4427" y="8502"/>
                  </a:cubicBezTo>
                  <a:lnTo>
                    <a:pt x="5211" y="8502"/>
                  </a:lnTo>
                  <a:cubicBezTo>
                    <a:pt x="5287" y="8502"/>
                    <a:pt x="5348" y="8440"/>
                    <a:pt x="5348" y="8365"/>
                  </a:cubicBezTo>
                  <a:lnTo>
                    <a:pt x="5348" y="8081"/>
                  </a:lnTo>
                  <a:close/>
                  <a:moveTo>
                    <a:pt x="2005" y="8081"/>
                  </a:moveTo>
                  <a:lnTo>
                    <a:pt x="2005" y="8365"/>
                  </a:lnTo>
                  <a:cubicBezTo>
                    <a:pt x="2005" y="8440"/>
                    <a:pt x="2067" y="8502"/>
                    <a:pt x="2142" y="8502"/>
                  </a:cubicBezTo>
                  <a:lnTo>
                    <a:pt x="2927" y="8502"/>
                  </a:lnTo>
                  <a:cubicBezTo>
                    <a:pt x="3243" y="8502"/>
                    <a:pt x="3502" y="8745"/>
                    <a:pt x="3529" y="9053"/>
                  </a:cubicBezTo>
                  <a:lnTo>
                    <a:pt x="1560" y="9053"/>
                  </a:lnTo>
                  <a:lnTo>
                    <a:pt x="1560" y="9054"/>
                  </a:lnTo>
                  <a:cubicBezTo>
                    <a:pt x="1398" y="9054"/>
                    <a:pt x="1266" y="8921"/>
                    <a:pt x="1265" y="8758"/>
                  </a:cubicBezTo>
                  <a:lnTo>
                    <a:pt x="1265" y="8081"/>
                  </a:lnTo>
                  <a:close/>
                  <a:moveTo>
                    <a:pt x="3667" y="1"/>
                  </a:moveTo>
                  <a:cubicBezTo>
                    <a:pt x="1645" y="1"/>
                    <a:pt x="1" y="1667"/>
                    <a:pt x="1" y="3716"/>
                  </a:cubicBezTo>
                  <a:cubicBezTo>
                    <a:pt x="1" y="4705"/>
                    <a:pt x="387" y="5345"/>
                    <a:pt x="1181" y="5672"/>
                  </a:cubicBezTo>
                  <a:cubicBezTo>
                    <a:pt x="1318" y="5933"/>
                    <a:pt x="1527" y="6152"/>
                    <a:pt x="1783" y="6299"/>
                  </a:cubicBezTo>
                  <a:cubicBezTo>
                    <a:pt x="1300" y="6589"/>
                    <a:pt x="992" y="7117"/>
                    <a:pt x="992" y="7693"/>
                  </a:cubicBezTo>
                  <a:lnTo>
                    <a:pt x="992" y="8758"/>
                  </a:lnTo>
                  <a:cubicBezTo>
                    <a:pt x="992" y="9071"/>
                    <a:pt x="1246" y="9327"/>
                    <a:pt x="1560" y="9327"/>
                  </a:cubicBezTo>
                  <a:lnTo>
                    <a:pt x="5793" y="9327"/>
                  </a:lnTo>
                  <a:cubicBezTo>
                    <a:pt x="6106" y="9327"/>
                    <a:pt x="6360" y="9073"/>
                    <a:pt x="6361" y="8760"/>
                  </a:cubicBezTo>
                  <a:lnTo>
                    <a:pt x="6361" y="8758"/>
                  </a:lnTo>
                  <a:lnTo>
                    <a:pt x="6361" y="7693"/>
                  </a:lnTo>
                  <a:cubicBezTo>
                    <a:pt x="6361" y="7117"/>
                    <a:pt x="6052" y="6587"/>
                    <a:pt x="5568" y="6298"/>
                  </a:cubicBezTo>
                  <a:cubicBezTo>
                    <a:pt x="5824" y="6149"/>
                    <a:pt x="6034" y="5930"/>
                    <a:pt x="6169" y="5666"/>
                  </a:cubicBezTo>
                  <a:lnTo>
                    <a:pt x="6170" y="5666"/>
                  </a:lnTo>
                  <a:cubicBezTo>
                    <a:pt x="6953" y="5337"/>
                    <a:pt x="7335" y="4699"/>
                    <a:pt x="7335" y="3716"/>
                  </a:cubicBezTo>
                  <a:cubicBezTo>
                    <a:pt x="7335" y="2941"/>
                    <a:pt x="7102" y="2199"/>
                    <a:pt x="6661" y="1569"/>
                  </a:cubicBezTo>
                  <a:cubicBezTo>
                    <a:pt x="6230" y="952"/>
                    <a:pt x="5633" y="490"/>
                    <a:pt x="4936" y="229"/>
                  </a:cubicBezTo>
                  <a:cubicBezTo>
                    <a:pt x="4921" y="223"/>
                    <a:pt x="4904" y="220"/>
                    <a:pt x="4888" y="220"/>
                  </a:cubicBezTo>
                  <a:cubicBezTo>
                    <a:pt x="4833" y="220"/>
                    <a:pt x="4781" y="254"/>
                    <a:pt x="4760" y="310"/>
                  </a:cubicBezTo>
                  <a:cubicBezTo>
                    <a:pt x="4734" y="380"/>
                    <a:pt x="4770" y="459"/>
                    <a:pt x="4841" y="485"/>
                  </a:cubicBezTo>
                  <a:cubicBezTo>
                    <a:pt x="5485" y="726"/>
                    <a:pt x="6037" y="1155"/>
                    <a:pt x="6437" y="1725"/>
                  </a:cubicBezTo>
                  <a:cubicBezTo>
                    <a:pt x="6845" y="2309"/>
                    <a:pt x="7062" y="2997"/>
                    <a:pt x="7062" y="3716"/>
                  </a:cubicBezTo>
                  <a:cubicBezTo>
                    <a:pt x="7062" y="4477"/>
                    <a:pt x="6819" y="4987"/>
                    <a:pt x="6304" y="5293"/>
                  </a:cubicBezTo>
                  <a:cubicBezTo>
                    <a:pt x="6322" y="5208"/>
                    <a:pt x="6335" y="5121"/>
                    <a:pt x="6339" y="5031"/>
                  </a:cubicBezTo>
                  <a:cubicBezTo>
                    <a:pt x="6375" y="4344"/>
                    <a:pt x="6368" y="3647"/>
                    <a:pt x="6320" y="2958"/>
                  </a:cubicBezTo>
                  <a:cubicBezTo>
                    <a:pt x="6338" y="2868"/>
                    <a:pt x="6346" y="2775"/>
                    <a:pt x="6346" y="2683"/>
                  </a:cubicBezTo>
                  <a:cubicBezTo>
                    <a:pt x="6346" y="2147"/>
                    <a:pt x="6062" y="1647"/>
                    <a:pt x="5547" y="1274"/>
                  </a:cubicBezTo>
                  <a:cubicBezTo>
                    <a:pt x="5045" y="911"/>
                    <a:pt x="4379" y="710"/>
                    <a:pt x="3673" y="710"/>
                  </a:cubicBezTo>
                  <a:cubicBezTo>
                    <a:pt x="3529" y="710"/>
                    <a:pt x="3387" y="719"/>
                    <a:pt x="3250" y="735"/>
                  </a:cubicBezTo>
                  <a:cubicBezTo>
                    <a:pt x="2917" y="774"/>
                    <a:pt x="2602" y="857"/>
                    <a:pt x="2312" y="984"/>
                  </a:cubicBezTo>
                  <a:cubicBezTo>
                    <a:pt x="1924" y="1153"/>
                    <a:pt x="1597" y="1394"/>
                    <a:pt x="1369" y="1680"/>
                  </a:cubicBezTo>
                  <a:cubicBezTo>
                    <a:pt x="1127" y="1983"/>
                    <a:pt x="999" y="2329"/>
                    <a:pt x="999" y="2683"/>
                  </a:cubicBezTo>
                  <a:cubicBezTo>
                    <a:pt x="999" y="2775"/>
                    <a:pt x="1009" y="2868"/>
                    <a:pt x="1026" y="2959"/>
                  </a:cubicBezTo>
                  <a:cubicBezTo>
                    <a:pt x="978" y="3648"/>
                    <a:pt x="971" y="4345"/>
                    <a:pt x="1006" y="5031"/>
                  </a:cubicBezTo>
                  <a:cubicBezTo>
                    <a:pt x="1012" y="5123"/>
                    <a:pt x="1024" y="5214"/>
                    <a:pt x="1045" y="5301"/>
                  </a:cubicBezTo>
                  <a:cubicBezTo>
                    <a:pt x="520" y="4995"/>
                    <a:pt x="273" y="4484"/>
                    <a:pt x="273" y="3716"/>
                  </a:cubicBezTo>
                  <a:cubicBezTo>
                    <a:pt x="273" y="1818"/>
                    <a:pt x="1796" y="274"/>
                    <a:pt x="3667" y="274"/>
                  </a:cubicBezTo>
                  <a:cubicBezTo>
                    <a:pt x="3892" y="274"/>
                    <a:pt x="4118" y="296"/>
                    <a:pt x="4335" y="340"/>
                  </a:cubicBezTo>
                  <a:cubicBezTo>
                    <a:pt x="4344" y="342"/>
                    <a:pt x="4354" y="343"/>
                    <a:pt x="4363" y="343"/>
                  </a:cubicBezTo>
                  <a:cubicBezTo>
                    <a:pt x="4427" y="343"/>
                    <a:pt x="4483" y="298"/>
                    <a:pt x="4497" y="234"/>
                  </a:cubicBezTo>
                  <a:cubicBezTo>
                    <a:pt x="4512" y="160"/>
                    <a:pt x="4464" y="88"/>
                    <a:pt x="4390" y="73"/>
                  </a:cubicBezTo>
                  <a:cubicBezTo>
                    <a:pt x="4154" y="24"/>
                    <a:pt x="3911" y="1"/>
                    <a:pt x="36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8"/>
            <p:cNvSpPr/>
            <p:nvPr/>
          </p:nvSpPr>
          <p:spPr>
            <a:xfrm>
              <a:off x="1550775" y="1509100"/>
              <a:ext cx="22950" cy="22275"/>
            </a:xfrm>
            <a:custGeom>
              <a:rect b="b" l="l" r="r" t="t"/>
              <a:pathLst>
                <a:path extrusionOk="0" h="891" w="918">
                  <a:moveTo>
                    <a:pt x="360" y="1"/>
                  </a:moveTo>
                  <a:cubicBezTo>
                    <a:pt x="232" y="1"/>
                    <a:pt x="129" y="154"/>
                    <a:pt x="129" y="344"/>
                  </a:cubicBezTo>
                  <a:cubicBezTo>
                    <a:pt x="129" y="438"/>
                    <a:pt x="155" y="525"/>
                    <a:pt x="197" y="587"/>
                  </a:cubicBezTo>
                  <a:cubicBezTo>
                    <a:pt x="132" y="610"/>
                    <a:pt x="92" y="633"/>
                    <a:pt x="88" y="635"/>
                  </a:cubicBezTo>
                  <a:cubicBezTo>
                    <a:pt x="23" y="673"/>
                    <a:pt x="1" y="758"/>
                    <a:pt x="39" y="822"/>
                  </a:cubicBezTo>
                  <a:cubicBezTo>
                    <a:pt x="65" y="866"/>
                    <a:pt x="110" y="890"/>
                    <a:pt x="157" y="890"/>
                  </a:cubicBezTo>
                  <a:cubicBezTo>
                    <a:pt x="180" y="890"/>
                    <a:pt x="204" y="884"/>
                    <a:pt x="225" y="872"/>
                  </a:cubicBezTo>
                  <a:cubicBezTo>
                    <a:pt x="233" y="868"/>
                    <a:pt x="358" y="799"/>
                    <a:pt x="562" y="799"/>
                  </a:cubicBezTo>
                  <a:cubicBezTo>
                    <a:pt x="617" y="799"/>
                    <a:pt x="678" y="804"/>
                    <a:pt x="743" y="816"/>
                  </a:cubicBezTo>
                  <a:cubicBezTo>
                    <a:pt x="752" y="818"/>
                    <a:pt x="761" y="819"/>
                    <a:pt x="769" y="819"/>
                  </a:cubicBezTo>
                  <a:cubicBezTo>
                    <a:pt x="833" y="819"/>
                    <a:pt x="890" y="773"/>
                    <a:pt x="903" y="708"/>
                  </a:cubicBezTo>
                  <a:cubicBezTo>
                    <a:pt x="917" y="634"/>
                    <a:pt x="869" y="562"/>
                    <a:pt x="795" y="547"/>
                  </a:cubicBezTo>
                  <a:cubicBezTo>
                    <a:pt x="714" y="532"/>
                    <a:pt x="639" y="526"/>
                    <a:pt x="570" y="526"/>
                  </a:cubicBezTo>
                  <a:cubicBezTo>
                    <a:pt x="565" y="526"/>
                    <a:pt x="560" y="526"/>
                    <a:pt x="555" y="526"/>
                  </a:cubicBezTo>
                  <a:cubicBezTo>
                    <a:pt x="576" y="473"/>
                    <a:pt x="590" y="411"/>
                    <a:pt x="590" y="344"/>
                  </a:cubicBezTo>
                  <a:cubicBezTo>
                    <a:pt x="590" y="154"/>
                    <a:pt x="487" y="1"/>
                    <a:pt x="3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8"/>
            <p:cNvSpPr/>
            <p:nvPr/>
          </p:nvSpPr>
          <p:spPr>
            <a:xfrm>
              <a:off x="1486800" y="1509100"/>
              <a:ext cx="22900" cy="22250"/>
            </a:xfrm>
            <a:custGeom>
              <a:rect b="b" l="l" r="r" t="t"/>
              <a:pathLst>
                <a:path extrusionOk="0" h="890" w="916">
                  <a:moveTo>
                    <a:pt x="557" y="1"/>
                  </a:moveTo>
                  <a:cubicBezTo>
                    <a:pt x="431" y="1"/>
                    <a:pt x="328" y="155"/>
                    <a:pt x="328" y="344"/>
                  </a:cubicBezTo>
                  <a:cubicBezTo>
                    <a:pt x="328" y="411"/>
                    <a:pt x="341" y="473"/>
                    <a:pt x="363" y="526"/>
                  </a:cubicBezTo>
                  <a:cubicBezTo>
                    <a:pt x="357" y="526"/>
                    <a:pt x="352" y="526"/>
                    <a:pt x="347" y="526"/>
                  </a:cubicBezTo>
                  <a:cubicBezTo>
                    <a:pt x="278" y="526"/>
                    <a:pt x="203" y="532"/>
                    <a:pt x="123" y="547"/>
                  </a:cubicBezTo>
                  <a:cubicBezTo>
                    <a:pt x="49" y="562"/>
                    <a:pt x="0" y="634"/>
                    <a:pt x="15" y="708"/>
                  </a:cubicBezTo>
                  <a:cubicBezTo>
                    <a:pt x="27" y="773"/>
                    <a:pt x="84" y="819"/>
                    <a:pt x="149" y="819"/>
                  </a:cubicBezTo>
                  <a:cubicBezTo>
                    <a:pt x="157" y="819"/>
                    <a:pt x="166" y="818"/>
                    <a:pt x="175" y="816"/>
                  </a:cubicBezTo>
                  <a:cubicBezTo>
                    <a:pt x="240" y="804"/>
                    <a:pt x="301" y="799"/>
                    <a:pt x="355" y="799"/>
                  </a:cubicBezTo>
                  <a:cubicBezTo>
                    <a:pt x="558" y="799"/>
                    <a:pt x="684" y="867"/>
                    <a:pt x="692" y="872"/>
                  </a:cubicBezTo>
                  <a:cubicBezTo>
                    <a:pt x="713" y="884"/>
                    <a:pt x="736" y="889"/>
                    <a:pt x="760" y="889"/>
                  </a:cubicBezTo>
                  <a:cubicBezTo>
                    <a:pt x="806" y="889"/>
                    <a:pt x="853" y="866"/>
                    <a:pt x="877" y="822"/>
                  </a:cubicBezTo>
                  <a:cubicBezTo>
                    <a:pt x="915" y="758"/>
                    <a:pt x="894" y="673"/>
                    <a:pt x="829" y="635"/>
                  </a:cubicBezTo>
                  <a:cubicBezTo>
                    <a:pt x="825" y="633"/>
                    <a:pt x="786" y="610"/>
                    <a:pt x="720" y="587"/>
                  </a:cubicBezTo>
                  <a:cubicBezTo>
                    <a:pt x="762" y="525"/>
                    <a:pt x="788" y="438"/>
                    <a:pt x="788" y="344"/>
                  </a:cubicBezTo>
                  <a:cubicBezTo>
                    <a:pt x="788" y="155"/>
                    <a:pt x="685" y="1"/>
                    <a:pt x="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8"/>
            <p:cNvSpPr/>
            <p:nvPr/>
          </p:nvSpPr>
          <p:spPr>
            <a:xfrm>
              <a:off x="1502750" y="1568175"/>
              <a:ext cx="47200" cy="47175"/>
            </a:xfrm>
            <a:custGeom>
              <a:rect b="b" l="l" r="r" t="t"/>
              <a:pathLst>
                <a:path extrusionOk="0" h="1887" w="1888">
                  <a:moveTo>
                    <a:pt x="945" y="1"/>
                  </a:moveTo>
                  <a:cubicBezTo>
                    <a:pt x="424" y="1"/>
                    <a:pt x="1" y="424"/>
                    <a:pt x="1" y="944"/>
                  </a:cubicBezTo>
                  <a:cubicBezTo>
                    <a:pt x="1" y="1012"/>
                    <a:pt x="9" y="1080"/>
                    <a:pt x="23" y="1147"/>
                  </a:cubicBezTo>
                  <a:cubicBezTo>
                    <a:pt x="37" y="1211"/>
                    <a:pt x="94" y="1255"/>
                    <a:pt x="157" y="1255"/>
                  </a:cubicBezTo>
                  <a:cubicBezTo>
                    <a:pt x="167" y="1255"/>
                    <a:pt x="176" y="1254"/>
                    <a:pt x="186" y="1252"/>
                  </a:cubicBezTo>
                  <a:cubicBezTo>
                    <a:pt x="259" y="1235"/>
                    <a:pt x="306" y="1162"/>
                    <a:pt x="290" y="1089"/>
                  </a:cubicBezTo>
                  <a:cubicBezTo>
                    <a:pt x="280" y="1042"/>
                    <a:pt x="274" y="992"/>
                    <a:pt x="274" y="944"/>
                  </a:cubicBezTo>
                  <a:cubicBezTo>
                    <a:pt x="274" y="574"/>
                    <a:pt x="575" y="274"/>
                    <a:pt x="945" y="274"/>
                  </a:cubicBezTo>
                  <a:cubicBezTo>
                    <a:pt x="1314" y="274"/>
                    <a:pt x="1615" y="574"/>
                    <a:pt x="1615" y="944"/>
                  </a:cubicBezTo>
                  <a:cubicBezTo>
                    <a:pt x="1615" y="1313"/>
                    <a:pt x="1314" y="1614"/>
                    <a:pt x="945" y="1614"/>
                  </a:cubicBezTo>
                  <a:cubicBezTo>
                    <a:pt x="792" y="1614"/>
                    <a:pt x="648" y="1564"/>
                    <a:pt x="529" y="1470"/>
                  </a:cubicBezTo>
                  <a:cubicBezTo>
                    <a:pt x="504" y="1450"/>
                    <a:pt x="474" y="1440"/>
                    <a:pt x="444" y="1440"/>
                  </a:cubicBezTo>
                  <a:cubicBezTo>
                    <a:pt x="404" y="1440"/>
                    <a:pt x="364" y="1458"/>
                    <a:pt x="337" y="1493"/>
                  </a:cubicBezTo>
                  <a:cubicBezTo>
                    <a:pt x="290" y="1551"/>
                    <a:pt x="300" y="1637"/>
                    <a:pt x="360" y="1684"/>
                  </a:cubicBezTo>
                  <a:cubicBezTo>
                    <a:pt x="528" y="1817"/>
                    <a:pt x="729" y="1887"/>
                    <a:pt x="945" y="1887"/>
                  </a:cubicBezTo>
                  <a:cubicBezTo>
                    <a:pt x="1465" y="1887"/>
                    <a:pt x="1888" y="1464"/>
                    <a:pt x="1888" y="944"/>
                  </a:cubicBezTo>
                  <a:cubicBezTo>
                    <a:pt x="1888" y="424"/>
                    <a:pt x="1465" y="1"/>
                    <a:pt x="9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 name="Google Shape;2145;p78"/>
          <p:cNvGrpSpPr/>
          <p:nvPr/>
        </p:nvGrpSpPr>
        <p:grpSpPr>
          <a:xfrm>
            <a:off x="1595459" y="1988422"/>
            <a:ext cx="411143" cy="422373"/>
            <a:chOff x="1897525" y="1422100"/>
            <a:chExt cx="226975" cy="233175"/>
          </a:xfrm>
        </p:grpSpPr>
        <p:sp>
          <p:nvSpPr>
            <p:cNvPr id="2146" name="Google Shape;2146;p78"/>
            <p:cNvSpPr/>
            <p:nvPr/>
          </p:nvSpPr>
          <p:spPr>
            <a:xfrm>
              <a:off x="1996950" y="1554875"/>
              <a:ext cx="37675" cy="16300"/>
            </a:xfrm>
            <a:custGeom>
              <a:rect b="b" l="l" r="r" t="t"/>
              <a:pathLst>
                <a:path extrusionOk="0" h="652" w="1507">
                  <a:moveTo>
                    <a:pt x="158" y="0"/>
                  </a:moveTo>
                  <a:cubicBezTo>
                    <a:pt x="138" y="0"/>
                    <a:pt x="118" y="5"/>
                    <a:pt x="99" y="14"/>
                  </a:cubicBezTo>
                  <a:cubicBezTo>
                    <a:pt x="30" y="46"/>
                    <a:pt x="1" y="127"/>
                    <a:pt x="34" y="195"/>
                  </a:cubicBezTo>
                  <a:cubicBezTo>
                    <a:pt x="165" y="472"/>
                    <a:pt x="448" y="651"/>
                    <a:pt x="754" y="651"/>
                  </a:cubicBezTo>
                  <a:cubicBezTo>
                    <a:pt x="1059" y="651"/>
                    <a:pt x="1342" y="472"/>
                    <a:pt x="1473" y="195"/>
                  </a:cubicBezTo>
                  <a:cubicBezTo>
                    <a:pt x="1506" y="127"/>
                    <a:pt x="1476" y="46"/>
                    <a:pt x="1408" y="14"/>
                  </a:cubicBezTo>
                  <a:cubicBezTo>
                    <a:pt x="1389" y="5"/>
                    <a:pt x="1369" y="0"/>
                    <a:pt x="1349" y="0"/>
                  </a:cubicBezTo>
                  <a:cubicBezTo>
                    <a:pt x="1299" y="0"/>
                    <a:pt x="1250" y="29"/>
                    <a:pt x="1227" y="79"/>
                  </a:cubicBezTo>
                  <a:cubicBezTo>
                    <a:pt x="1141" y="260"/>
                    <a:pt x="954" y="377"/>
                    <a:pt x="754" y="377"/>
                  </a:cubicBezTo>
                  <a:cubicBezTo>
                    <a:pt x="553" y="377"/>
                    <a:pt x="366" y="260"/>
                    <a:pt x="280" y="79"/>
                  </a:cubicBezTo>
                  <a:cubicBezTo>
                    <a:pt x="257" y="29"/>
                    <a:pt x="208" y="0"/>
                    <a:pt x="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8"/>
            <p:cNvSpPr/>
            <p:nvPr/>
          </p:nvSpPr>
          <p:spPr>
            <a:xfrm>
              <a:off x="1975225" y="1521625"/>
              <a:ext cx="13250" cy="19675"/>
            </a:xfrm>
            <a:custGeom>
              <a:rect b="b" l="l" r="r" t="t"/>
              <a:pathLst>
                <a:path extrusionOk="0" h="787" w="530">
                  <a:moveTo>
                    <a:pt x="266" y="0"/>
                  </a:moveTo>
                  <a:cubicBezTo>
                    <a:pt x="119" y="0"/>
                    <a:pt x="1" y="176"/>
                    <a:pt x="1" y="393"/>
                  </a:cubicBezTo>
                  <a:cubicBezTo>
                    <a:pt x="1" y="611"/>
                    <a:pt x="119" y="787"/>
                    <a:pt x="266" y="787"/>
                  </a:cubicBezTo>
                  <a:cubicBezTo>
                    <a:pt x="411" y="787"/>
                    <a:pt x="529" y="611"/>
                    <a:pt x="529" y="393"/>
                  </a:cubicBezTo>
                  <a:cubicBezTo>
                    <a:pt x="529" y="176"/>
                    <a:pt x="411" y="0"/>
                    <a:pt x="2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8"/>
            <p:cNvSpPr/>
            <p:nvPr/>
          </p:nvSpPr>
          <p:spPr>
            <a:xfrm>
              <a:off x="2043100" y="1521625"/>
              <a:ext cx="13250" cy="19675"/>
            </a:xfrm>
            <a:custGeom>
              <a:rect b="b" l="l" r="r" t="t"/>
              <a:pathLst>
                <a:path extrusionOk="0" h="787" w="530">
                  <a:moveTo>
                    <a:pt x="266" y="0"/>
                  </a:moveTo>
                  <a:cubicBezTo>
                    <a:pt x="119" y="0"/>
                    <a:pt x="1" y="176"/>
                    <a:pt x="1" y="393"/>
                  </a:cubicBezTo>
                  <a:cubicBezTo>
                    <a:pt x="1" y="611"/>
                    <a:pt x="119" y="787"/>
                    <a:pt x="266" y="787"/>
                  </a:cubicBezTo>
                  <a:cubicBezTo>
                    <a:pt x="411" y="787"/>
                    <a:pt x="529" y="611"/>
                    <a:pt x="529" y="393"/>
                  </a:cubicBezTo>
                  <a:cubicBezTo>
                    <a:pt x="529" y="176"/>
                    <a:pt x="411" y="0"/>
                    <a:pt x="2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8"/>
            <p:cNvSpPr/>
            <p:nvPr/>
          </p:nvSpPr>
          <p:spPr>
            <a:xfrm>
              <a:off x="1897525" y="1472925"/>
              <a:ext cx="25250" cy="6850"/>
            </a:xfrm>
            <a:custGeom>
              <a:rect b="b" l="l" r="r" t="t"/>
              <a:pathLst>
                <a:path extrusionOk="0" h="274" w="1010">
                  <a:moveTo>
                    <a:pt x="136" y="0"/>
                  </a:moveTo>
                  <a:cubicBezTo>
                    <a:pt x="61" y="0"/>
                    <a:pt x="1" y="62"/>
                    <a:pt x="1" y="137"/>
                  </a:cubicBezTo>
                  <a:cubicBezTo>
                    <a:pt x="1" y="212"/>
                    <a:pt x="61" y="274"/>
                    <a:pt x="136" y="274"/>
                  </a:cubicBezTo>
                  <a:lnTo>
                    <a:pt x="873" y="274"/>
                  </a:lnTo>
                  <a:cubicBezTo>
                    <a:pt x="948" y="274"/>
                    <a:pt x="1010" y="212"/>
                    <a:pt x="1010" y="137"/>
                  </a:cubicBezTo>
                  <a:cubicBezTo>
                    <a:pt x="1010" y="62"/>
                    <a:pt x="948" y="0"/>
                    <a:pt x="8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8"/>
            <p:cNvSpPr/>
            <p:nvPr/>
          </p:nvSpPr>
          <p:spPr>
            <a:xfrm>
              <a:off x="1897525" y="1422100"/>
              <a:ext cx="226975" cy="233175"/>
            </a:xfrm>
            <a:custGeom>
              <a:rect b="b" l="l" r="r" t="t"/>
              <a:pathLst>
                <a:path extrusionOk="0" h="9327" w="9079">
                  <a:moveTo>
                    <a:pt x="6582" y="275"/>
                  </a:moveTo>
                  <a:cubicBezTo>
                    <a:pt x="6774" y="275"/>
                    <a:pt x="6930" y="430"/>
                    <a:pt x="6930" y="623"/>
                  </a:cubicBezTo>
                  <a:cubicBezTo>
                    <a:pt x="6930" y="634"/>
                    <a:pt x="6930" y="645"/>
                    <a:pt x="6929" y="658"/>
                  </a:cubicBezTo>
                  <a:cubicBezTo>
                    <a:pt x="6924" y="704"/>
                    <a:pt x="6944" y="750"/>
                    <a:pt x="6981" y="779"/>
                  </a:cubicBezTo>
                  <a:cubicBezTo>
                    <a:pt x="7006" y="798"/>
                    <a:pt x="7035" y="807"/>
                    <a:pt x="7065" y="807"/>
                  </a:cubicBezTo>
                  <a:cubicBezTo>
                    <a:pt x="7081" y="807"/>
                    <a:pt x="7097" y="804"/>
                    <a:pt x="7113" y="799"/>
                  </a:cubicBezTo>
                  <a:cubicBezTo>
                    <a:pt x="7182" y="772"/>
                    <a:pt x="7255" y="758"/>
                    <a:pt x="7330" y="758"/>
                  </a:cubicBezTo>
                  <a:cubicBezTo>
                    <a:pt x="7526" y="758"/>
                    <a:pt x="7701" y="851"/>
                    <a:pt x="7813" y="995"/>
                  </a:cubicBezTo>
                  <a:lnTo>
                    <a:pt x="7386" y="1423"/>
                  </a:lnTo>
                  <a:cubicBezTo>
                    <a:pt x="7332" y="1476"/>
                    <a:pt x="7332" y="1563"/>
                    <a:pt x="7386" y="1616"/>
                  </a:cubicBezTo>
                  <a:cubicBezTo>
                    <a:pt x="7413" y="1643"/>
                    <a:pt x="7448" y="1656"/>
                    <a:pt x="7483" y="1656"/>
                  </a:cubicBezTo>
                  <a:cubicBezTo>
                    <a:pt x="7518" y="1656"/>
                    <a:pt x="7552" y="1643"/>
                    <a:pt x="7578" y="1616"/>
                  </a:cubicBezTo>
                  <a:lnTo>
                    <a:pt x="7933" y="1263"/>
                  </a:lnTo>
                  <a:cubicBezTo>
                    <a:pt x="7939" y="1298"/>
                    <a:pt x="7942" y="1333"/>
                    <a:pt x="7942" y="1370"/>
                  </a:cubicBezTo>
                  <a:cubicBezTo>
                    <a:pt x="7942" y="1659"/>
                    <a:pt x="7733" y="1910"/>
                    <a:pt x="7456" y="1968"/>
                  </a:cubicBezTo>
                  <a:cubicBezTo>
                    <a:pt x="7336" y="1830"/>
                    <a:pt x="7170" y="1751"/>
                    <a:pt x="6992" y="1751"/>
                  </a:cubicBezTo>
                  <a:cubicBezTo>
                    <a:pt x="6977" y="1751"/>
                    <a:pt x="6962" y="1752"/>
                    <a:pt x="6947" y="1753"/>
                  </a:cubicBezTo>
                  <a:cubicBezTo>
                    <a:pt x="6772" y="1766"/>
                    <a:pt x="6624" y="1858"/>
                    <a:pt x="6562" y="1992"/>
                  </a:cubicBezTo>
                  <a:cubicBezTo>
                    <a:pt x="6530" y="2060"/>
                    <a:pt x="6560" y="2141"/>
                    <a:pt x="6629" y="2173"/>
                  </a:cubicBezTo>
                  <a:cubicBezTo>
                    <a:pt x="6648" y="2182"/>
                    <a:pt x="6667" y="2186"/>
                    <a:pt x="6686" y="2186"/>
                  </a:cubicBezTo>
                  <a:cubicBezTo>
                    <a:pt x="6738" y="2186"/>
                    <a:pt x="6787" y="2156"/>
                    <a:pt x="6810" y="2106"/>
                  </a:cubicBezTo>
                  <a:cubicBezTo>
                    <a:pt x="6830" y="2064"/>
                    <a:pt x="6894" y="2031"/>
                    <a:pt x="6968" y="2026"/>
                  </a:cubicBezTo>
                  <a:cubicBezTo>
                    <a:pt x="6976" y="2025"/>
                    <a:pt x="6985" y="2025"/>
                    <a:pt x="6993" y="2025"/>
                  </a:cubicBezTo>
                  <a:cubicBezTo>
                    <a:pt x="7099" y="2025"/>
                    <a:pt x="7200" y="2079"/>
                    <a:pt x="7269" y="2171"/>
                  </a:cubicBezTo>
                  <a:cubicBezTo>
                    <a:pt x="7278" y="2214"/>
                    <a:pt x="7283" y="2258"/>
                    <a:pt x="7283" y="2302"/>
                  </a:cubicBezTo>
                  <a:cubicBezTo>
                    <a:pt x="7283" y="2632"/>
                    <a:pt x="7014" y="2902"/>
                    <a:pt x="6683" y="2902"/>
                  </a:cubicBezTo>
                  <a:cubicBezTo>
                    <a:pt x="6489" y="2902"/>
                    <a:pt x="6306" y="2807"/>
                    <a:pt x="6194" y="2649"/>
                  </a:cubicBezTo>
                  <a:cubicBezTo>
                    <a:pt x="6172" y="2618"/>
                    <a:pt x="6138" y="2598"/>
                    <a:pt x="6101" y="2593"/>
                  </a:cubicBezTo>
                  <a:cubicBezTo>
                    <a:pt x="6095" y="2592"/>
                    <a:pt x="6089" y="2591"/>
                    <a:pt x="6082" y="2591"/>
                  </a:cubicBezTo>
                  <a:cubicBezTo>
                    <a:pt x="6052" y="2591"/>
                    <a:pt x="6021" y="2602"/>
                    <a:pt x="5997" y="2622"/>
                  </a:cubicBezTo>
                  <a:cubicBezTo>
                    <a:pt x="5934" y="2671"/>
                    <a:pt x="5859" y="2698"/>
                    <a:pt x="5779" y="2698"/>
                  </a:cubicBezTo>
                  <a:cubicBezTo>
                    <a:pt x="5587" y="2698"/>
                    <a:pt x="5431" y="2543"/>
                    <a:pt x="5431" y="2350"/>
                  </a:cubicBezTo>
                  <a:cubicBezTo>
                    <a:pt x="5431" y="2247"/>
                    <a:pt x="5476" y="2151"/>
                    <a:pt x="5555" y="2085"/>
                  </a:cubicBezTo>
                  <a:cubicBezTo>
                    <a:pt x="5585" y="2059"/>
                    <a:pt x="5604" y="2021"/>
                    <a:pt x="5604" y="1980"/>
                  </a:cubicBezTo>
                  <a:cubicBezTo>
                    <a:pt x="5604" y="1939"/>
                    <a:pt x="5585" y="1901"/>
                    <a:pt x="5555" y="1876"/>
                  </a:cubicBezTo>
                  <a:cubicBezTo>
                    <a:pt x="5476" y="1809"/>
                    <a:pt x="5431" y="1712"/>
                    <a:pt x="5431" y="1610"/>
                  </a:cubicBezTo>
                  <a:cubicBezTo>
                    <a:pt x="5431" y="1512"/>
                    <a:pt x="5470" y="1423"/>
                    <a:pt x="5541" y="1356"/>
                  </a:cubicBezTo>
                  <a:cubicBezTo>
                    <a:pt x="5541" y="1356"/>
                    <a:pt x="5542" y="1355"/>
                    <a:pt x="5542" y="1355"/>
                  </a:cubicBezTo>
                  <a:cubicBezTo>
                    <a:pt x="5543" y="1354"/>
                    <a:pt x="5543" y="1354"/>
                    <a:pt x="5544" y="1354"/>
                  </a:cubicBezTo>
                  <a:cubicBezTo>
                    <a:pt x="5613" y="1284"/>
                    <a:pt x="5715" y="1245"/>
                    <a:pt x="5821" y="1245"/>
                  </a:cubicBezTo>
                  <a:cubicBezTo>
                    <a:pt x="5842" y="1245"/>
                    <a:pt x="5863" y="1246"/>
                    <a:pt x="5885" y="1250"/>
                  </a:cubicBezTo>
                  <a:cubicBezTo>
                    <a:pt x="6007" y="1269"/>
                    <a:pt x="6109" y="1340"/>
                    <a:pt x="6164" y="1446"/>
                  </a:cubicBezTo>
                  <a:cubicBezTo>
                    <a:pt x="6188" y="1493"/>
                    <a:pt x="6236" y="1519"/>
                    <a:pt x="6285" y="1519"/>
                  </a:cubicBezTo>
                  <a:cubicBezTo>
                    <a:pt x="6306" y="1519"/>
                    <a:pt x="6327" y="1514"/>
                    <a:pt x="6348" y="1504"/>
                  </a:cubicBezTo>
                  <a:cubicBezTo>
                    <a:pt x="6415" y="1470"/>
                    <a:pt x="6441" y="1388"/>
                    <a:pt x="6407" y="1320"/>
                  </a:cubicBezTo>
                  <a:cubicBezTo>
                    <a:pt x="6311" y="1136"/>
                    <a:pt x="6136" y="1013"/>
                    <a:pt x="5926" y="980"/>
                  </a:cubicBezTo>
                  <a:cubicBezTo>
                    <a:pt x="5890" y="974"/>
                    <a:pt x="5854" y="972"/>
                    <a:pt x="5819" y="972"/>
                  </a:cubicBezTo>
                  <a:cubicBezTo>
                    <a:pt x="5695" y="972"/>
                    <a:pt x="5574" y="1005"/>
                    <a:pt x="5471" y="1066"/>
                  </a:cubicBezTo>
                  <a:cubicBezTo>
                    <a:pt x="5445" y="1017"/>
                    <a:pt x="5431" y="961"/>
                    <a:pt x="5431" y="904"/>
                  </a:cubicBezTo>
                  <a:cubicBezTo>
                    <a:pt x="5431" y="712"/>
                    <a:pt x="5587" y="556"/>
                    <a:pt x="5779" y="556"/>
                  </a:cubicBezTo>
                  <a:cubicBezTo>
                    <a:pt x="5865" y="556"/>
                    <a:pt x="5949" y="588"/>
                    <a:pt x="6012" y="645"/>
                  </a:cubicBezTo>
                  <a:cubicBezTo>
                    <a:pt x="6038" y="669"/>
                    <a:pt x="6071" y="681"/>
                    <a:pt x="6104" y="681"/>
                  </a:cubicBezTo>
                  <a:cubicBezTo>
                    <a:pt x="6119" y="681"/>
                    <a:pt x="6134" y="678"/>
                    <a:pt x="6149" y="673"/>
                  </a:cubicBezTo>
                  <a:cubicBezTo>
                    <a:pt x="6197" y="657"/>
                    <a:pt x="6231" y="615"/>
                    <a:pt x="6239" y="566"/>
                  </a:cubicBezTo>
                  <a:cubicBezTo>
                    <a:pt x="6266" y="397"/>
                    <a:pt x="6411" y="275"/>
                    <a:pt x="6582" y="275"/>
                  </a:cubicBezTo>
                  <a:close/>
                  <a:moveTo>
                    <a:pt x="4732" y="2584"/>
                  </a:moveTo>
                  <a:cubicBezTo>
                    <a:pt x="4892" y="2584"/>
                    <a:pt x="5051" y="2587"/>
                    <a:pt x="5206" y="2592"/>
                  </a:cubicBezTo>
                  <a:cubicBezTo>
                    <a:pt x="5301" y="2815"/>
                    <a:pt x="5522" y="2971"/>
                    <a:pt x="5779" y="2971"/>
                  </a:cubicBezTo>
                  <a:cubicBezTo>
                    <a:pt x="5874" y="2971"/>
                    <a:pt x="5969" y="2949"/>
                    <a:pt x="6055" y="2907"/>
                  </a:cubicBezTo>
                  <a:cubicBezTo>
                    <a:pt x="6217" y="3076"/>
                    <a:pt x="6445" y="3175"/>
                    <a:pt x="6683" y="3175"/>
                  </a:cubicBezTo>
                  <a:cubicBezTo>
                    <a:pt x="6922" y="3175"/>
                    <a:pt x="7121" y="3085"/>
                    <a:pt x="7278" y="2940"/>
                  </a:cubicBezTo>
                  <a:cubicBezTo>
                    <a:pt x="7416" y="3008"/>
                    <a:pt x="7456" y="3063"/>
                    <a:pt x="7459" y="3080"/>
                  </a:cubicBezTo>
                  <a:cubicBezTo>
                    <a:pt x="7459" y="3080"/>
                    <a:pt x="7459" y="3081"/>
                    <a:pt x="7459" y="3081"/>
                  </a:cubicBezTo>
                  <a:cubicBezTo>
                    <a:pt x="7458" y="3087"/>
                    <a:pt x="7406" y="3247"/>
                    <a:pt x="6727" y="3397"/>
                  </a:cubicBezTo>
                  <a:cubicBezTo>
                    <a:pt x="6195" y="3515"/>
                    <a:pt x="5486" y="3581"/>
                    <a:pt x="4731" y="3581"/>
                  </a:cubicBezTo>
                  <a:cubicBezTo>
                    <a:pt x="4218" y="3581"/>
                    <a:pt x="3715" y="3550"/>
                    <a:pt x="3279" y="3491"/>
                  </a:cubicBezTo>
                  <a:cubicBezTo>
                    <a:pt x="2239" y="3353"/>
                    <a:pt x="2006" y="3132"/>
                    <a:pt x="2003" y="3082"/>
                  </a:cubicBezTo>
                  <a:cubicBezTo>
                    <a:pt x="2003" y="3081"/>
                    <a:pt x="2003" y="3081"/>
                    <a:pt x="2003" y="3080"/>
                  </a:cubicBezTo>
                  <a:cubicBezTo>
                    <a:pt x="2003" y="3079"/>
                    <a:pt x="2014" y="3023"/>
                    <a:pt x="2184" y="2940"/>
                  </a:cubicBezTo>
                  <a:cubicBezTo>
                    <a:pt x="2340" y="3085"/>
                    <a:pt x="2549" y="3175"/>
                    <a:pt x="2778" y="3175"/>
                  </a:cubicBezTo>
                  <a:cubicBezTo>
                    <a:pt x="3008" y="3175"/>
                    <a:pt x="3244" y="3077"/>
                    <a:pt x="3407" y="2907"/>
                  </a:cubicBezTo>
                  <a:cubicBezTo>
                    <a:pt x="3492" y="2949"/>
                    <a:pt x="3587" y="2971"/>
                    <a:pt x="3682" y="2971"/>
                  </a:cubicBezTo>
                  <a:cubicBezTo>
                    <a:pt x="3939" y="2971"/>
                    <a:pt x="4160" y="2815"/>
                    <a:pt x="4255" y="2592"/>
                  </a:cubicBezTo>
                  <a:cubicBezTo>
                    <a:pt x="4412" y="2587"/>
                    <a:pt x="4572" y="2584"/>
                    <a:pt x="4732" y="2584"/>
                  </a:cubicBezTo>
                  <a:close/>
                  <a:moveTo>
                    <a:pt x="1670" y="4114"/>
                  </a:moveTo>
                  <a:cubicBezTo>
                    <a:pt x="1659" y="4436"/>
                    <a:pt x="1656" y="4758"/>
                    <a:pt x="1661" y="5081"/>
                  </a:cubicBezTo>
                  <a:cubicBezTo>
                    <a:pt x="1451" y="5021"/>
                    <a:pt x="1297" y="4827"/>
                    <a:pt x="1297" y="4599"/>
                  </a:cubicBezTo>
                  <a:cubicBezTo>
                    <a:pt x="1297" y="4366"/>
                    <a:pt x="1455" y="4171"/>
                    <a:pt x="1670" y="4114"/>
                  </a:cubicBezTo>
                  <a:close/>
                  <a:moveTo>
                    <a:pt x="7793" y="4114"/>
                  </a:moveTo>
                  <a:lnTo>
                    <a:pt x="7793" y="4114"/>
                  </a:lnTo>
                  <a:cubicBezTo>
                    <a:pt x="8007" y="4171"/>
                    <a:pt x="8165" y="4366"/>
                    <a:pt x="8165" y="4599"/>
                  </a:cubicBezTo>
                  <a:cubicBezTo>
                    <a:pt x="8165" y="4827"/>
                    <a:pt x="8010" y="5021"/>
                    <a:pt x="7800" y="5081"/>
                  </a:cubicBezTo>
                  <a:cubicBezTo>
                    <a:pt x="7805" y="4758"/>
                    <a:pt x="7803" y="4436"/>
                    <a:pt x="7793" y="4114"/>
                  </a:cubicBezTo>
                  <a:close/>
                  <a:moveTo>
                    <a:pt x="1977" y="3421"/>
                  </a:moveTo>
                  <a:cubicBezTo>
                    <a:pt x="2040" y="3459"/>
                    <a:pt x="2115" y="3494"/>
                    <a:pt x="2204" y="3528"/>
                  </a:cubicBezTo>
                  <a:cubicBezTo>
                    <a:pt x="2457" y="3625"/>
                    <a:pt x="2817" y="3705"/>
                    <a:pt x="3244" y="3762"/>
                  </a:cubicBezTo>
                  <a:cubicBezTo>
                    <a:pt x="3692" y="3822"/>
                    <a:pt x="4205" y="3853"/>
                    <a:pt x="4731" y="3853"/>
                  </a:cubicBezTo>
                  <a:cubicBezTo>
                    <a:pt x="5506" y="3853"/>
                    <a:pt x="6235" y="3787"/>
                    <a:pt x="6786" y="3664"/>
                  </a:cubicBezTo>
                  <a:cubicBezTo>
                    <a:pt x="7096" y="3596"/>
                    <a:pt x="7327" y="3515"/>
                    <a:pt x="7485" y="3422"/>
                  </a:cubicBezTo>
                  <a:cubicBezTo>
                    <a:pt x="7537" y="4195"/>
                    <a:pt x="7543" y="4977"/>
                    <a:pt x="7504" y="5748"/>
                  </a:cubicBezTo>
                  <a:cubicBezTo>
                    <a:pt x="7464" y="6520"/>
                    <a:pt x="6852" y="7130"/>
                    <a:pt x="6079" y="7167"/>
                  </a:cubicBezTo>
                  <a:cubicBezTo>
                    <a:pt x="5632" y="7188"/>
                    <a:pt x="5182" y="7198"/>
                    <a:pt x="4731" y="7198"/>
                  </a:cubicBezTo>
                  <a:cubicBezTo>
                    <a:pt x="4281" y="7198"/>
                    <a:pt x="3830" y="7188"/>
                    <a:pt x="3383" y="7167"/>
                  </a:cubicBezTo>
                  <a:cubicBezTo>
                    <a:pt x="2610" y="7130"/>
                    <a:pt x="1997" y="6520"/>
                    <a:pt x="1958" y="5748"/>
                  </a:cubicBezTo>
                  <a:cubicBezTo>
                    <a:pt x="1919" y="4976"/>
                    <a:pt x="1925" y="4194"/>
                    <a:pt x="1977" y="3421"/>
                  </a:cubicBezTo>
                  <a:close/>
                  <a:moveTo>
                    <a:pt x="4003" y="7462"/>
                  </a:moveTo>
                  <a:lnTo>
                    <a:pt x="4003" y="7462"/>
                  </a:lnTo>
                  <a:cubicBezTo>
                    <a:pt x="4245" y="7468"/>
                    <a:pt x="4488" y="7471"/>
                    <a:pt x="4731" y="7471"/>
                  </a:cubicBezTo>
                  <a:cubicBezTo>
                    <a:pt x="4974" y="7471"/>
                    <a:pt x="5217" y="7468"/>
                    <a:pt x="5459" y="7462"/>
                  </a:cubicBezTo>
                  <a:lnTo>
                    <a:pt x="5459" y="7462"/>
                  </a:lnTo>
                  <a:cubicBezTo>
                    <a:pt x="5380" y="7702"/>
                    <a:pt x="5084" y="7881"/>
                    <a:pt x="4731" y="7881"/>
                  </a:cubicBezTo>
                  <a:cubicBezTo>
                    <a:pt x="4377" y="7881"/>
                    <a:pt x="4081" y="7702"/>
                    <a:pt x="4003" y="7462"/>
                  </a:cubicBezTo>
                  <a:close/>
                  <a:moveTo>
                    <a:pt x="3780" y="7636"/>
                  </a:moveTo>
                  <a:cubicBezTo>
                    <a:pt x="3888" y="7853"/>
                    <a:pt x="4108" y="8025"/>
                    <a:pt x="4383" y="8106"/>
                  </a:cubicBezTo>
                  <a:cubicBezTo>
                    <a:pt x="4227" y="8201"/>
                    <a:pt x="4002" y="8314"/>
                    <a:pt x="3714" y="8386"/>
                  </a:cubicBezTo>
                  <a:cubicBezTo>
                    <a:pt x="3662" y="8241"/>
                    <a:pt x="3598" y="7944"/>
                    <a:pt x="3780" y="7636"/>
                  </a:cubicBezTo>
                  <a:close/>
                  <a:moveTo>
                    <a:pt x="5682" y="7636"/>
                  </a:moveTo>
                  <a:cubicBezTo>
                    <a:pt x="5865" y="7945"/>
                    <a:pt x="5800" y="8241"/>
                    <a:pt x="5748" y="8386"/>
                  </a:cubicBezTo>
                  <a:cubicBezTo>
                    <a:pt x="5462" y="8314"/>
                    <a:pt x="5236" y="8201"/>
                    <a:pt x="5080" y="8106"/>
                  </a:cubicBezTo>
                  <a:cubicBezTo>
                    <a:pt x="5354" y="8025"/>
                    <a:pt x="5574" y="7853"/>
                    <a:pt x="5682" y="7636"/>
                  </a:cubicBezTo>
                  <a:close/>
                  <a:moveTo>
                    <a:pt x="2939" y="7365"/>
                  </a:moveTo>
                  <a:cubicBezTo>
                    <a:pt x="3076" y="7407"/>
                    <a:pt x="3220" y="7432"/>
                    <a:pt x="3369" y="7439"/>
                  </a:cubicBezTo>
                  <a:cubicBezTo>
                    <a:pt x="3437" y="7443"/>
                    <a:pt x="3506" y="7445"/>
                    <a:pt x="3575" y="7448"/>
                  </a:cubicBezTo>
                  <a:cubicBezTo>
                    <a:pt x="3399" y="7713"/>
                    <a:pt x="3374" y="7975"/>
                    <a:pt x="3389" y="8164"/>
                  </a:cubicBezTo>
                  <a:cubicBezTo>
                    <a:pt x="3411" y="8422"/>
                    <a:pt x="3511" y="8603"/>
                    <a:pt x="3516" y="8611"/>
                  </a:cubicBezTo>
                  <a:cubicBezTo>
                    <a:pt x="3540" y="8654"/>
                    <a:pt x="3586" y="8680"/>
                    <a:pt x="3634" y="8680"/>
                  </a:cubicBezTo>
                  <a:cubicBezTo>
                    <a:pt x="3643" y="8680"/>
                    <a:pt x="3652" y="8679"/>
                    <a:pt x="3662" y="8677"/>
                  </a:cubicBezTo>
                  <a:cubicBezTo>
                    <a:pt x="4083" y="8591"/>
                    <a:pt x="4398" y="8424"/>
                    <a:pt x="4594" y="8295"/>
                  </a:cubicBezTo>
                  <a:lnTo>
                    <a:pt x="4594" y="9053"/>
                  </a:lnTo>
                  <a:lnTo>
                    <a:pt x="1942" y="9053"/>
                  </a:lnTo>
                  <a:cubicBezTo>
                    <a:pt x="1947" y="8935"/>
                    <a:pt x="1952" y="8815"/>
                    <a:pt x="1958" y="8695"/>
                  </a:cubicBezTo>
                  <a:cubicBezTo>
                    <a:pt x="1973" y="8389"/>
                    <a:pt x="2080" y="8100"/>
                    <a:pt x="2267" y="7858"/>
                  </a:cubicBezTo>
                  <a:cubicBezTo>
                    <a:pt x="2441" y="7632"/>
                    <a:pt x="2672" y="7462"/>
                    <a:pt x="2939" y="7365"/>
                  </a:cubicBezTo>
                  <a:close/>
                  <a:moveTo>
                    <a:pt x="2879" y="1"/>
                  </a:moveTo>
                  <a:cubicBezTo>
                    <a:pt x="2580" y="1"/>
                    <a:pt x="2328" y="214"/>
                    <a:pt x="2271" y="496"/>
                  </a:cubicBezTo>
                  <a:cubicBezTo>
                    <a:pt x="2224" y="489"/>
                    <a:pt x="2178" y="486"/>
                    <a:pt x="2131" y="486"/>
                  </a:cubicBezTo>
                  <a:cubicBezTo>
                    <a:pt x="1948" y="486"/>
                    <a:pt x="1770" y="541"/>
                    <a:pt x="1620" y="647"/>
                  </a:cubicBezTo>
                  <a:cubicBezTo>
                    <a:pt x="1559" y="692"/>
                    <a:pt x="1545" y="777"/>
                    <a:pt x="1588" y="838"/>
                  </a:cubicBezTo>
                  <a:cubicBezTo>
                    <a:pt x="1615" y="876"/>
                    <a:pt x="1657" y="896"/>
                    <a:pt x="1700" y="896"/>
                  </a:cubicBezTo>
                  <a:cubicBezTo>
                    <a:pt x="1727" y="896"/>
                    <a:pt x="1755" y="888"/>
                    <a:pt x="1779" y="871"/>
                  </a:cubicBezTo>
                  <a:cubicBezTo>
                    <a:pt x="1882" y="798"/>
                    <a:pt x="2004" y="758"/>
                    <a:pt x="2131" y="758"/>
                  </a:cubicBezTo>
                  <a:cubicBezTo>
                    <a:pt x="2206" y="758"/>
                    <a:pt x="2279" y="772"/>
                    <a:pt x="2349" y="799"/>
                  </a:cubicBezTo>
                  <a:cubicBezTo>
                    <a:pt x="2365" y="804"/>
                    <a:pt x="2381" y="807"/>
                    <a:pt x="2397" y="807"/>
                  </a:cubicBezTo>
                  <a:cubicBezTo>
                    <a:pt x="2427" y="807"/>
                    <a:pt x="2456" y="798"/>
                    <a:pt x="2480" y="779"/>
                  </a:cubicBezTo>
                  <a:cubicBezTo>
                    <a:pt x="2518" y="750"/>
                    <a:pt x="2537" y="704"/>
                    <a:pt x="2533" y="657"/>
                  </a:cubicBezTo>
                  <a:cubicBezTo>
                    <a:pt x="2531" y="644"/>
                    <a:pt x="2531" y="633"/>
                    <a:pt x="2531" y="622"/>
                  </a:cubicBezTo>
                  <a:cubicBezTo>
                    <a:pt x="2531" y="430"/>
                    <a:pt x="2687" y="274"/>
                    <a:pt x="2879" y="274"/>
                  </a:cubicBezTo>
                  <a:cubicBezTo>
                    <a:pt x="3051" y="274"/>
                    <a:pt x="3195" y="397"/>
                    <a:pt x="3223" y="566"/>
                  </a:cubicBezTo>
                  <a:cubicBezTo>
                    <a:pt x="3230" y="615"/>
                    <a:pt x="3265" y="657"/>
                    <a:pt x="3313" y="673"/>
                  </a:cubicBezTo>
                  <a:cubicBezTo>
                    <a:pt x="3328" y="678"/>
                    <a:pt x="3343" y="681"/>
                    <a:pt x="3358" y="681"/>
                  </a:cubicBezTo>
                  <a:cubicBezTo>
                    <a:pt x="3392" y="681"/>
                    <a:pt x="3424" y="669"/>
                    <a:pt x="3450" y="645"/>
                  </a:cubicBezTo>
                  <a:cubicBezTo>
                    <a:pt x="3514" y="588"/>
                    <a:pt x="3596" y="556"/>
                    <a:pt x="3682" y="556"/>
                  </a:cubicBezTo>
                  <a:cubicBezTo>
                    <a:pt x="3874" y="556"/>
                    <a:pt x="4030" y="712"/>
                    <a:pt x="4030" y="904"/>
                  </a:cubicBezTo>
                  <a:cubicBezTo>
                    <a:pt x="4030" y="961"/>
                    <a:pt x="4016" y="1017"/>
                    <a:pt x="3990" y="1066"/>
                  </a:cubicBezTo>
                  <a:cubicBezTo>
                    <a:pt x="3887" y="1005"/>
                    <a:pt x="3767" y="972"/>
                    <a:pt x="3642" y="972"/>
                  </a:cubicBezTo>
                  <a:cubicBezTo>
                    <a:pt x="3607" y="972"/>
                    <a:pt x="3571" y="974"/>
                    <a:pt x="3535" y="980"/>
                  </a:cubicBezTo>
                  <a:cubicBezTo>
                    <a:pt x="3325" y="1013"/>
                    <a:pt x="3150" y="1136"/>
                    <a:pt x="3055" y="1320"/>
                  </a:cubicBezTo>
                  <a:cubicBezTo>
                    <a:pt x="3020" y="1387"/>
                    <a:pt x="3046" y="1470"/>
                    <a:pt x="3114" y="1504"/>
                  </a:cubicBezTo>
                  <a:cubicBezTo>
                    <a:pt x="3134" y="1514"/>
                    <a:pt x="3155" y="1519"/>
                    <a:pt x="3177" y="1519"/>
                  </a:cubicBezTo>
                  <a:cubicBezTo>
                    <a:pt x="3226" y="1519"/>
                    <a:pt x="3274" y="1493"/>
                    <a:pt x="3297" y="1446"/>
                  </a:cubicBezTo>
                  <a:cubicBezTo>
                    <a:pt x="3353" y="1340"/>
                    <a:pt x="3454" y="1269"/>
                    <a:pt x="3577" y="1250"/>
                  </a:cubicBezTo>
                  <a:cubicBezTo>
                    <a:pt x="3599" y="1246"/>
                    <a:pt x="3620" y="1245"/>
                    <a:pt x="3641" y="1245"/>
                  </a:cubicBezTo>
                  <a:cubicBezTo>
                    <a:pt x="3747" y="1245"/>
                    <a:pt x="3849" y="1284"/>
                    <a:pt x="3918" y="1354"/>
                  </a:cubicBezTo>
                  <a:cubicBezTo>
                    <a:pt x="3918" y="1354"/>
                    <a:pt x="3919" y="1355"/>
                    <a:pt x="3919" y="1355"/>
                  </a:cubicBezTo>
                  <a:cubicBezTo>
                    <a:pt x="3920" y="1356"/>
                    <a:pt x="3920" y="1356"/>
                    <a:pt x="3921" y="1356"/>
                  </a:cubicBezTo>
                  <a:cubicBezTo>
                    <a:pt x="3991" y="1423"/>
                    <a:pt x="4030" y="1513"/>
                    <a:pt x="4030" y="1610"/>
                  </a:cubicBezTo>
                  <a:cubicBezTo>
                    <a:pt x="4030" y="1712"/>
                    <a:pt x="3985" y="1809"/>
                    <a:pt x="3907" y="1876"/>
                  </a:cubicBezTo>
                  <a:cubicBezTo>
                    <a:pt x="3876" y="1901"/>
                    <a:pt x="3858" y="1939"/>
                    <a:pt x="3858" y="1980"/>
                  </a:cubicBezTo>
                  <a:cubicBezTo>
                    <a:pt x="3858" y="2021"/>
                    <a:pt x="3876" y="2059"/>
                    <a:pt x="3907" y="2085"/>
                  </a:cubicBezTo>
                  <a:cubicBezTo>
                    <a:pt x="3985" y="2151"/>
                    <a:pt x="4030" y="2248"/>
                    <a:pt x="4030" y="2350"/>
                  </a:cubicBezTo>
                  <a:cubicBezTo>
                    <a:pt x="4030" y="2543"/>
                    <a:pt x="3875" y="2698"/>
                    <a:pt x="3682" y="2698"/>
                  </a:cubicBezTo>
                  <a:cubicBezTo>
                    <a:pt x="3602" y="2698"/>
                    <a:pt x="3527" y="2671"/>
                    <a:pt x="3465" y="2622"/>
                  </a:cubicBezTo>
                  <a:cubicBezTo>
                    <a:pt x="3440" y="2602"/>
                    <a:pt x="3410" y="2592"/>
                    <a:pt x="3379" y="2592"/>
                  </a:cubicBezTo>
                  <a:cubicBezTo>
                    <a:pt x="3373" y="2592"/>
                    <a:pt x="3366" y="2592"/>
                    <a:pt x="3360" y="2593"/>
                  </a:cubicBezTo>
                  <a:cubicBezTo>
                    <a:pt x="3323" y="2598"/>
                    <a:pt x="3289" y="2618"/>
                    <a:pt x="3267" y="2649"/>
                  </a:cubicBezTo>
                  <a:cubicBezTo>
                    <a:pt x="3155" y="2807"/>
                    <a:pt x="2972" y="2902"/>
                    <a:pt x="2778" y="2902"/>
                  </a:cubicBezTo>
                  <a:cubicBezTo>
                    <a:pt x="2448" y="2902"/>
                    <a:pt x="2178" y="2632"/>
                    <a:pt x="2178" y="2302"/>
                  </a:cubicBezTo>
                  <a:cubicBezTo>
                    <a:pt x="2178" y="2258"/>
                    <a:pt x="2183" y="2214"/>
                    <a:pt x="2193" y="2171"/>
                  </a:cubicBezTo>
                  <a:cubicBezTo>
                    <a:pt x="2262" y="2079"/>
                    <a:pt x="2362" y="2025"/>
                    <a:pt x="2468" y="2025"/>
                  </a:cubicBezTo>
                  <a:cubicBezTo>
                    <a:pt x="2476" y="2025"/>
                    <a:pt x="2485" y="2025"/>
                    <a:pt x="2493" y="2026"/>
                  </a:cubicBezTo>
                  <a:cubicBezTo>
                    <a:pt x="2568" y="2031"/>
                    <a:pt x="2631" y="2064"/>
                    <a:pt x="2652" y="2106"/>
                  </a:cubicBezTo>
                  <a:cubicBezTo>
                    <a:pt x="2674" y="2156"/>
                    <a:pt x="2723" y="2186"/>
                    <a:pt x="2775" y="2186"/>
                  </a:cubicBezTo>
                  <a:cubicBezTo>
                    <a:pt x="2795" y="2186"/>
                    <a:pt x="2814" y="2182"/>
                    <a:pt x="2833" y="2173"/>
                  </a:cubicBezTo>
                  <a:cubicBezTo>
                    <a:pt x="2901" y="2141"/>
                    <a:pt x="2931" y="2060"/>
                    <a:pt x="2899" y="1992"/>
                  </a:cubicBezTo>
                  <a:cubicBezTo>
                    <a:pt x="2837" y="1858"/>
                    <a:pt x="2690" y="1766"/>
                    <a:pt x="2514" y="1753"/>
                  </a:cubicBezTo>
                  <a:cubicBezTo>
                    <a:pt x="2499" y="1752"/>
                    <a:pt x="2484" y="1751"/>
                    <a:pt x="2469" y="1751"/>
                  </a:cubicBezTo>
                  <a:cubicBezTo>
                    <a:pt x="2292" y="1751"/>
                    <a:pt x="2126" y="1830"/>
                    <a:pt x="2006" y="1968"/>
                  </a:cubicBezTo>
                  <a:cubicBezTo>
                    <a:pt x="1946" y="1956"/>
                    <a:pt x="1891" y="1934"/>
                    <a:pt x="1839" y="1906"/>
                  </a:cubicBezTo>
                  <a:lnTo>
                    <a:pt x="2037" y="1543"/>
                  </a:lnTo>
                  <a:cubicBezTo>
                    <a:pt x="2073" y="1477"/>
                    <a:pt x="2049" y="1394"/>
                    <a:pt x="1983" y="1358"/>
                  </a:cubicBezTo>
                  <a:cubicBezTo>
                    <a:pt x="1962" y="1346"/>
                    <a:pt x="1940" y="1341"/>
                    <a:pt x="1918" y="1341"/>
                  </a:cubicBezTo>
                  <a:cubicBezTo>
                    <a:pt x="1869" y="1341"/>
                    <a:pt x="1822" y="1367"/>
                    <a:pt x="1797" y="1412"/>
                  </a:cubicBezTo>
                  <a:lnTo>
                    <a:pt x="1630" y="1718"/>
                  </a:lnTo>
                  <a:cubicBezTo>
                    <a:pt x="1560" y="1619"/>
                    <a:pt x="1520" y="1499"/>
                    <a:pt x="1520" y="1370"/>
                  </a:cubicBezTo>
                  <a:cubicBezTo>
                    <a:pt x="1520" y="1320"/>
                    <a:pt x="1526" y="1270"/>
                    <a:pt x="1538" y="1223"/>
                  </a:cubicBezTo>
                  <a:cubicBezTo>
                    <a:pt x="1556" y="1150"/>
                    <a:pt x="1511" y="1076"/>
                    <a:pt x="1438" y="1057"/>
                  </a:cubicBezTo>
                  <a:cubicBezTo>
                    <a:pt x="1427" y="1054"/>
                    <a:pt x="1416" y="1053"/>
                    <a:pt x="1406" y="1053"/>
                  </a:cubicBezTo>
                  <a:cubicBezTo>
                    <a:pt x="1344" y="1053"/>
                    <a:pt x="1288" y="1095"/>
                    <a:pt x="1273" y="1157"/>
                  </a:cubicBezTo>
                  <a:cubicBezTo>
                    <a:pt x="1256" y="1226"/>
                    <a:pt x="1246" y="1297"/>
                    <a:pt x="1246" y="1370"/>
                  </a:cubicBezTo>
                  <a:cubicBezTo>
                    <a:pt x="1246" y="1592"/>
                    <a:pt x="1330" y="1806"/>
                    <a:pt x="1480" y="1969"/>
                  </a:cubicBezTo>
                  <a:cubicBezTo>
                    <a:pt x="1483" y="1972"/>
                    <a:pt x="1486" y="1974"/>
                    <a:pt x="1489" y="1978"/>
                  </a:cubicBezTo>
                  <a:lnTo>
                    <a:pt x="1195" y="2516"/>
                  </a:lnTo>
                  <a:lnTo>
                    <a:pt x="136" y="2516"/>
                  </a:lnTo>
                  <a:cubicBezTo>
                    <a:pt x="61" y="2516"/>
                    <a:pt x="1" y="2578"/>
                    <a:pt x="1" y="2653"/>
                  </a:cubicBezTo>
                  <a:cubicBezTo>
                    <a:pt x="1" y="2728"/>
                    <a:pt x="61" y="2789"/>
                    <a:pt x="136" y="2789"/>
                  </a:cubicBezTo>
                  <a:lnTo>
                    <a:pt x="1276" y="2789"/>
                  </a:lnTo>
                  <a:cubicBezTo>
                    <a:pt x="1327" y="2789"/>
                    <a:pt x="1372" y="2762"/>
                    <a:pt x="1397" y="2718"/>
                  </a:cubicBezTo>
                  <a:lnTo>
                    <a:pt x="1708" y="2146"/>
                  </a:lnTo>
                  <a:cubicBezTo>
                    <a:pt x="1771" y="2181"/>
                    <a:pt x="1838" y="2208"/>
                    <a:pt x="1908" y="2226"/>
                  </a:cubicBezTo>
                  <a:cubicBezTo>
                    <a:pt x="1906" y="2251"/>
                    <a:pt x="1905" y="2276"/>
                    <a:pt x="1905" y="2302"/>
                  </a:cubicBezTo>
                  <a:cubicBezTo>
                    <a:pt x="1905" y="2453"/>
                    <a:pt x="1944" y="2596"/>
                    <a:pt x="2012" y="2722"/>
                  </a:cubicBezTo>
                  <a:cubicBezTo>
                    <a:pt x="1848" y="2812"/>
                    <a:pt x="1756" y="2912"/>
                    <a:pt x="1734" y="3030"/>
                  </a:cubicBezTo>
                  <a:lnTo>
                    <a:pt x="1733" y="3033"/>
                  </a:lnTo>
                  <a:cubicBezTo>
                    <a:pt x="1731" y="3045"/>
                    <a:pt x="1730" y="3058"/>
                    <a:pt x="1730" y="3070"/>
                  </a:cubicBezTo>
                  <a:cubicBezTo>
                    <a:pt x="1709" y="3323"/>
                    <a:pt x="1692" y="3578"/>
                    <a:pt x="1680" y="3833"/>
                  </a:cubicBezTo>
                  <a:cubicBezTo>
                    <a:pt x="1309" y="3890"/>
                    <a:pt x="1023" y="4211"/>
                    <a:pt x="1023" y="4598"/>
                  </a:cubicBezTo>
                  <a:cubicBezTo>
                    <a:pt x="1023" y="4985"/>
                    <a:pt x="1303" y="5300"/>
                    <a:pt x="1668" y="5361"/>
                  </a:cubicBezTo>
                  <a:cubicBezTo>
                    <a:pt x="1673" y="5495"/>
                    <a:pt x="1678" y="5629"/>
                    <a:pt x="1685" y="5762"/>
                  </a:cubicBezTo>
                  <a:cubicBezTo>
                    <a:pt x="1717" y="6395"/>
                    <a:pt x="2075" y="6935"/>
                    <a:pt x="2596" y="7222"/>
                  </a:cubicBezTo>
                  <a:cubicBezTo>
                    <a:pt x="2385" y="7339"/>
                    <a:pt x="2200" y="7497"/>
                    <a:pt x="2050" y="7691"/>
                  </a:cubicBezTo>
                  <a:cubicBezTo>
                    <a:pt x="1830" y="7977"/>
                    <a:pt x="1704" y="8319"/>
                    <a:pt x="1685" y="8680"/>
                  </a:cubicBezTo>
                  <a:cubicBezTo>
                    <a:pt x="1676" y="8850"/>
                    <a:pt x="1670" y="9021"/>
                    <a:pt x="1665" y="9186"/>
                  </a:cubicBezTo>
                  <a:cubicBezTo>
                    <a:pt x="1664" y="9223"/>
                    <a:pt x="1678" y="9259"/>
                    <a:pt x="1704" y="9285"/>
                  </a:cubicBezTo>
                  <a:cubicBezTo>
                    <a:pt x="1729" y="9311"/>
                    <a:pt x="1765" y="9327"/>
                    <a:pt x="1801" y="9327"/>
                  </a:cubicBezTo>
                  <a:lnTo>
                    <a:pt x="7660" y="9327"/>
                  </a:lnTo>
                  <a:cubicBezTo>
                    <a:pt x="7696" y="9327"/>
                    <a:pt x="7732" y="9311"/>
                    <a:pt x="7758" y="9285"/>
                  </a:cubicBezTo>
                  <a:cubicBezTo>
                    <a:pt x="7783" y="9259"/>
                    <a:pt x="7797" y="9223"/>
                    <a:pt x="7796" y="9186"/>
                  </a:cubicBezTo>
                  <a:cubicBezTo>
                    <a:pt x="7792" y="9021"/>
                    <a:pt x="7785" y="8850"/>
                    <a:pt x="7776" y="8680"/>
                  </a:cubicBezTo>
                  <a:cubicBezTo>
                    <a:pt x="7767" y="8490"/>
                    <a:pt x="7727" y="8303"/>
                    <a:pt x="7658" y="8126"/>
                  </a:cubicBezTo>
                  <a:cubicBezTo>
                    <a:pt x="7636" y="8073"/>
                    <a:pt x="7585" y="8040"/>
                    <a:pt x="7530" y="8040"/>
                  </a:cubicBezTo>
                  <a:cubicBezTo>
                    <a:pt x="7514" y="8040"/>
                    <a:pt x="7497" y="8043"/>
                    <a:pt x="7481" y="8049"/>
                  </a:cubicBezTo>
                  <a:cubicBezTo>
                    <a:pt x="7411" y="8077"/>
                    <a:pt x="7376" y="8156"/>
                    <a:pt x="7403" y="8226"/>
                  </a:cubicBezTo>
                  <a:cubicBezTo>
                    <a:pt x="7461" y="8375"/>
                    <a:pt x="7495" y="8533"/>
                    <a:pt x="7503" y="8695"/>
                  </a:cubicBezTo>
                  <a:cubicBezTo>
                    <a:pt x="7509" y="8814"/>
                    <a:pt x="7515" y="8935"/>
                    <a:pt x="7519" y="9053"/>
                  </a:cubicBezTo>
                  <a:lnTo>
                    <a:pt x="4866" y="9053"/>
                  </a:lnTo>
                  <a:lnTo>
                    <a:pt x="4866" y="8294"/>
                  </a:lnTo>
                  <a:cubicBezTo>
                    <a:pt x="5063" y="8424"/>
                    <a:pt x="5378" y="8591"/>
                    <a:pt x="5799" y="8677"/>
                  </a:cubicBezTo>
                  <a:cubicBezTo>
                    <a:pt x="5809" y="8679"/>
                    <a:pt x="5818" y="8680"/>
                    <a:pt x="5827" y="8680"/>
                  </a:cubicBezTo>
                  <a:cubicBezTo>
                    <a:pt x="5875" y="8680"/>
                    <a:pt x="5921" y="8655"/>
                    <a:pt x="5945" y="8610"/>
                  </a:cubicBezTo>
                  <a:cubicBezTo>
                    <a:pt x="5950" y="8603"/>
                    <a:pt x="6050" y="8422"/>
                    <a:pt x="6072" y="8164"/>
                  </a:cubicBezTo>
                  <a:cubicBezTo>
                    <a:pt x="6088" y="7975"/>
                    <a:pt x="6062" y="7712"/>
                    <a:pt x="5886" y="7447"/>
                  </a:cubicBezTo>
                  <a:cubicBezTo>
                    <a:pt x="5955" y="7445"/>
                    <a:pt x="6023" y="7442"/>
                    <a:pt x="6092" y="7439"/>
                  </a:cubicBezTo>
                  <a:cubicBezTo>
                    <a:pt x="6241" y="7432"/>
                    <a:pt x="6385" y="7407"/>
                    <a:pt x="6522" y="7365"/>
                  </a:cubicBezTo>
                  <a:cubicBezTo>
                    <a:pt x="6763" y="7453"/>
                    <a:pt x="6977" y="7602"/>
                    <a:pt x="7145" y="7798"/>
                  </a:cubicBezTo>
                  <a:cubicBezTo>
                    <a:pt x="7173" y="7829"/>
                    <a:pt x="7211" y="7845"/>
                    <a:pt x="7249" y="7845"/>
                  </a:cubicBezTo>
                  <a:cubicBezTo>
                    <a:pt x="7281" y="7845"/>
                    <a:pt x="7312" y="7834"/>
                    <a:pt x="7337" y="7812"/>
                  </a:cubicBezTo>
                  <a:cubicBezTo>
                    <a:pt x="7395" y="7763"/>
                    <a:pt x="7401" y="7676"/>
                    <a:pt x="7353" y="7620"/>
                  </a:cubicBezTo>
                  <a:cubicBezTo>
                    <a:pt x="7214" y="7458"/>
                    <a:pt x="7048" y="7324"/>
                    <a:pt x="6864" y="7222"/>
                  </a:cubicBezTo>
                  <a:cubicBezTo>
                    <a:pt x="7385" y="6936"/>
                    <a:pt x="7744" y="6396"/>
                    <a:pt x="7776" y="5762"/>
                  </a:cubicBezTo>
                  <a:cubicBezTo>
                    <a:pt x="7783" y="5629"/>
                    <a:pt x="7788" y="5495"/>
                    <a:pt x="7793" y="5361"/>
                  </a:cubicBezTo>
                  <a:cubicBezTo>
                    <a:pt x="8158" y="5300"/>
                    <a:pt x="8437" y="4981"/>
                    <a:pt x="8437" y="4598"/>
                  </a:cubicBezTo>
                  <a:cubicBezTo>
                    <a:pt x="8437" y="4215"/>
                    <a:pt x="8152" y="3890"/>
                    <a:pt x="7781" y="3833"/>
                  </a:cubicBezTo>
                  <a:cubicBezTo>
                    <a:pt x="7769" y="3578"/>
                    <a:pt x="7752" y="3323"/>
                    <a:pt x="7731" y="3070"/>
                  </a:cubicBezTo>
                  <a:cubicBezTo>
                    <a:pt x="7731" y="3058"/>
                    <a:pt x="7730" y="3046"/>
                    <a:pt x="7728" y="3035"/>
                  </a:cubicBezTo>
                  <a:cubicBezTo>
                    <a:pt x="7708" y="2915"/>
                    <a:pt x="7615" y="2813"/>
                    <a:pt x="7448" y="2721"/>
                  </a:cubicBezTo>
                  <a:cubicBezTo>
                    <a:pt x="7517" y="2596"/>
                    <a:pt x="7556" y="2453"/>
                    <a:pt x="7556" y="2301"/>
                  </a:cubicBezTo>
                  <a:cubicBezTo>
                    <a:pt x="7556" y="2276"/>
                    <a:pt x="7555" y="2250"/>
                    <a:pt x="7553" y="2226"/>
                  </a:cubicBezTo>
                  <a:cubicBezTo>
                    <a:pt x="7716" y="2183"/>
                    <a:pt x="7865" y="2095"/>
                    <a:pt x="7981" y="1968"/>
                  </a:cubicBezTo>
                  <a:cubicBezTo>
                    <a:pt x="8131" y="1805"/>
                    <a:pt x="8215" y="1592"/>
                    <a:pt x="8215" y="1369"/>
                  </a:cubicBezTo>
                  <a:cubicBezTo>
                    <a:pt x="8215" y="1254"/>
                    <a:pt x="8192" y="1144"/>
                    <a:pt x="8152" y="1043"/>
                  </a:cubicBezTo>
                  <a:lnTo>
                    <a:pt x="8240" y="954"/>
                  </a:lnTo>
                  <a:lnTo>
                    <a:pt x="8942" y="954"/>
                  </a:lnTo>
                  <a:cubicBezTo>
                    <a:pt x="9017" y="954"/>
                    <a:pt x="9079" y="892"/>
                    <a:pt x="9079" y="817"/>
                  </a:cubicBezTo>
                  <a:cubicBezTo>
                    <a:pt x="9079" y="742"/>
                    <a:pt x="9017" y="680"/>
                    <a:pt x="8942" y="680"/>
                  </a:cubicBezTo>
                  <a:lnTo>
                    <a:pt x="8184" y="680"/>
                  </a:lnTo>
                  <a:cubicBezTo>
                    <a:pt x="8148" y="680"/>
                    <a:pt x="8113" y="695"/>
                    <a:pt x="8087" y="720"/>
                  </a:cubicBezTo>
                  <a:lnTo>
                    <a:pt x="8007" y="801"/>
                  </a:lnTo>
                  <a:cubicBezTo>
                    <a:pt x="7845" y="608"/>
                    <a:pt x="7601" y="486"/>
                    <a:pt x="7330" y="486"/>
                  </a:cubicBezTo>
                  <a:cubicBezTo>
                    <a:pt x="7283" y="486"/>
                    <a:pt x="7237" y="489"/>
                    <a:pt x="7190" y="496"/>
                  </a:cubicBezTo>
                  <a:cubicBezTo>
                    <a:pt x="7133" y="214"/>
                    <a:pt x="6881" y="1"/>
                    <a:pt x="6582" y="1"/>
                  </a:cubicBezTo>
                  <a:cubicBezTo>
                    <a:pt x="6343" y="1"/>
                    <a:pt x="6134" y="134"/>
                    <a:pt x="6030" y="335"/>
                  </a:cubicBezTo>
                  <a:cubicBezTo>
                    <a:pt x="5952" y="300"/>
                    <a:pt x="5866" y="283"/>
                    <a:pt x="5779" y="283"/>
                  </a:cubicBezTo>
                  <a:cubicBezTo>
                    <a:pt x="5436" y="283"/>
                    <a:pt x="5158" y="561"/>
                    <a:pt x="5158" y="904"/>
                  </a:cubicBezTo>
                  <a:cubicBezTo>
                    <a:pt x="5158" y="1030"/>
                    <a:pt x="5197" y="1153"/>
                    <a:pt x="5268" y="1257"/>
                  </a:cubicBezTo>
                  <a:cubicBezTo>
                    <a:pt x="5197" y="1360"/>
                    <a:pt x="5158" y="1483"/>
                    <a:pt x="5158" y="1609"/>
                  </a:cubicBezTo>
                  <a:cubicBezTo>
                    <a:pt x="5158" y="1745"/>
                    <a:pt x="5201" y="1874"/>
                    <a:pt x="5280" y="1980"/>
                  </a:cubicBezTo>
                  <a:cubicBezTo>
                    <a:pt x="5208" y="2077"/>
                    <a:pt x="5166" y="2194"/>
                    <a:pt x="5159" y="2317"/>
                  </a:cubicBezTo>
                  <a:cubicBezTo>
                    <a:pt x="5019" y="2313"/>
                    <a:pt x="4875" y="2310"/>
                    <a:pt x="4732" y="2310"/>
                  </a:cubicBezTo>
                  <a:cubicBezTo>
                    <a:pt x="4588" y="2310"/>
                    <a:pt x="4444" y="2313"/>
                    <a:pt x="4302" y="2317"/>
                  </a:cubicBezTo>
                  <a:cubicBezTo>
                    <a:pt x="4296" y="2194"/>
                    <a:pt x="4254" y="2077"/>
                    <a:pt x="4181" y="1980"/>
                  </a:cubicBezTo>
                  <a:cubicBezTo>
                    <a:pt x="4260" y="1874"/>
                    <a:pt x="4304" y="1745"/>
                    <a:pt x="4304" y="1609"/>
                  </a:cubicBezTo>
                  <a:cubicBezTo>
                    <a:pt x="4304" y="1483"/>
                    <a:pt x="4264" y="1360"/>
                    <a:pt x="4193" y="1257"/>
                  </a:cubicBezTo>
                  <a:cubicBezTo>
                    <a:pt x="4264" y="1154"/>
                    <a:pt x="4304" y="1030"/>
                    <a:pt x="4304" y="904"/>
                  </a:cubicBezTo>
                  <a:cubicBezTo>
                    <a:pt x="4304" y="562"/>
                    <a:pt x="4025" y="283"/>
                    <a:pt x="3682" y="283"/>
                  </a:cubicBezTo>
                  <a:cubicBezTo>
                    <a:pt x="3595" y="283"/>
                    <a:pt x="3509" y="301"/>
                    <a:pt x="3431" y="335"/>
                  </a:cubicBezTo>
                  <a:cubicBezTo>
                    <a:pt x="3327" y="134"/>
                    <a:pt x="3118" y="1"/>
                    <a:pt x="28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8"/>
            <p:cNvSpPr/>
            <p:nvPr/>
          </p:nvSpPr>
          <p:spPr>
            <a:xfrm>
              <a:off x="2101625" y="1428250"/>
              <a:ext cx="22875" cy="6850"/>
            </a:xfrm>
            <a:custGeom>
              <a:rect b="b" l="l" r="r" t="t"/>
              <a:pathLst>
                <a:path extrusionOk="0" h="274" w="915">
                  <a:moveTo>
                    <a:pt x="137" y="1"/>
                  </a:moveTo>
                  <a:cubicBezTo>
                    <a:pt x="62" y="1"/>
                    <a:pt x="0" y="63"/>
                    <a:pt x="0" y="138"/>
                  </a:cubicBezTo>
                  <a:cubicBezTo>
                    <a:pt x="0" y="213"/>
                    <a:pt x="62" y="274"/>
                    <a:pt x="137" y="274"/>
                  </a:cubicBezTo>
                  <a:lnTo>
                    <a:pt x="778" y="274"/>
                  </a:lnTo>
                  <a:cubicBezTo>
                    <a:pt x="853" y="274"/>
                    <a:pt x="915" y="213"/>
                    <a:pt x="915" y="138"/>
                  </a:cubicBezTo>
                  <a:cubicBezTo>
                    <a:pt x="915" y="63"/>
                    <a:pt x="853" y="1"/>
                    <a:pt x="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 name="Google Shape;2152;p78"/>
          <p:cNvGrpSpPr/>
          <p:nvPr/>
        </p:nvGrpSpPr>
        <p:grpSpPr>
          <a:xfrm>
            <a:off x="2403905" y="1988422"/>
            <a:ext cx="381707" cy="422373"/>
            <a:chOff x="2399750" y="1422100"/>
            <a:chExt cx="210725" cy="233175"/>
          </a:xfrm>
        </p:grpSpPr>
        <p:sp>
          <p:nvSpPr>
            <p:cNvPr id="2153" name="Google Shape;2153;p78"/>
            <p:cNvSpPr/>
            <p:nvPr/>
          </p:nvSpPr>
          <p:spPr>
            <a:xfrm>
              <a:off x="2491725" y="1537600"/>
              <a:ext cx="33775" cy="15050"/>
            </a:xfrm>
            <a:custGeom>
              <a:rect b="b" l="l" r="r" t="t"/>
              <a:pathLst>
                <a:path extrusionOk="0" h="602" w="1351">
                  <a:moveTo>
                    <a:pt x="158" y="0"/>
                  </a:moveTo>
                  <a:cubicBezTo>
                    <a:pt x="138" y="0"/>
                    <a:pt x="118" y="5"/>
                    <a:pt x="99" y="14"/>
                  </a:cubicBezTo>
                  <a:cubicBezTo>
                    <a:pt x="31" y="46"/>
                    <a:pt x="1" y="127"/>
                    <a:pt x="34" y="195"/>
                  </a:cubicBezTo>
                  <a:cubicBezTo>
                    <a:pt x="151" y="442"/>
                    <a:pt x="402" y="602"/>
                    <a:pt x="676" y="602"/>
                  </a:cubicBezTo>
                  <a:cubicBezTo>
                    <a:pt x="949" y="602"/>
                    <a:pt x="1201" y="442"/>
                    <a:pt x="1318" y="195"/>
                  </a:cubicBezTo>
                  <a:cubicBezTo>
                    <a:pt x="1351" y="127"/>
                    <a:pt x="1322" y="46"/>
                    <a:pt x="1253" y="14"/>
                  </a:cubicBezTo>
                  <a:cubicBezTo>
                    <a:pt x="1234" y="5"/>
                    <a:pt x="1214" y="0"/>
                    <a:pt x="1194" y="0"/>
                  </a:cubicBezTo>
                  <a:cubicBezTo>
                    <a:pt x="1143" y="0"/>
                    <a:pt x="1095" y="29"/>
                    <a:pt x="1072" y="79"/>
                  </a:cubicBezTo>
                  <a:cubicBezTo>
                    <a:pt x="1000" y="230"/>
                    <a:pt x="844" y="329"/>
                    <a:pt x="676" y="329"/>
                  </a:cubicBezTo>
                  <a:cubicBezTo>
                    <a:pt x="507" y="329"/>
                    <a:pt x="353" y="230"/>
                    <a:pt x="281" y="79"/>
                  </a:cubicBezTo>
                  <a:cubicBezTo>
                    <a:pt x="257" y="29"/>
                    <a:pt x="209" y="0"/>
                    <a:pt x="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8"/>
            <p:cNvSpPr/>
            <p:nvPr/>
          </p:nvSpPr>
          <p:spPr>
            <a:xfrm>
              <a:off x="2529150" y="1509100"/>
              <a:ext cx="22925" cy="22275"/>
            </a:xfrm>
            <a:custGeom>
              <a:rect b="b" l="l" r="r" t="t"/>
              <a:pathLst>
                <a:path extrusionOk="0" h="891" w="917">
                  <a:moveTo>
                    <a:pt x="359" y="1"/>
                  </a:moveTo>
                  <a:cubicBezTo>
                    <a:pt x="233" y="1"/>
                    <a:pt x="130" y="154"/>
                    <a:pt x="130" y="344"/>
                  </a:cubicBezTo>
                  <a:cubicBezTo>
                    <a:pt x="130" y="438"/>
                    <a:pt x="155" y="525"/>
                    <a:pt x="198" y="587"/>
                  </a:cubicBezTo>
                  <a:cubicBezTo>
                    <a:pt x="131" y="610"/>
                    <a:pt x="93" y="633"/>
                    <a:pt x="88" y="635"/>
                  </a:cubicBezTo>
                  <a:cubicBezTo>
                    <a:pt x="24" y="673"/>
                    <a:pt x="1" y="758"/>
                    <a:pt x="39" y="822"/>
                  </a:cubicBezTo>
                  <a:cubicBezTo>
                    <a:pt x="65" y="866"/>
                    <a:pt x="110" y="890"/>
                    <a:pt x="156" y="890"/>
                  </a:cubicBezTo>
                  <a:cubicBezTo>
                    <a:pt x="180" y="890"/>
                    <a:pt x="204" y="884"/>
                    <a:pt x="225" y="872"/>
                  </a:cubicBezTo>
                  <a:cubicBezTo>
                    <a:pt x="232" y="868"/>
                    <a:pt x="357" y="799"/>
                    <a:pt x="561" y="799"/>
                  </a:cubicBezTo>
                  <a:cubicBezTo>
                    <a:pt x="616" y="799"/>
                    <a:pt x="677" y="804"/>
                    <a:pt x="742" y="816"/>
                  </a:cubicBezTo>
                  <a:cubicBezTo>
                    <a:pt x="751" y="818"/>
                    <a:pt x="760" y="819"/>
                    <a:pt x="769" y="819"/>
                  </a:cubicBezTo>
                  <a:cubicBezTo>
                    <a:pt x="833" y="819"/>
                    <a:pt x="890" y="773"/>
                    <a:pt x="903" y="708"/>
                  </a:cubicBezTo>
                  <a:cubicBezTo>
                    <a:pt x="916" y="634"/>
                    <a:pt x="868" y="562"/>
                    <a:pt x="794" y="547"/>
                  </a:cubicBezTo>
                  <a:cubicBezTo>
                    <a:pt x="714" y="532"/>
                    <a:pt x="639" y="526"/>
                    <a:pt x="570" y="526"/>
                  </a:cubicBezTo>
                  <a:cubicBezTo>
                    <a:pt x="564" y="526"/>
                    <a:pt x="559" y="526"/>
                    <a:pt x="554" y="526"/>
                  </a:cubicBezTo>
                  <a:cubicBezTo>
                    <a:pt x="577" y="473"/>
                    <a:pt x="590" y="411"/>
                    <a:pt x="590" y="344"/>
                  </a:cubicBezTo>
                  <a:cubicBezTo>
                    <a:pt x="590" y="154"/>
                    <a:pt x="487" y="1"/>
                    <a:pt x="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8"/>
            <p:cNvSpPr/>
            <p:nvPr/>
          </p:nvSpPr>
          <p:spPr>
            <a:xfrm>
              <a:off x="2465175" y="1509100"/>
              <a:ext cx="22900" cy="22250"/>
            </a:xfrm>
            <a:custGeom>
              <a:rect b="b" l="l" r="r" t="t"/>
              <a:pathLst>
                <a:path extrusionOk="0" h="890" w="916">
                  <a:moveTo>
                    <a:pt x="557" y="1"/>
                  </a:moveTo>
                  <a:cubicBezTo>
                    <a:pt x="431" y="1"/>
                    <a:pt x="328" y="154"/>
                    <a:pt x="328" y="344"/>
                  </a:cubicBezTo>
                  <a:cubicBezTo>
                    <a:pt x="328" y="411"/>
                    <a:pt x="340" y="473"/>
                    <a:pt x="363" y="526"/>
                  </a:cubicBezTo>
                  <a:cubicBezTo>
                    <a:pt x="358" y="526"/>
                    <a:pt x="352" y="526"/>
                    <a:pt x="347" y="526"/>
                  </a:cubicBezTo>
                  <a:cubicBezTo>
                    <a:pt x="278" y="526"/>
                    <a:pt x="203" y="532"/>
                    <a:pt x="123" y="547"/>
                  </a:cubicBezTo>
                  <a:cubicBezTo>
                    <a:pt x="49" y="562"/>
                    <a:pt x="0" y="634"/>
                    <a:pt x="15" y="708"/>
                  </a:cubicBezTo>
                  <a:cubicBezTo>
                    <a:pt x="27" y="773"/>
                    <a:pt x="84" y="819"/>
                    <a:pt x="148" y="819"/>
                  </a:cubicBezTo>
                  <a:cubicBezTo>
                    <a:pt x="157" y="819"/>
                    <a:pt x="166" y="818"/>
                    <a:pt x="174" y="816"/>
                  </a:cubicBezTo>
                  <a:cubicBezTo>
                    <a:pt x="240" y="803"/>
                    <a:pt x="301" y="798"/>
                    <a:pt x="356" y="798"/>
                  </a:cubicBezTo>
                  <a:cubicBezTo>
                    <a:pt x="559" y="798"/>
                    <a:pt x="683" y="867"/>
                    <a:pt x="691" y="871"/>
                  </a:cubicBezTo>
                  <a:cubicBezTo>
                    <a:pt x="713" y="883"/>
                    <a:pt x="737" y="889"/>
                    <a:pt x="759" y="889"/>
                  </a:cubicBezTo>
                  <a:cubicBezTo>
                    <a:pt x="807" y="889"/>
                    <a:pt x="852" y="866"/>
                    <a:pt x="878" y="822"/>
                  </a:cubicBezTo>
                  <a:cubicBezTo>
                    <a:pt x="916" y="756"/>
                    <a:pt x="894" y="673"/>
                    <a:pt x="829" y="635"/>
                  </a:cubicBezTo>
                  <a:cubicBezTo>
                    <a:pt x="825" y="633"/>
                    <a:pt x="786" y="610"/>
                    <a:pt x="719" y="587"/>
                  </a:cubicBezTo>
                  <a:cubicBezTo>
                    <a:pt x="761" y="525"/>
                    <a:pt x="788" y="438"/>
                    <a:pt x="788" y="344"/>
                  </a:cubicBezTo>
                  <a:cubicBezTo>
                    <a:pt x="788" y="154"/>
                    <a:pt x="684" y="1"/>
                    <a:pt x="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8"/>
            <p:cNvSpPr/>
            <p:nvPr/>
          </p:nvSpPr>
          <p:spPr>
            <a:xfrm>
              <a:off x="2399750" y="1422100"/>
              <a:ext cx="210725" cy="233175"/>
            </a:xfrm>
            <a:custGeom>
              <a:rect b="b" l="l" r="r" t="t"/>
              <a:pathLst>
                <a:path extrusionOk="0" h="9327" w="8429">
                  <a:moveTo>
                    <a:pt x="4355" y="984"/>
                  </a:moveTo>
                  <a:cubicBezTo>
                    <a:pt x="5428" y="984"/>
                    <a:pt x="6339" y="1485"/>
                    <a:pt x="6645" y="2174"/>
                  </a:cubicBezTo>
                  <a:cubicBezTo>
                    <a:pt x="6500" y="1997"/>
                    <a:pt x="6317" y="1836"/>
                    <a:pt x="6101" y="1699"/>
                  </a:cubicBezTo>
                  <a:cubicBezTo>
                    <a:pt x="5617" y="1392"/>
                    <a:pt x="4997" y="1222"/>
                    <a:pt x="4355" y="1222"/>
                  </a:cubicBezTo>
                  <a:cubicBezTo>
                    <a:pt x="4210" y="1222"/>
                    <a:pt x="4068" y="1230"/>
                    <a:pt x="3932" y="1247"/>
                  </a:cubicBezTo>
                  <a:cubicBezTo>
                    <a:pt x="3600" y="1286"/>
                    <a:pt x="3285" y="1369"/>
                    <a:pt x="2994" y="1495"/>
                  </a:cubicBezTo>
                  <a:cubicBezTo>
                    <a:pt x="2609" y="1662"/>
                    <a:pt x="2293" y="1894"/>
                    <a:pt x="2069" y="2168"/>
                  </a:cubicBezTo>
                  <a:cubicBezTo>
                    <a:pt x="2118" y="2058"/>
                    <a:pt x="2183" y="1952"/>
                    <a:pt x="2264" y="1851"/>
                  </a:cubicBezTo>
                  <a:cubicBezTo>
                    <a:pt x="2465" y="1599"/>
                    <a:pt x="2755" y="1386"/>
                    <a:pt x="3103" y="1234"/>
                  </a:cubicBezTo>
                  <a:cubicBezTo>
                    <a:pt x="3369" y="1119"/>
                    <a:pt x="3658" y="1042"/>
                    <a:pt x="3964" y="1007"/>
                  </a:cubicBezTo>
                  <a:cubicBezTo>
                    <a:pt x="4090" y="991"/>
                    <a:pt x="4222" y="984"/>
                    <a:pt x="4355" y="984"/>
                  </a:cubicBezTo>
                  <a:close/>
                  <a:moveTo>
                    <a:pt x="4355" y="1496"/>
                  </a:moveTo>
                  <a:cubicBezTo>
                    <a:pt x="4582" y="1496"/>
                    <a:pt x="4802" y="1518"/>
                    <a:pt x="5012" y="1561"/>
                  </a:cubicBezTo>
                  <a:cubicBezTo>
                    <a:pt x="4806" y="1867"/>
                    <a:pt x="4510" y="2200"/>
                    <a:pt x="4220" y="2444"/>
                  </a:cubicBezTo>
                  <a:cubicBezTo>
                    <a:pt x="3895" y="2718"/>
                    <a:pt x="3668" y="2812"/>
                    <a:pt x="3542" y="2812"/>
                  </a:cubicBezTo>
                  <a:cubicBezTo>
                    <a:pt x="3511" y="2812"/>
                    <a:pt x="3485" y="2806"/>
                    <a:pt x="3467" y="2795"/>
                  </a:cubicBezTo>
                  <a:cubicBezTo>
                    <a:pt x="3411" y="2764"/>
                    <a:pt x="3415" y="2676"/>
                    <a:pt x="3480" y="2532"/>
                  </a:cubicBezTo>
                  <a:cubicBezTo>
                    <a:pt x="3510" y="2466"/>
                    <a:pt x="3482" y="2387"/>
                    <a:pt x="3417" y="2354"/>
                  </a:cubicBezTo>
                  <a:cubicBezTo>
                    <a:pt x="3398" y="2344"/>
                    <a:pt x="3377" y="2340"/>
                    <a:pt x="3356" y="2340"/>
                  </a:cubicBezTo>
                  <a:cubicBezTo>
                    <a:pt x="3308" y="2340"/>
                    <a:pt x="3262" y="2365"/>
                    <a:pt x="3236" y="2409"/>
                  </a:cubicBezTo>
                  <a:cubicBezTo>
                    <a:pt x="3107" y="2636"/>
                    <a:pt x="2678" y="3252"/>
                    <a:pt x="2256" y="3359"/>
                  </a:cubicBezTo>
                  <a:cubicBezTo>
                    <a:pt x="2214" y="3369"/>
                    <a:pt x="2174" y="3375"/>
                    <a:pt x="2135" y="3375"/>
                  </a:cubicBezTo>
                  <a:cubicBezTo>
                    <a:pt x="2074" y="3375"/>
                    <a:pt x="2016" y="3363"/>
                    <a:pt x="1959" y="3338"/>
                  </a:cubicBezTo>
                  <a:cubicBezTo>
                    <a:pt x="1966" y="3203"/>
                    <a:pt x="1973" y="3069"/>
                    <a:pt x="1983" y="2936"/>
                  </a:cubicBezTo>
                  <a:cubicBezTo>
                    <a:pt x="2090" y="2442"/>
                    <a:pt x="2496" y="2009"/>
                    <a:pt x="3103" y="1746"/>
                  </a:cubicBezTo>
                  <a:lnTo>
                    <a:pt x="3103" y="1745"/>
                  </a:lnTo>
                  <a:cubicBezTo>
                    <a:pt x="3369" y="1630"/>
                    <a:pt x="3658" y="1553"/>
                    <a:pt x="3964" y="1518"/>
                  </a:cubicBezTo>
                  <a:cubicBezTo>
                    <a:pt x="4090" y="1503"/>
                    <a:pt x="4222" y="1496"/>
                    <a:pt x="4355" y="1496"/>
                  </a:cubicBezTo>
                  <a:close/>
                  <a:moveTo>
                    <a:pt x="5292" y="1632"/>
                  </a:moveTo>
                  <a:cubicBezTo>
                    <a:pt x="6039" y="1857"/>
                    <a:pt x="6600" y="2344"/>
                    <a:pt x="6728" y="2938"/>
                  </a:cubicBezTo>
                  <a:cubicBezTo>
                    <a:pt x="6777" y="3628"/>
                    <a:pt x="6783" y="4328"/>
                    <a:pt x="6748" y="5018"/>
                  </a:cubicBezTo>
                  <a:cubicBezTo>
                    <a:pt x="6714" y="5680"/>
                    <a:pt x="6189" y="6202"/>
                    <a:pt x="5527" y="6234"/>
                  </a:cubicBezTo>
                  <a:cubicBezTo>
                    <a:pt x="5138" y="6252"/>
                    <a:pt x="4746" y="6261"/>
                    <a:pt x="4355" y="6261"/>
                  </a:cubicBezTo>
                  <a:cubicBezTo>
                    <a:pt x="3964" y="6261"/>
                    <a:pt x="3572" y="6252"/>
                    <a:pt x="3184" y="6234"/>
                  </a:cubicBezTo>
                  <a:cubicBezTo>
                    <a:pt x="2521" y="6202"/>
                    <a:pt x="1995" y="5680"/>
                    <a:pt x="1962" y="5018"/>
                  </a:cubicBezTo>
                  <a:lnTo>
                    <a:pt x="1962" y="5017"/>
                  </a:lnTo>
                  <a:cubicBezTo>
                    <a:pt x="1938" y="4555"/>
                    <a:pt x="1934" y="4088"/>
                    <a:pt x="1948" y="3623"/>
                  </a:cubicBezTo>
                  <a:lnTo>
                    <a:pt x="1948" y="3623"/>
                  </a:lnTo>
                  <a:cubicBezTo>
                    <a:pt x="2009" y="3639"/>
                    <a:pt x="2071" y="3648"/>
                    <a:pt x="2133" y="3648"/>
                  </a:cubicBezTo>
                  <a:cubicBezTo>
                    <a:pt x="2196" y="3648"/>
                    <a:pt x="2259" y="3640"/>
                    <a:pt x="2323" y="3624"/>
                  </a:cubicBezTo>
                  <a:cubicBezTo>
                    <a:pt x="2681" y="3533"/>
                    <a:pt x="3002" y="3201"/>
                    <a:pt x="3215" y="2927"/>
                  </a:cubicBezTo>
                  <a:cubicBezTo>
                    <a:pt x="3250" y="2977"/>
                    <a:pt x="3294" y="3011"/>
                    <a:pt x="3333" y="3034"/>
                  </a:cubicBezTo>
                  <a:cubicBezTo>
                    <a:pt x="3397" y="3070"/>
                    <a:pt x="3467" y="3085"/>
                    <a:pt x="3540" y="3085"/>
                  </a:cubicBezTo>
                  <a:cubicBezTo>
                    <a:pt x="3816" y="3085"/>
                    <a:pt x="4145" y="2864"/>
                    <a:pt x="4396" y="2653"/>
                  </a:cubicBezTo>
                  <a:cubicBezTo>
                    <a:pt x="4734" y="2368"/>
                    <a:pt x="5070" y="1984"/>
                    <a:pt x="5292" y="1632"/>
                  </a:cubicBezTo>
                  <a:close/>
                  <a:moveTo>
                    <a:pt x="3748" y="6526"/>
                  </a:moveTo>
                  <a:lnTo>
                    <a:pt x="3748" y="6526"/>
                  </a:lnTo>
                  <a:cubicBezTo>
                    <a:pt x="3950" y="6531"/>
                    <a:pt x="4153" y="6535"/>
                    <a:pt x="4355" y="6535"/>
                  </a:cubicBezTo>
                  <a:cubicBezTo>
                    <a:pt x="4560" y="6535"/>
                    <a:pt x="4765" y="6531"/>
                    <a:pt x="4969" y="6526"/>
                  </a:cubicBezTo>
                  <a:lnTo>
                    <a:pt x="4969" y="6526"/>
                  </a:lnTo>
                  <a:cubicBezTo>
                    <a:pt x="4895" y="6719"/>
                    <a:pt x="4649" y="6861"/>
                    <a:pt x="4358" y="6861"/>
                  </a:cubicBezTo>
                  <a:cubicBezTo>
                    <a:pt x="4068" y="6861"/>
                    <a:pt x="3823" y="6719"/>
                    <a:pt x="3748" y="6526"/>
                  </a:cubicBezTo>
                  <a:close/>
                  <a:moveTo>
                    <a:pt x="1790" y="6874"/>
                  </a:moveTo>
                  <a:lnTo>
                    <a:pt x="1790" y="7467"/>
                  </a:lnTo>
                  <a:cubicBezTo>
                    <a:pt x="1790" y="7491"/>
                    <a:pt x="1796" y="7515"/>
                    <a:pt x="1808" y="7535"/>
                  </a:cubicBezTo>
                  <a:lnTo>
                    <a:pt x="2008" y="7882"/>
                  </a:lnTo>
                  <a:lnTo>
                    <a:pt x="874" y="7882"/>
                  </a:lnTo>
                  <a:lnTo>
                    <a:pt x="1074" y="7535"/>
                  </a:lnTo>
                  <a:cubicBezTo>
                    <a:pt x="1086" y="7515"/>
                    <a:pt x="1093" y="7491"/>
                    <a:pt x="1093" y="7467"/>
                  </a:cubicBezTo>
                  <a:lnTo>
                    <a:pt x="1093" y="6874"/>
                  </a:lnTo>
                  <a:close/>
                  <a:moveTo>
                    <a:pt x="5923" y="6440"/>
                  </a:moveTo>
                  <a:cubicBezTo>
                    <a:pt x="6290" y="6587"/>
                    <a:pt x="6573" y="6888"/>
                    <a:pt x="6699" y="7259"/>
                  </a:cubicBezTo>
                  <a:cubicBezTo>
                    <a:pt x="6495" y="7391"/>
                    <a:pt x="6339" y="7585"/>
                    <a:pt x="6255" y="7808"/>
                  </a:cubicBezTo>
                  <a:lnTo>
                    <a:pt x="6029" y="7808"/>
                  </a:lnTo>
                  <a:lnTo>
                    <a:pt x="6029" y="7669"/>
                  </a:lnTo>
                  <a:cubicBezTo>
                    <a:pt x="6029" y="7594"/>
                    <a:pt x="5969" y="7533"/>
                    <a:pt x="5894" y="7533"/>
                  </a:cubicBezTo>
                  <a:cubicBezTo>
                    <a:pt x="5817" y="7533"/>
                    <a:pt x="5757" y="7594"/>
                    <a:pt x="5757" y="7669"/>
                  </a:cubicBezTo>
                  <a:lnTo>
                    <a:pt x="5757" y="8228"/>
                  </a:lnTo>
                  <a:lnTo>
                    <a:pt x="5108" y="8228"/>
                  </a:lnTo>
                  <a:cubicBezTo>
                    <a:pt x="4791" y="8228"/>
                    <a:pt x="4513" y="8398"/>
                    <a:pt x="4358" y="8651"/>
                  </a:cubicBezTo>
                  <a:cubicBezTo>
                    <a:pt x="4205" y="8398"/>
                    <a:pt x="3926" y="8228"/>
                    <a:pt x="3609" y="8228"/>
                  </a:cubicBezTo>
                  <a:lnTo>
                    <a:pt x="2960" y="8228"/>
                  </a:lnTo>
                  <a:lnTo>
                    <a:pt x="2960" y="7669"/>
                  </a:lnTo>
                  <a:cubicBezTo>
                    <a:pt x="2960" y="7594"/>
                    <a:pt x="2899" y="7533"/>
                    <a:pt x="2824" y="7533"/>
                  </a:cubicBezTo>
                  <a:cubicBezTo>
                    <a:pt x="2748" y="7533"/>
                    <a:pt x="2687" y="7594"/>
                    <a:pt x="2687" y="7669"/>
                  </a:cubicBezTo>
                  <a:lnTo>
                    <a:pt x="2687" y="7808"/>
                  </a:lnTo>
                  <a:lnTo>
                    <a:pt x="2281" y="7808"/>
                  </a:lnTo>
                  <a:lnTo>
                    <a:pt x="2062" y="7430"/>
                  </a:lnTo>
                  <a:lnTo>
                    <a:pt x="2062" y="7146"/>
                  </a:lnTo>
                  <a:cubicBezTo>
                    <a:pt x="2205" y="6827"/>
                    <a:pt x="2467" y="6573"/>
                    <a:pt x="2791" y="6442"/>
                  </a:cubicBezTo>
                  <a:cubicBezTo>
                    <a:pt x="2912" y="6478"/>
                    <a:pt x="3038" y="6501"/>
                    <a:pt x="3170" y="6507"/>
                  </a:cubicBezTo>
                  <a:cubicBezTo>
                    <a:pt x="3267" y="6511"/>
                    <a:pt x="3365" y="6515"/>
                    <a:pt x="3462" y="6518"/>
                  </a:cubicBezTo>
                  <a:cubicBezTo>
                    <a:pt x="3532" y="6867"/>
                    <a:pt x="3906" y="7135"/>
                    <a:pt x="4358" y="7135"/>
                  </a:cubicBezTo>
                  <a:cubicBezTo>
                    <a:pt x="4810" y="7135"/>
                    <a:pt x="5186" y="6867"/>
                    <a:pt x="5255" y="6518"/>
                  </a:cubicBezTo>
                  <a:cubicBezTo>
                    <a:pt x="5350" y="6515"/>
                    <a:pt x="5445" y="6511"/>
                    <a:pt x="5539" y="6507"/>
                  </a:cubicBezTo>
                  <a:cubicBezTo>
                    <a:pt x="5673" y="6501"/>
                    <a:pt x="5801" y="6477"/>
                    <a:pt x="5923" y="6440"/>
                  </a:cubicBezTo>
                  <a:close/>
                  <a:moveTo>
                    <a:pt x="2165" y="8155"/>
                  </a:moveTo>
                  <a:lnTo>
                    <a:pt x="2572" y="8859"/>
                  </a:lnTo>
                  <a:cubicBezTo>
                    <a:pt x="2606" y="8918"/>
                    <a:pt x="2583" y="8970"/>
                    <a:pt x="2572" y="8989"/>
                  </a:cubicBezTo>
                  <a:cubicBezTo>
                    <a:pt x="2561" y="9009"/>
                    <a:pt x="2528" y="9054"/>
                    <a:pt x="2460" y="9054"/>
                  </a:cubicBezTo>
                  <a:lnTo>
                    <a:pt x="422" y="9054"/>
                  </a:lnTo>
                  <a:cubicBezTo>
                    <a:pt x="354" y="9054"/>
                    <a:pt x="321" y="9009"/>
                    <a:pt x="310" y="8989"/>
                  </a:cubicBezTo>
                  <a:cubicBezTo>
                    <a:pt x="299" y="8970"/>
                    <a:pt x="276" y="8918"/>
                    <a:pt x="310" y="8859"/>
                  </a:cubicBezTo>
                  <a:lnTo>
                    <a:pt x="717" y="8155"/>
                  </a:lnTo>
                  <a:close/>
                  <a:moveTo>
                    <a:pt x="2687" y="8081"/>
                  </a:moveTo>
                  <a:lnTo>
                    <a:pt x="2687" y="8365"/>
                  </a:lnTo>
                  <a:cubicBezTo>
                    <a:pt x="2687" y="8440"/>
                    <a:pt x="2748" y="8502"/>
                    <a:pt x="2824" y="8502"/>
                  </a:cubicBezTo>
                  <a:lnTo>
                    <a:pt x="3609" y="8502"/>
                  </a:lnTo>
                  <a:cubicBezTo>
                    <a:pt x="3924" y="8502"/>
                    <a:pt x="4183" y="8745"/>
                    <a:pt x="4210" y="9054"/>
                  </a:cubicBezTo>
                  <a:lnTo>
                    <a:pt x="2842" y="9054"/>
                  </a:lnTo>
                  <a:cubicBezTo>
                    <a:pt x="2879" y="8945"/>
                    <a:pt x="2869" y="8825"/>
                    <a:pt x="2809" y="8722"/>
                  </a:cubicBezTo>
                  <a:lnTo>
                    <a:pt x="2438" y="8081"/>
                  </a:lnTo>
                  <a:close/>
                  <a:moveTo>
                    <a:pt x="6190" y="8081"/>
                  </a:moveTo>
                  <a:cubicBezTo>
                    <a:pt x="6185" y="8122"/>
                    <a:pt x="6183" y="8162"/>
                    <a:pt x="6183" y="8204"/>
                  </a:cubicBezTo>
                  <a:cubicBezTo>
                    <a:pt x="6183" y="8536"/>
                    <a:pt x="6328" y="8836"/>
                    <a:pt x="6559" y="9042"/>
                  </a:cubicBezTo>
                  <a:cubicBezTo>
                    <a:pt x="6532" y="9049"/>
                    <a:pt x="6503" y="9054"/>
                    <a:pt x="6475" y="9054"/>
                  </a:cubicBezTo>
                  <a:lnTo>
                    <a:pt x="4507" y="9054"/>
                  </a:lnTo>
                  <a:cubicBezTo>
                    <a:pt x="4533" y="8745"/>
                    <a:pt x="4793" y="8502"/>
                    <a:pt x="5108" y="8502"/>
                  </a:cubicBezTo>
                  <a:lnTo>
                    <a:pt x="5894" y="8502"/>
                  </a:lnTo>
                  <a:cubicBezTo>
                    <a:pt x="5969" y="8502"/>
                    <a:pt x="6029" y="8440"/>
                    <a:pt x="6029" y="8365"/>
                  </a:cubicBezTo>
                  <a:lnTo>
                    <a:pt x="6029" y="8081"/>
                  </a:lnTo>
                  <a:close/>
                  <a:moveTo>
                    <a:pt x="8057" y="7806"/>
                  </a:moveTo>
                  <a:cubicBezTo>
                    <a:pt x="8121" y="7927"/>
                    <a:pt x="8156" y="8062"/>
                    <a:pt x="8156" y="8204"/>
                  </a:cubicBezTo>
                  <a:cubicBezTo>
                    <a:pt x="8156" y="8672"/>
                    <a:pt x="7775" y="9054"/>
                    <a:pt x="7306" y="9054"/>
                  </a:cubicBezTo>
                  <a:cubicBezTo>
                    <a:pt x="6838" y="9054"/>
                    <a:pt x="6456" y="8672"/>
                    <a:pt x="6456" y="8204"/>
                  </a:cubicBezTo>
                  <a:cubicBezTo>
                    <a:pt x="6456" y="8062"/>
                    <a:pt x="6492" y="7927"/>
                    <a:pt x="6556" y="7806"/>
                  </a:cubicBezTo>
                  <a:close/>
                  <a:moveTo>
                    <a:pt x="4349" y="1"/>
                  </a:moveTo>
                  <a:cubicBezTo>
                    <a:pt x="3022" y="1"/>
                    <a:pt x="1795" y="730"/>
                    <a:pt x="1147" y="1904"/>
                  </a:cubicBezTo>
                  <a:cubicBezTo>
                    <a:pt x="1110" y="1970"/>
                    <a:pt x="1134" y="2053"/>
                    <a:pt x="1201" y="2090"/>
                  </a:cubicBezTo>
                  <a:cubicBezTo>
                    <a:pt x="1221" y="2101"/>
                    <a:pt x="1244" y="2107"/>
                    <a:pt x="1266" y="2107"/>
                  </a:cubicBezTo>
                  <a:cubicBezTo>
                    <a:pt x="1314" y="2107"/>
                    <a:pt x="1361" y="2081"/>
                    <a:pt x="1386" y="2036"/>
                  </a:cubicBezTo>
                  <a:cubicBezTo>
                    <a:pt x="1986" y="949"/>
                    <a:pt x="3122" y="274"/>
                    <a:pt x="4349" y="274"/>
                  </a:cubicBezTo>
                  <a:cubicBezTo>
                    <a:pt x="6221" y="274"/>
                    <a:pt x="7743" y="1818"/>
                    <a:pt x="7743" y="3716"/>
                  </a:cubicBezTo>
                  <a:cubicBezTo>
                    <a:pt x="7743" y="4477"/>
                    <a:pt x="7501" y="4986"/>
                    <a:pt x="6985" y="5293"/>
                  </a:cubicBezTo>
                  <a:cubicBezTo>
                    <a:pt x="7003" y="5208"/>
                    <a:pt x="7017" y="5121"/>
                    <a:pt x="7021" y="5031"/>
                  </a:cubicBezTo>
                  <a:cubicBezTo>
                    <a:pt x="7056" y="4344"/>
                    <a:pt x="7050" y="3645"/>
                    <a:pt x="7002" y="2958"/>
                  </a:cubicBezTo>
                  <a:cubicBezTo>
                    <a:pt x="7019" y="2867"/>
                    <a:pt x="7028" y="2774"/>
                    <a:pt x="7028" y="2682"/>
                  </a:cubicBezTo>
                  <a:cubicBezTo>
                    <a:pt x="7028" y="2146"/>
                    <a:pt x="6744" y="1647"/>
                    <a:pt x="6228" y="1273"/>
                  </a:cubicBezTo>
                  <a:cubicBezTo>
                    <a:pt x="5726" y="910"/>
                    <a:pt x="5061" y="710"/>
                    <a:pt x="4354" y="710"/>
                  </a:cubicBezTo>
                  <a:cubicBezTo>
                    <a:pt x="4210" y="710"/>
                    <a:pt x="4068" y="718"/>
                    <a:pt x="3932" y="735"/>
                  </a:cubicBezTo>
                  <a:cubicBezTo>
                    <a:pt x="3600" y="773"/>
                    <a:pt x="3284" y="857"/>
                    <a:pt x="2994" y="983"/>
                  </a:cubicBezTo>
                  <a:cubicBezTo>
                    <a:pt x="2605" y="1152"/>
                    <a:pt x="2279" y="1393"/>
                    <a:pt x="2050" y="1680"/>
                  </a:cubicBezTo>
                  <a:cubicBezTo>
                    <a:pt x="1809" y="1982"/>
                    <a:pt x="1681" y="2329"/>
                    <a:pt x="1681" y="2682"/>
                  </a:cubicBezTo>
                  <a:cubicBezTo>
                    <a:pt x="1681" y="2774"/>
                    <a:pt x="1690" y="2868"/>
                    <a:pt x="1707" y="2959"/>
                  </a:cubicBezTo>
                  <a:cubicBezTo>
                    <a:pt x="1660" y="3647"/>
                    <a:pt x="1653" y="4344"/>
                    <a:pt x="1689" y="5031"/>
                  </a:cubicBezTo>
                  <a:cubicBezTo>
                    <a:pt x="1693" y="5123"/>
                    <a:pt x="1706" y="5214"/>
                    <a:pt x="1726" y="5300"/>
                  </a:cubicBezTo>
                  <a:cubicBezTo>
                    <a:pt x="1202" y="4994"/>
                    <a:pt x="955" y="4484"/>
                    <a:pt x="955" y="3716"/>
                  </a:cubicBezTo>
                  <a:cubicBezTo>
                    <a:pt x="955" y="3299"/>
                    <a:pt x="1028" y="2892"/>
                    <a:pt x="1171" y="2506"/>
                  </a:cubicBezTo>
                  <a:cubicBezTo>
                    <a:pt x="1197" y="2436"/>
                    <a:pt x="1160" y="2356"/>
                    <a:pt x="1089" y="2331"/>
                  </a:cubicBezTo>
                  <a:cubicBezTo>
                    <a:pt x="1074" y="2325"/>
                    <a:pt x="1058" y="2322"/>
                    <a:pt x="1042" y="2322"/>
                  </a:cubicBezTo>
                  <a:cubicBezTo>
                    <a:pt x="986" y="2322"/>
                    <a:pt x="934" y="2356"/>
                    <a:pt x="914" y="2411"/>
                  </a:cubicBezTo>
                  <a:cubicBezTo>
                    <a:pt x="760" y="2828"/>
                    <a:pt x="682" y="3267"/>
                    <a:pt x="682" y="3716"/>
                  </a:cubicBezTo>
                  <a:cubicBezTo>
                    <a:pt x="682" y="4704"/>
                    <a:pt x="1068" y="5344"/>
                    <a:pt x="1861" y="5671"/>
                  </a:cubicBezTo>
                  <a:cubicBezTo>
                    <a:pt x="1998" y="5934"/>
                    <a:pt x="2207" y="6153"/>
                    <a:pt x="2463" y="6300"/>
                  </a:cubicBezTo>
                  <a:cubicBezTo>
                    <a:pt x="2302" y="6397"/>
                    <a:pt x="2159" y="6520"/>
                    <a:pt x="2041" y="6665"/>
                  </a:cubicBezTo>
                  <a:cubicBezTo>
                    <a:pt x="2017" y="6626"/>
                    <a:pt x="1974" y="6601"/>
                    <a:pt x="1925" y="6601"/>
                  </a:cubicBezTo>
                  <a:lnTo>
                    <a:pt x="956" y="6601"/>
                  </a:lnTo>
                  <a:cubicBezTo>
                    <a:pt x="880" y="6601"/>
                    <a:pt x="819" y="6662"/>
                    <a:pt x="819" y="6737"/>
                  </a:cubicBezTo>
                  <a:lnTo>
                    <a:pt x="819" y="7430"/>
                  </a:lnTo>
                  <a:lnTo>
                    <a:pt x="73" y="8722"/>
                  </a:lnTo>
                  <a:cubicBezTo>
                    <a:pt x="0" y="8848"/>
                    <a:pt x="0" y="8998"/>
                    <a:pt x="73" y="9125"/>
                  </a:cubicBezTo>
                  <a:cubicBezTo>
                    <a:pt x="145" y="9252"/>
                    <a:pt x="276" y="9327"/>
                    <a:pt x="422" y="9327"/>
                  </a:cubicBezTo>
                  <a:lnTo>
                    <a:pt x="6474" y="9327"/>
                  </a:lnTo>
                  <a:cubicBezTo>
                    <a:pt x="6598" y="9327"/>
                    <a:pt x="6717" y="9286"/>
                    <a:pt x="6815" y="9214"/>
                  </a:cubicBezTo>
                  <a:cubicBezTo>
                    <a:pt x="6963" y="9286"/>
                    <a:pt x="7130" y="9327"/>
                    <a:pt x="7305" y="9327"/>
                  </a:cubicBezTo>
                  <a:cubicBezTo>
                    <a:pt x="7925" y="9327"/>
                    <a:pt x="8428" y="8822"/>
                    <a:pt x="8428" y="8204"/>
                  </a:cubicBezTo>
                  <a:cubicBezTo>
                    <a:pt x="8428" y="7794"/>
                    <a:pt x="8204" y="7418"/>
                    <a:pt x="7850" y="7221"/>
                  </a:cubicBezTo>
                  <a:lnTo>
                    <a:pt x="7850" y="7032"/>
                  </a:lnTo>
                  <a:cubicBezTo>
                    <a:pt x="7850" y="6957"/>
                    <a:pt x="7788" y="6895"/>
                    <a:pt x="7713" y="6895"/>
                  </a:cubicBezTo>
                  <a:cubicBezTo>
                    <a:pt x="7638" y="6895"/>
                    <a:pt x="7577" y="6957"/>
                    <a:pt x="7577" y="7032"/>
                  </a:cubicBezTo>
                  <a:lnTo>
                    <a:pt x="7577" y="7305"/>
                  </a:lnTo>
                  <a:cubicBezTo>
                    <a:pt x="7577" y="7359"/>
                    <a:pt x="7608" y="7408"/>
                    <a:pt x="7656" y="7429"/>
                  </a:cubicBezTo>
                  <a:cubicBezTo>
                    <a:pt x="7718" y="7458"/>
                    <a:pt x="7775" y="7492"/>
                    <a:pt x="7827" y="7533"/>
                  </a:cubicBezTo>
                  <a:lnTo>
                    <a:pt x="6785" y="7533"/>
                  </a:lnTo>
                  <a:cubicBezTo>
                    <a:pt x="6837" y="7492"/>
                    <a:pt x="6893" y="7458"/>
                    <a:pt x="6955" y="7429"/>
                  </a:cubicBezTo>
                  <a:cubicBezTo>
                    <a:pt x="7003" y="7408"/>
                    <a:pt x="7035" y="7359"/>
                    <a:pt x="7035" y="7305"/>
                  </a:cubicBezTo>
                  <a:lnTo>
                    <a:pt x="7035" y="6268"/>
                  </a:lnTo>
                  <a:lnTo>
                    <a:pt x="7576" y="6268"/>
                  </a:lnTo>
                  <a:lnTo>
                    <a:pt x="7576" y="6485"/>
                  </a:lnTo>
                  <a:cubicBezTo>
                    <a:pt x="7576" y="6560"/>
                    <a:pt x="7638" y="6622"/>
                    <a:pt x="7713" y="6622"/>
                  </a:cubicBezTo>
                  <a:cubicBezTo>
                    <a:pt x="7788" y="6622"/>
                    <a:pt x="7850" y="6560"/>
                    <a:pt x="7850" y="6485"/>
                  </a:cubicBezTo>
                  <a:lnTo>
                    <a:pt x="7850" y="6131"/>
                  </a:lnTo>
                  <a:cubicBezTo>
                    <a:pt x="7850" y="6056"/>
                    <a:pt x="7788" y="5994"/>
                    <a:pt x="7713" y="5994"/>
                  </a:cubicBezTo>
                  <a:lnTo>
                    <a:pt x="6898" y="5994"/>
                  </a:lnTo>
                  <a:cubicBezTo>
                    <a:pt x="6823" y="5994"/>
                    <a:pt x="6762" y="6056"/>
                    <a:pt x="6762" y="6131"/>
                  </a:cubicBezTo>
                  <a:lnTo>
                    <a:pt x="6762" y="6779"/>
                  </a:lnTo>
                  <a:cubicBezTo>
                    <a:pt x="6630" y="6584"/>
                    <a:pt x="6455" y="6419"/>
                    <a:pt x="6251" y="6298"/>
                  </a:cubicBezTo>
                  <a:cubicBezTo>
                    <a:pt x="6506" y="6148"/>
                    <a:pt x="6715" y="5929"/>
                    <a:pt x="6851" y="5665"/>
                  </a:cubicBezTo>
                  <a:cubicBezTo>
                    <a:pt x="7635" y="5336"/>
                    <a:pt x="8017" y="4698"/>
                    <a:pt x="8017" y="3716"/>
                  </a:cubicBezTo>
                  <a:cubicBezTo>
                    <a:pt x="8017" y="1667"/>
                    <a:pt x="6371" y="1"/>
                    <a:pt x="43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8"/>
            <p:cNvSpPr/>
            <p:nvPr/>
          </p:nvSpPr>
          <p:spPr>
            <a:xfrm>
              <a:off x="2428850" y="1630275"/>
              <a:ext cx="6875" cy="6825"/>
            </a:xfrm>
            <a:custGeom>
              <a:rect b="b" l="l" r="r" t="t"/>
              <a:pathLst>
                <a:path extrusionOk="0" h="273" w="275">
                  <a:moveTo>
                    <a:pt x="138" y="0"/>
                  </a:moveTo>
                  <a:cubicBezTo>
                    <a:pt x="62" y="0"/>
                    <a:pt x="1" y="61"/>
                    <a:pt x="1" y="136"/>
                  </a:cubicBezTo>
                  <a:cubicBezTo>
                    <a:pt x="1" y="212"/>
                    <a:pt x="62" y="273"/>
                    <a:pt x="138" y="273"/>
                  </a:cubicBezTo>
                  <a:cubicBezTo>
                    <a:pt x="213" y="273"/>
                    <a:pt x="274" y="212"/>
                    <a:pt x="274" y="136"/>
                  </a:cubicBezTo>
                  <a:cubicBezTo>
                    <a:pt x="274" y="61"/>
                    <a:pt x="213"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8"/>
            <p:cNvSpPr/>
            <p:nvPr/>
          </p:nvSpPr>
          <p:spPr>
            <a:xfrm>
              <a:off x="2441600" y="1637625"/>
              <a:ext cx="6850" cy="6875"/>
            </a:xfrm>
            <a:custGeom>
              <a:rect b="b" l="l" r="r" t="t"/>
              <a:pathLst>
                <a:path extrusionOk="0" h="275" w="274">
                  <a:moveTo>
                    <a:pt x="136" y="1"/>
                  </a:moveTo>
                  <a:cubicBezTo>
                    <a:pt x="61" y="1"/>
                    <a:pt x="0" y="62"/>
                    <a:pt x="0" y="137"/>
                  </a:cubicBezTo>
                  <a:cubicBezTo>
                    <a:pt x="0" y="213"/>
                    <a:pt x="61" y="274"/>
                    <a:pt x="136" y="274"/>
                  </a:cubicBezTo>
                  <a:cubicBezTo>
                    <a:pt x="211" y="274"/>
                    <a:pt x="273" y="213"/>
                    <a:pt x="273" y="137"/>
                  </a:cubicBezTo>
                  <a:cubicBezTo>
                    <a:pt x="273" y="62"/>
                    <a:pt x="211" y="1"/>
                    <a:pt x="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8"/>
            <p:cNvSpPr/>
            <p:nvPr/>
          </p:nvSpPr>
          <p:spPr>
            <a:xfrm>
              <a:off x="2571500" y="1623750"/>
              <a:ext cx="6850" cy="6875"/>
            </a:xfrm>
            <a:custGeom>
              <a:rect b="b" l="l" r="r" t="t"/>
              <a:pathLst>
                <a:path extrusionOk="0" h="275" w="274">
                  <a:moveTo>
                    <a:pt x="137" y="1"/>
                  </a:moveTo>
                  <a:cubicBezTo>
                    <a:pt x="61" y="1"/>
                    <a:pt x="1" y="62"/>
                    <a:pt x="1" y="138"/>
                  </a:cubicBezTo>
                  <a:cubicBezTo>
                    <a:pt x="1" y="213"/>
                    <a:pt x="61" y="274"/>
                    <a:pt x="137" y="274"/>
                  </a:cubicBezTo>
                  <a:cubicBezTo>
                    <a:pt x="212" y="274"/>
                    <a:pt x="274" y="213"/>
                    <a:pt x="274" y="138"/>
                  </a:cubicBezTo>
                  <a:cubicBezTo>
                    <a:pt x="274" y="62"/>
                    <a:pt x="212" y="1"/>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8"/>
            <p:cNvSpPr/>
            <p:nvPr/>
          </p:nvSpPr>
          <p:spPr>
            <a:xfrm>
              <a:off x="2585850" y="1630275"/>
              <a:ext cx="6875" cy="6825"/>
            </a:xfrm>
            <a:custGeom>
              <a:rect b="b" l="l" r="r" t="t"/>
              <a:pathLst>
                <a:path extrusionOk="0" h="273" w="275">
                  <a:moveTo>
                    <a:pt x="137" y="0"/>
                  </a:moveTo>
                  <a:cubicBezTo>
                    <a:pt x="62" y="0"/>
                    <a:pt x="0" y="61"/>
                    <a:pt x="0" y="136"/>
                  </a:cubicBezTo>
                  <a:cubicBezTo>
                    <a:pt x="0" y="212"/>
                    <a:pt x="62" y="273"/>
                    <a:pt x="137" y="273"/>
                  </a:cubicBezTo>
                  <a:cubicBezTo>
                    <a:pt x="212" y="273"/>
                    <a:pt x="274" y="212"/>
                    <a:pt x="274" y="136"/>
                  </a:cubicBezTo>
                  <a:cubicBezTo>
                    <a:pt x="274" y="61"/>
                    <a:pt x="212" y="0"/>
                    <a:pt x="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 name="Google Shape;2161;p78"/>
          <p:cNvGrpSpPr/>
          <p:nvPr/>
        </p:nvGrpSpPr>
        <p:grpSpPr>
          <a:xfrm>
            <a:off x="3213937" y="1988422"/>
            <a:ext cx="349102" cy="422373"/>
            <a:chOff x="2886200" y="1422100"/>
            <a:chExt cx="192725" cy="233175"/>
          </a:xfrm>
        </p:grpSpPr>
        <p:sp>
          <p:nvSpPr>
            <p:cNvPr id="2162" name="Google Shape;2162;p78"/>
            <p:cNvSpPr/>
            <p:nvPr/>
          </p:nvSpPr>
          <p:spPr>
            <a:xfrm>
              <a:off x="2886200" y="1422100"/>
              <a:ext cx="192725" cy="233175"/>
            </a:xfrm>
            <a:custGeom>
              <a:rect b="b" l="l" r="r" t="t"/>
              <a:pathLst>
                <a:path extrusionOk="0" h="9327" w="7709">
                  <a:moveTo>
                    <a:pt x="2922" y="274"/>
                  </a:moveTo>
                  <a:lnTo>
                    <a:pt x="2922" y="1561"/>
                  </a:lnTo>
                  <a:lnTo>
                    <a:pt x="2566" y="1196"/>
                  </a:lnTo>
                  <a:cubicBezTo>
                    <a:pt x="2541" y="1169"/>
                    <a:pt x="2506" y="1154"/>
                    <a:pt x="2469" y="1154"/>
                  </a:cubicBezTo>
                  <a:cubicBezTo>
                    <a:pt x="2431" y="1154"/>
                    <a:pt x="2396" y="1169"/>
                    <a:pt x="2371" y="1196"/>
                  </a:cubicBezTo>
                  <a:lnTo>
                    <a:pt x="2016" y="1561"/>
                  </a:lnTo>
                  <a:lnTo>
                    <a:pt x="2016" y="274"/>
                  </a:lnTo>
                  <a:close/>
                  <a:moveTo>
                    <a:pt x="812" y="288"/>
                  </a:moveTo>
                  <a:lnTo>
                    <a:pt x="812" y="7441"/>
                  </a:lnTo>
                  <a:cubicBezTo>
                    <a:pt x="603" y="7471"/>
                    <a:pt x="416" y="7570"/>
                    <a:pt x="273" y="7714"/>
                  </a:cubicBezTo>
                  <a:lnTo>
                    <a:pt x="273" y="949"/>
                  </a:lnTo>
                  <a:cubicBezTo>
                    <a:pt x="273" y="768"/>
                    <a:pt x="343" y="599"/>
                    <a:pt x="471" y="471"/>
                  </a:cubicBezTo>
                  <a:cubicBezTo>
                    <a:pt x="566" y="376"/>
                    <a:pt x="683" y="314"/>
                    <a:pt x="812" y="288"/>
                  </a:cubicBezTo>
                  <a:close/>
                  <a:moveTo>
                    <a:pt x="7435" y="7704"/>
                  </a:moveTo>
                  <a:lnTo>
                    <a:pt x="7435" y="7886"/>
                  </a:lnTo>
                  <a:lnTo>
                    <a:pt x="1933" y="7886"/>
                  </a:lnTo>
                  <a:cubicBezTo>
                    <a:pt x="1858" y="7886"/>
                    <a:pt x="1797" y="7947"/>
                    <a:pt x="1797" y="8023"/>
                  </a:cubicBezTo>
                  <a:cubicBezTo>
                    <a:pt x="1797" y="8099"/>
                    <a:pt x="1858" y="8159"/>
                    <a:pt x="1933" y="8159"/>
                  </a:cubicBezTo>
                  <a:lnTo>
                    <a:pt x="7435" y="8159"/>
                  </a:lnTo>
                  <a:lnTo>
                    <a:pt x="7435" y="8598"/>
                  </a:lnTo>
                  <a:lnTo>
                    <a:pt x="948" y="8598"/>
                  </a:lnTo>
                  <a:cubicBezTo>
                    <a:pt x="827" y="8598"/>
                    <a:pt x="729" y="8500"/>
                    <a:pt x="729" y="8379"/>
                  </a:cubicBezTo>
                  <a:cubicBezTo>
                    <a:pt x="729" y="8258"/>
                    <a:pt x="827" y="8159"/>
                    <a:pt x="948" y="8159"/>
                  </a:cubicBezTo>
                  <a:lnTo>
                    <a:pt x="1386" y="8159"/>
                  </a:lnTo>
                  <a:cubicBezTo>
                    <a:pt x="1463" y="8159"/>
                    <a:pt x="1523" y="8099"/>
                    <a:pt x="1523" y="8023"/>
                  </a:cubicBezTo>
                  <a:cubicBezTo>
                    <a:pt x="1523" y="7947"/>
                    <a:pt x="1463" y="7886"/>
                    <a:pt x="1386" y="7886"/>
                  </a:cubicBezTo>
                  <a:lnTo>
                    <a:pt x="948" y="7886"/>
                  </a:lnTo>
                  <a:cubicBezTo>
                    <a:pt x="677" y="7886"/>
                    <a:pt x="456" y="8108"/>
                    <a:pt x="456" y="8379"/>
                  </a:cubicBezTo>
                  <a:cubicBezTo>
                    <a:pt x="456" y="8650"/>
                    <a:pt x="677" y="8872"/>
                    <a:pt x="948" y="8872"/>
                  </a:cubicBezTo>
                  <a:lnTo>
                    <a:pt x="7435" y="8872"/>
                  </a:lnTo>
                  <a:lnTo>
                    <a:pt x="7435" y="9054"/>
                  </a:lnTo>
                  <a:lnTo>
                    <a:pt x="948" y="9054"/>
                  </a:lnTo>
                  <a:cubicBezTo>
                    <a:pt x="576" y="9054"/>
                    <a:pt x="273" y="8751"/>
                    <a:pt x="273" y="8379"/>
                  </a:cubicBezTo>
                  <a:cubicBezTo>
                    <a:pt x="273" y="8007"/>
                    <a:pt x="576" y="7704"/>
                    <a:pt x="948" y="7704"/>
                  </a:cubicBezTo>
                  <a:close/>
                  <a:moveTo>
                    <a:pt x="948" y="1"/>
                  </a:moveTo>
                  <a:cubicBezTo>
                    <a:pt x="695" y="1"/>
                    <a:pt x="457" y="100"/>
                    <a:pt x="278" y="279"/>
                  </a:cubicBezTo>
                  <a:cubicBezTo>
                    <a:pt x="98" y="457"/>
                    <a:pt x="1" y="696"/>
                    <a:pt x="1" y="949"/>
                  </a:cubicBezTo>
                  <a:lnTo>
                    <a:pt x="1" y="8379"/>
                  </a:lnTo>
                  <a:lnTo>
                    <a:pt x="1" y="8380"/>
                  </a:lnTo>
                  <a:cubicBezTo>
                    <a:pt x="1" y="8902"/>
                    <a:pt x="426" y="9327"/>
                    <a:pt x="948" y="9327"/>
                  </a:cubicBezTo>
                  <a:lnTo>
                    <a:pt x="7571" y="9327"/>
                  </a:lnTo>
                  <a:cubicBezTo>
                    <a:pt x="7647" y="9327"/>
                    <a:pt x="7708" y="9266"/>
                    <a:pt x="7708" y="9190"/>
                  </a:cubicBezTo>
                  <a:lnTo>
                    <a:pt x="7708" y="1322"/>
                  </a:lnTo>
                  <a:cubicBezTo>
                    <a:pt x="7708" y="1245"/>
                    <a:pt x="7647" y="1185"/>
                    <a:pt x="7571" y="1185"/>
                  </a:cubicBezTo>
                  <a:cubicBezTo>
                    <a:pt x="7496" y="1185"/>
                    <a:pt x="7435" y="1245"/>
                    <a:pt x="7435" y="1322"/>
                  </a:cubicBezTo>
                  <a:lnTo>
                    <a:pt x="7435" y="7431"/>
                  </a:lnTo>
                  <a:lnTo>
                    <a:pt x="1085" y="7431"/>
                  </a:lnTo>
                  <a:lnTo>
                    <a:pt x="1085" y="274"/>
                  </a:lnTo>
                  <a:lnTo>
                    <a:pt x="1743" y="274"/>
                  </a:lnTo>
                  <a:lnTo>
                    <a:pt x="1743" y="1896"/>
                  </a:lnTo>
                  <a:cubicBezTo>
                    <a:pt x="1743" y="1952"/>
                    <a:pt x="1776" y="2002"/>
                    <a:pt x="1827" y="2023"/>
                  </a:cubicBezTo>
                  <a:cubicBezTo>
                    <a:pt x="1844" y="2029"/>
                    <a:pt x="1861" y="2033"/>
                    <a:pt x="1878" y="2033"/>
                  </a:cubicBezTo>
                  <a:cubicBezTo>
                    <a:pt x="1915" y="2033"/>
                    <a:pt x="1951" y="2018"/>
                    <a:pt x="1976" y="1992"/>
                  </a:cubicBezTo>
                  <a:lnTo>
                    <a:pt x="2469" y="1486"/>
                  </a:lnTo>
                  <a:lnTo>
                    <a:pt x="2961" y="1992"/>
                  </a:lnTo>
                  <a:cubicBezTo>
                    <a:pt x="2986" y="2019"/>
                    <a:pt x="3022" y="2033"/>
                    <a:pt x="3059" y="2033"/>
                  </a:cubicBezTo>
                  <a:cubicBezTo>
                    <a:pt x="3076" y="2033"/>
                    <a:pt x="3094" y="2029"/>
                    <a:pt x="3110" y="2023"/>
                  </a:cubicBezTo>
                  <a:cubicBezTo>
                    <a:pt x="3161" y="2002"/>
                    <a:pt x="3195" y="1952"/>
                    <a:pt x="3195" y="1896"/>
                  </a:cubicBezTo>
                  <a:lnTo>
                    <a:pt x="3195" y="274"/>
                  </a:lnTo>
                  <a:lnTo>
                    <a:pt x="7435" y="274"/>
                  </a:lnTo>
                  <a:lnTo>
                    <a:pt x="7435" y="775"/>
                  </a:lnTo>
                  <a:cubicBezTo>
                    <a:pt x="7435" y="850"/>
                    <a:pt x="7496" y="911"/>
                    <a:pt x="7571" y="911"/>
                  </a:cubicBezTo>
                  <a:cubicBezTo>
                    <a:pt x="7647" y="911"/>
                    <a:pt x="7708" y="850"/>
                    <a:pt x="7708" y="775"/>
                  </a:cubicBezTo>
                  <a:lnTo>
                    <a:pt x="7708" y="138"/>
                  </a:lnTo>
                  <a:cubicBezTo>
                    <a:pt x="7708" y="61"/>
                    <a:pt x="7647" y="1"/>
                    <a:pt x="75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8"/>
            <p:cNvSpPr/>
            <p:nvPr/>
          </p:nvSpPr>
          <p:spPr>
            <a:xfrm>
              <a:off x="2930600" y="1478775"/>
              <a:ext cx="114050" cy="78975"/>
            </a:xfrm>
            <a:custGeom>
              <a:rect b="b" l="l" r="r" t="t"/>
              <a:pathLst>
                <a:path extrusionOk="0" h="3159" w="4562">
                  <a:moveTo>
                    <a:pt x="3853" y="275"/>
                  </a:moveTo>
                  <a:cubicBezTo>
                    <a:pt x="4093" y="275"/>
                    <a:pt x="4288" y="469"/>
                    <a:pt x="4288" y="708"/>
                  </a:cubicBezTo>
                  <a:lnTo>
                    <a:pt x="4288" y="2451"/>
                  </a:lnTo>
                  <a:cubicBezTo>
                    <a:pt x="4288" y="2690"/>
                    <a:pt x="4093" y="2885"/>
                    <a:pt x="3853" y="2885"/>
                  </a:cubicBezTo>
                  <a:lnTo>
                    <a:pt x="709" y="2885"/>
                  </a:lnTo>
                  <a:cubicBezTo>
                    <a:pt x="469" y="2885"/>
                    <a:pt x="275" y="2690"/>
                    <a:pt x="275" y="2451"/>
                  </a:cubicBezTo>
                  <a:lnTo>
                    <a:pt x="275" y="708"/>
                  </a:lnTo>
                  <a:cubicBezTo>
                    <a:pt x="275" y="469"/>
                    <a:pt x="469" y="275"/>
                    <a:pt x="709" y="275"/>
                  </a:cubicBezTo>
                  <a:close/>
                  <a:moveTo>
                    <a:pt x="709" y="1"/>
                  </a:moveTo>
                  <a:cubicBezTo>
                    <a:pt x="319" y="1"/>
                    <a:pt x="1" y="318"/>
                    <a:pt x="1" y="708"/>
                  </a:cubicBezTo>
                  <a:lnTo>
                    <a:pt x="1" y="2451"/>
                  </a:lnTo>
                  <a:cubicBezTo>
                    <a:pt x="1" y="2841"/>
                    <a:pt x="319" y="3159"/>
                    <a:pt x="709" y="3159"/>
                  </a:cubicBezTo>
                  <a:lnTo>
                    <a:pt x="3853" y="3159"/>
                  </a:lnTo>
                  <a:cubicBezTo>
                    <a:pt x="4244" y="3159"/>
                    <a:pt x="4562" y="2842"/>
                    <a:pt x="4562" y="2451"/>
                  </a:cubicBezTo>
                  <a:lnTo>
                    <a:pt x="4562" y="708"/>
                  </a:lnTo>
                  <a:cubicBezTo>
                    <a:pt x="4562" y="319"/>
                    <a:pt x="4244" y="1"/>
                    <a:pt x="3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8"/>
            <p:cNvSpPr/>
            <p:nvPr/>
          </p:nvSpPr>
          <p:spPr>
            <a:xfrm>
              <a:off x="2952125" y="1505775"/>
              <a:ext cx="71025" cy="6875"/>
            </a:xfrm>
            <a:custGeom>
              <a:rect b="b" l="l" r="r" t="t"/>
              <a:pathLst>
                <a:path extrusionOk="0" h="275" w="2841">
                  <a:moveTo>
                    <a:pt x="137" y="1"/>
                  </a:moveTo>
                  <a:cubicBezTo>
                    <a:pt x="62" y="1"/>
                    <a:pt x="0" y="63"/>
                    <a:pt x="0" y="138"/>
                  </a:cubicBezTo>
                  <a:cubicBezTo>
                    <a:pt x="0" y="213"/>
                    <a:pt x="62" y="275"/>
                    <a:pt x="137" y="275"/>
                  </a:cubicBezTo>
                  <a:lnTo>
                    <a:pt x="2703" y="275"/>
                  </a:lnTo>
                  <a:cubicBezTo>
                    <a:pt x="2779" y="275"/>
                    <a:pt x="2840" y="213"/>
                    <a:pt x="2840" y="138"/>
                  </a:cubicBezTo>
                  <a:cubicBezTo>
                    <a:pt x="2840" y="63"/>
                    <a:pt x="2779" y="1"/>
                    <a:pt x="2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8"/>
            <p:cNvSpPr/>
            <p:nvPr/>
          </p:nvSpPr>
          <p:spPr>
            <a:xfrm>
              <a:off x="2952125" y="1523875"/>
              <a:ext cx="71025" cy="6875"/>
            </a:xfrm>
            <a:custGeom>
              <a:rect b="b" l="l" r="r" t="t"/>
              <a:pathLst>
                <a:path extrusionOk="0" h="275" w="2841">
                  <a:moveTo>
                    <a:pt x="137" y="1"/>
                  </a:moveTo>
                  <a:cubicBezTo>
                    <a:pt x="62" y="1"/>
                    <a:pt x="0" y="63"/>
                    <a:pt x="0" y="138"/>
                  </a:cubicBezTo>
                  <a:cubicBezTo>
                    <a:pt x="0" y="213"/>
                    <a:pt x="62" y="275"/>
                    <a:pt x="137" y="275"/>
                  </a:cubicBezTo>
                  <a:lnTo>
                    <a:pt x="2703" y="275"/>
                  </a:lnTo>
                  <a:cubicBezTo>
                    <a:pt x="2779" y="275"/>
                    <a:pt x="2840" y="213"/>
                    <a:pt x="2840" y="138"/>
                  </a:cubicBezTo>
                  <a:cubicBezTo>
                    <a:pt x="2840" y="63"/>
                    <a:pt x="2779" y="1"/>
                    <a:pt x="27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 name="Google Shape;2166;p78"/>
          <p:cNvGrpSpPr/>
          <p:nvPr/>
        </p:nvGrpSpPr>
        <p:grpSpPr>
          <a:xfrm>
            <a:off x="3971030" y="2014756"/>
            <a:ext cx="422373" cy="369707"/>
            <a:chOff x="3354625" y="1436650"/>
            <a:chExt cx="233175" cy="204100"/>
          </a:xfrm>
        </p:grpSpPr>
        <p:sp>
          <p:nvSpPr>
            <p:cNvPr id="2167" name="Google Shape;2167;p78"/>
            <p:cNvSpPr/>
            <p:nvPr/>
          </p:nvSpPr>
          <p:spPr>
            <a:xfrm>
              <a:off x="3354625" y="1436650"/>
              <a:ext cx="233175" cy="204100"/>
            </a:xfrm>
            <a:custGeom>
              <a:rect b="b" l="l" r="r" t="t"/>
              <a:pathLst>
                <a:path extrusionOk="0" h="8164" w="9327">
                  <a:moveTo>
                    <a:pt x="4664" y="273"/>
                  </a:moveTo>
                  <a:cubicBezTo>
                    <a:pt x="5473" y="273"/>
                    <a:pt x="6282" y="298"/>
                    <a:pt x="7086" y="348"/>
                  </a:cubicBezTo>
                  <a:cubicBezTo>
                    <a:pt x="7294" y="362"/>
                    <a:pt x="7464" y="521"/>
                    <a:pt x="7490" y="727"/>
                  </a:cubicBezTo>
                  <a:cubicBezTo>
                    <a:pt x="7584" y="1501"/>
                    <a:pt x="7606" y="2285"/>
                    <a:pt x="7552" y="3058"/>
                  </a:cubicBezTo>
                  <a:cubicBezTo>
                    <a:pt x="7547" y="3134"/>
                    <a:pt x="7604" y="3199"/>
                    <a:pt x="7679" y="3205"/>
                  </a:cubicBezTo>
                  <a:cubicBezTo>
                    <a:pt x="7682" y="3205"/>
                    <a:pt x="7685" y="3205"/>
                    <a:pt x="7689" y="3205"/>
                  </a:cubicBezTo>
                  <a:cubicBezTo>
                    <a:pt x="7760" y="3205"/>
                    <a:pt x="7819" y="3150"/>
                    <a:pt x="7824" y="3078"/>
                  </a:cubicBezTo>
                  <a:cubicBezTo>
                    <a:pt x="7845" y="2782"/>
                    <a:pt x="7855" y="2486"/>
                    <a:pt x="7854" y="2189"/>
                  </a:cubicBezTo>
                  <a:lnTo>
                    <a:pt x="8037" y="2189"/>
                  </a:lnTo>
                  <a:lnTo>
                    <a:pt x="8037" y="6201"/>
                  </a:lnTo>
                  <a:lnTo>
                    <a:pt x="1289" y="6201"/>
                  </a:lnTo>
                  <a:lnTo>
                    <a:pt x="1289" y="2189"/>
                  </a:lnTo>
                  <a:lnTo>
                    <a:pt x="1474" y="2189"/>
                  </a:lnTo>
                  <a:cubicBezTo>
                    <a:pt x="1473" y="2709"/>
                    <a:pt x="1504" y="3229"/>
                    <a:pt x="1567" y="3746"/>
                  </a:cubicBezTo>
                  <a:cubicBezTo>
                    <a:pt x="1609" y="4082"/>
                    <a:pt x="1886" y="4342"/>
                    <a:pt x="2224" y="4363"/>
                  </a:cubicBezTo>
                  <a:cubicBezTo>
                    <a:pt x="2756" y="4397"/>
                    <a:pt x="3300" y="4419"/>
                    <a:pt x="3844" y="4431"/>
                  </a:cubicBezTo>
                  <a:lnTo>
                    <a:pt x="4290" y="5203"/>
                  </a:lnTo>
                  <a:cubicBezTo>
                    <a:pt x="4368" y="5338"/>
                    <a:pt x="4508" y="5419"/>
                    <a:pt x="4663" y="5419"/>
                  </a:cubicBezTo>
                  <a:cubicBezTo>
                    <a:pt x="4820" y="5419"/>
                    <a:pt x="4960" y="5338"/>
                    <a:pt x="5037" y="5203"/>
                  </a:cubicBezTo>
                  <a:lnTo>
                    <a:pt x="5483" y="4431"/>
                  </a:lnTo>
                  <a:cubicBezTo>
                    <a:pt x="6028" y="4419"/>
                    <a:pt x="6572" y="4397"/>
                    <a:pt x="7104" y="4363"/>
                  </a:cubicBezTo>
                  <a:cubicBezTo>
                    <a:pt x="7442" y="4341"/>
                    <a:pt x="7719" y="4082"/>
                    <a:pt x="7760" y="3746"/>
                  </a:cubicBezTo>
                  <a:cubicBezTo>
                    <a:pt x="7766" y="3706"/>
                    <a:pt x="7770" y="3667"/>
                    <a:pt x="7775" y="3628"/>
                  </a:cubicBezTo>
                  <a:cubicBezTo>
                    <a:pt x="7783" y="3553"/>
                    <a:pt x="7729" y="3485"/>
                    <a:pt x="7654" y="3476"/>
                  </a:cubicBezTo>
                  <a:cubicBezTo>
                    <a:pt x="7649" y="3476"/>
                    <a:pt x="7644" y="3476"/>
                    <a:pt x="7639" y="3476"/>
                  </a:cubicBezTo>
                  <a:cubicBezTo>
                    <a:pt x="7570" y="3476"/>
                    <a:pt x="7511" y="3527"/>
                    <a:pt x="7503" y="3597"/>
                  </a:cubicBezTo>
                  <a:cubicBezTo>
                    <a:pt x="7499" y="3636"/>
                    <a:pt x="7494" y="3674"/>
                    <a:pt x="7490" y="3712"/>
                  </a:cubicBezTo>
                  <a:cubicBezTo>
                    <a:pt x="7464" y="3918"/>
                    <a:pt x="7294" y="4078"/>
                    <a:pt x="7086" y="4090"/>
                  </a:cubicBezTo>
                  <a:cubicBezTo>
                    <a:pt x="6534" y="4125"/>
                    <a:pt x="5967" y="4149"/>
                    <a:pt x="5401" y="4159"/>
                  </a:cubicBezTo>
                  <a:cubicBezTo>
                    <a:pt x="5353" y="4160"/>
                    <a:pt x="5309" y="4186"/>
                    <a:pt x="5285" y="4228"/>
                  </a:cubicBezTo>
                  <a:lnTo>
                    <a:pt x="4801" y="5066"/>
                  </a:lnTo>
                  <a:cubicBezTo>
                    <a:pt x="4760" y="5138"/>
                    <a:pt x="4691" y="5145"/>
                    <a:pt x="4663" y="5145"/>
                  </a:cubicBezTo>
                  <a:cubicBezTo>
                    <a:pt x="4637" y="5145"/>
                    <a:pt x="4568" y="5138"/>
                    <a:pt x="4526" y="5066"/>
                  </a:cubicBezTo>
                  <a:lnTo>
                    <a:pt x="4043" y="4228"/>
                  </a:lnTo>
                  <a:cubicBezTo>
                    <a:pt x="4019" y="4186"/>
                    <a:pt x="3975" y="4160"/>
                    <a:pt x="3927" y="4159"/>
                  </a:cubicBezTo>
                  <a:cubicBezTo>
                    <a:pt x="3361" y="4149"/>
                    <a:pt x="2794" y="4125"/>
                    <a:pt x="2242" y="4090"/>
                  </a:cubicBezTo>
                  <a:cubicBezTo>
                    <a:pt x="2034" y="4077"/>
                    <a:pt x="1864" y="3918"/>
                    <a:pt x="1838" y="3712"/>
                  </a:cubicBezTo>
                  <a:cubicBezTo>
                    <a:pt x="1717" y="2722"/>
                    <a:pt x="1717" y="1717"/>
                    <a:pt x="1838" y="726"/>
                  </a:cubicBezTo>
                  <a:lnTo>
                    <a:pt x="1838" y="727"/>
                  </a:lnTo>
                  <a:cubicBezTo>
                    <a:pt x="1864" y="521"/>
                    <a:pt x="2034" y="362"/>
                    <a:pt x="2242" y="348"/>
                  </a:cubicBezTo>
                  <a:cubicBezTo>
                    <a:pt x="3045" y="298"/>
                    <a:pt x="3855" y="273"/>
                    <a:pt x="4664" y="273"/>
                  </a:cubicBezTo>
                  <a:close/>
                  <a:moveTo>
                    <a:pt x="8297" y="1552"/>
                  </a:moveTo>
                  <a:cubicBezTo>
                    <a:pt x="8506" y="1552"/>
                    <a:pt x="8676" y="1722"/>
                    <a:pt x="8676" y="1930"/>
                  </a:cubicBezTo>
                  <a:lnTo>
                    <a:pt x="8676" y="6838"/>
                  </a:lnTo>
                  <a:lnTo>
                    <a:pt x="652" y="6838"/>
                  </a:lnTo>
                  <a:lnTo>
                    <a:pt x="652" y="1930"/>
                  </a:lnTo>
                  <a:cubicBezTo>
                    <a:pt x="652" y="1721"/>
                    <a:pt x="822" y="1552"/>
                    <a:pt x="1031" y="1552"/>
                  </a:cubicBezTo>
                  <a:lnTo>
                    <a:pt x="1492" y="1552"/>
                  </a:lnTo>
                  <a:cubicBezTo>
                    <a:pt x="1485" y="1672"/>
                    <a:pt x="1481" y="1794"/>
                    <a:pt x="1478" y="1915"/>
                  </a:cubicBezTo>
                  <a:lnTo>
                    <a:pt x="1153" y="1915"/>
                  </a:lnTo>
                  <a:cubicBezTo>
                    <a:pt x="1078" y="1915"/>
                    <a:pt x="1017" y="1977"/>
                    <a:pt x="1017" y="2052"/>
                  </a:cubicBezTo>
                  <a:lnTo>
                    <a:pt x="1017" y="6338"/>
                  </a:lnTo>
                  <a:cubicBezTo>
                    <a:pt x="1017" y="6413"/>
                    <a:pt x="1078" y="6474"/>
                    <a:pt x="1153" y="6474"/>
                  </a:cubicBezTo>
                  <a:lnTo>
                    <a:pt x="8174" y="6474"/>
                  </a:lnTo>
                  <a:cubicBezTo>
                    <a:pt x="8249" y="6474"/>
                    <a:pt x="8311" y="6413"/>
                    <a:pt x="8311" y="6338"/>
                  </a:cubicBezTo>
                  <a:lnTo>
                    <a:pt x="8311" y="2052"/>
                  </a:lnTo>
                  <a:cubicBezTo>
                    <a:pt x="8311" y="1977"/>
                    <a:pt x="8249" y="1915"/>
                    <a:pt x="8174" y="1915"/>
                  </a:cubicBezTo>
                  <a:lnTo>
                    <a:pt x="7850" y="1915"/>
                  </a:lnTo>
                  <a:cubicBezTo>
                    <a:pt x="7848" y="1794"/>
                    <a:pt x="7843" y="1674"/>
                    <a:pt x="7837" y="1552"/>
                  </a:cubicBezTo>
                  <a:close/>
                  <a:moveTo>
                    <a:pt x="5509" y="7112"/>
                  </a:moveTo>
                  <a:cubicBezTo>
                    <a:pt x="5458" y="7258"/>
                    <a:pt x="5318" y="7364"/>
                    <a:pt x="5155" y="7364"/>
                  </a:cubicBezTo>
                  <a:lnTo>
                    <a:pt x="4173" y="7364"/>
                  </a:lnTo>
                  <a:cubicBezTo>
                    <a:pt x="4010" y="7364"/>
                    <a:pt x="3870" y="7258"/>
                    <a:pt x="3819" y="7112"/>
                  </a:cubicBezTo>
                  <a:close/>
                  <a:moveTo>
                    <a:pt x="4664" y="0"/>
                  </a:moveTo>
                  <a:cubicBezTo>
                    <a:pt x="3849" y="0"/>
                    <a:pt x="3034" y="26"/>
                    <a:pt x="2224" y="77"/>
                  </a:cubicBezTo>
                  <a:cubicBezTo>
                    <a:pt x="1886" y="98"/>
                    <a:pt x="1609" y="358"/>
                    <a:pt x="1567" y="693"/>
                  </a:cubicBezTo>
                  <a:cubicBezTo>
                    <a:pt x="1544" y="888"/>
                    <a:pt x="1524" y="1084"/>
                    <a:pt x="1509" y="1278"/>
                  </a:cubicBezTo>
                  <a:lnTo>
                    <a:pt x="1031" y="1278"/>
                  </a:lnTo>
                  <a:cubicBezTo>
                    <a:pt x="672" y="1278"/>
                    <a:pt x="379" y="1571"/>
                    <a:pt x="379" y="1930"/>
                  </a:cubicBezTo>
                  <a:lnTo>
                    <a:pt x="379" y="6838"/>
                  </a:lnTo>
                  <a:lnTo>
                    <a:pt x="137" y="6838"/>
                  </a:lnTo>
                  <a:cubicBezTo>
                    <a:pt x="62" y="6838"/>
                    <a:pt x="0" y="6900"/>
                    <a:pt x="0" y="6975"/>
                  </a:cubicBezTo>
                  <a:lnTo>
                    <a:pt x="0" y="7278"/>
                  </a:lnTo>
                  <a:cubicBezTo>
                    <a:pt x="0" y="7766"/>
                    <a:pt x="398" y="8163"/>
                    <a:pt x="887" y="8163"/>
                  </a:cubicBezTo>
                  <a:lnTo>
                    <a:pt x="1432" y="8163"/>
                  </a:lnTo>
                  <a:cubicBezTo>
                    <a:pt x="1508" y="8163"/>
                    <a:pt x="1568" y="8102"/>
                    <a:pt x="1568" y="8027"/>
                  </a:cubicBezTo>
                  <a:cubicBezTo>
                    <a:pt x="1568" y="7952"/>
                    <a:pt x="1508" y="7890"/>
                    <a:pt x="1432" y="7890"/>
                  </a:cubicBezTo>
                  <a:lnTo>
                    <a:pt x="887" y="7890"/>
                  </a:lnTo>
                  <a:cubicBezTo>
                    <a:pt x="549" y="7890"/>
                    <a:pt x="274" y="7615"/>
                    <a:pt x="274" y="7278"/>
                  </a:cubicBezTo>
                  <a:lnTo>
                    <a:pt x="274" y="7112"/>
                  </a:lnTo>
                  <a:lnTo>
                    <a:pt x="3537" y="7112"/>
                  </a:lnTo>
                  <a:cubicBezTo>
                    <a:pt x="3594" y="7410"/>
                    <a:pt x="3857" y="7638"/>
                    <a:pt x="4173" y="7638"/>
                  </a:cubicBezTo>
                  <a:lnTo>
                    <a:pt x="5155" y="7638"/>
                  </a:lnTo>
                  <a:cubicBezTo>
                    <a:pt x="5471" y="7638"/>
                    <a:pt x="5733" y="7410"/>
                    <a:pt x="5791" y="7112"/>
                  </a:cubicBezTo>
                  <a:lnTo>
                    <a:pt x="9054" y="7112"/>
                  </a:lnTo>
                  <a:lnTo>
                    <a:pt x="9054" y="7278"/>
                  </a:lnTo>
                  <a:cubicBezTo>
                    <a:pt x="9054" y="7615"/>
                    <a:pt x="8779" y="7890"/>
                    <a:pt x="8441" y="7890"/>
                  </a:cubicBezTo>
                  <a:lnTo>
                    <a:pt x="1979" y="7890"/>
                  </a:lnTo>
                  <a:cubicBezTo>
                    <a:pt x="1903" y="7890"/>
                    <a:pt x="1842" y="7952"/>
                    <a:pt x="1842" y="8027"/>
                  </a:cubicBezTo>
                  <a:cubicBezTo>
                    <a:pt x="1842" y="8102"/>
                    <a:pt x="1903" y="8163"/>
                    <a:pt x="1979" y="8163"/>
                  </a:cubicBezTo>
                  <a:lnTo>
                    <a:pt x="8441" y="8163"/>
                  </a:lnTo>
                  <a:cubicBezTo>
                    <a:pt x="8929" y="8163"/>
                    <a:pt x="9326" y="7766"/>
                    <a:pt x="9326" y="7278"/>
                  </a:cubicBezTo>
                  <a:lnTo>
                    <a:pt x="9326" y="6975"/>
                  </a:lnTo>
                  <a:cubicBezTo>
                    <a:pt x="9326" y="6900"/>
                    <a:pt x="9266" y="6838"/>
                    <a:pt x="9191" y="6838"/>
                  </a:cubicBezTo>
                  <a:lnTo>
                    <a:pt x="8949" y="6838"/>
                  </a:lnTo>
                  <a:lnTo>
                    <a:pt x="8949" y="1930"/>
                  </a:lnTo>
                  <a:cubicBezTo>
                    <a:pt x="8949" y="1571"/>
                    <a:pt x="8656" y="1278"/>
                    <a:pt x="8297" y="1278"/>
                  </a:cubicBezTo>
                  <a:lnTo>
                    <a:pt x="7818" y="1278"/>
                  </a:lnTo>
                  <a:cubicBezTo>
                    <a:pt x="7804" y="1083"/>
                    <a:pt x="7784" y="888"/>
                    <a:pt x="7760" y="693"/>
                  </a:cubicBezTo>
                  <a:cubicBezTo>
                    <a:pt x="7719" y="358"/>
                    <a:pt x="7442" y="98"/>
                    <a:pt x="7104" y="77"/>
                  </a:cubicBezTo>
                  <a:cubicBezTo>
                    <a:pt x="6294" y="26"/>
                    <a:pt x="5479" y="0"/>
                    <a:pt x="46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8"/>
            <p:cNvSpPr/>
            <p:nvPr/>
          </p:nvSpPr>
          <p:spPr>
            <a:xfrm>
              <a:off x="3404025" y="1471050"/>
              <a:ext cx="63575" cy="55225"/>
            </a:xfrm>
            <a:custGeom>
              <a:rect b="b" l="l" r="r" t="t"/>
              <a:pathLst>
                <a:path extrusionOk="0" h="2209" w="2543">
                  <a:moveTo>
                    <a:pt x="1490" y="1"/>
                  </a:moveTo>
                  <a:cubicBezTo>
                    <a:pt x="1429" y="1"/>
                    <a:pt x="1377" y="40"/>
                    <a:pt x="1359" y="97"/>
                  </a:cubicBezTo>
                  <a:lnTo>
                    <a:pt x="894" y="1583"/>
                  </a:lnTo>
                  <a:lnTo>
                    <a:pt x="731" y="978"/>
                  </a:lnTo>
                  <a:cubicBezTo>
                    <a:pt x="715" y="919"/>
                    <a:pt x="661" y="877"/>
                    <a:pt x="599" y="877"/>
                  </a:cubicBezTo>
                  <a:lnTo>
                    <a:pt x="136" y="877"/>
                  </a:lnTo>
                  <a:cubicBezTo>
                    <a:pt x="61" y="877"/>
                    <a:pt x="0" y="938"/>
                    <a:pt x="0" y="1014"/>
                  </a:cubicBezTo>
                  <a:cubicBezTo>
                    <a:pt x="0" y="1089"/>
                    <a:pt x="61" y="1150"/>
                    <a:pt x="136" y="1150"/>
                  </a:cubicBezTo>
                  <a:lnTo>
                    <a:pt x="136" y="1151"/>
                  </a:lnTo>
                  <a:lnTo>
                    <a:pt x="494" y="1151"/>
                  </a:lnTo>
                  <a:lnTo>
                    <a:pt x="753" y="2108"/>
                  </a:lnTo>
                  <a:cubicBezTo>
                    <a:pt x="768" y="2166"/>
                    <a:pt x="821" y="2207"/>
                    <a:pt x="881" y="2208"/>
                  </a:cubicBezTo>
                  <a:lnTo>
                    <a:pt x="885" y="2208"/>
                  </a:lnTo>
                  <a:cubicBezTo>
                    <a:pt x="944" y="2208"/>
                    <a:pt x="997" y="2170"/>
                    <a:pt x="1014" y="2113"/>
                  </a:cubicBezTo>
                  <a:lnTo>
                    <a:pt x="1590" y="274"/>
                  </a:lnTo>
                  <a:lnTo>
                    <a:pt x="2406" y="274"/>
                  </a:lnTo>
                  <a:cubicBezTo>
                    <a:pt x="2481" y="274"/>
                    <a:pt x="2542" y="213"/>
                    <a:pt x="2542" y="137"/>
                  </a:cubicBezTo>
                  <a:cubicBezTo>
                    <a:pt x="2542" y="62"/>
                    <a:pt x="2481" y="1"/>
                    <a:pt x="2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8"/>
            <p:cNvSpPr/>
            <p:nvPr/>
          </p:nvSpPr>
          <p:spPr>
            <a:xfrm>
              <a:off x="3441475" y="1489250"/>
              <a:ext cx="27000" cy="43675"/>
            </a:xfrm>
            <a:custGeom>
              <a:rect b="b" l="l" r="r" t="t"/>
              <a:pathLst>
                <a:path extrusionOk="0" h="1747" w="1080">
                  <a:moveTo>
                    <a:pt x="512" y="1"/>
                  </a:moveTo>
                  <a:cubicBezTo>
                    <a:pt x="270" y="1"/>
                    <a:pt x="62" y="172"/>
                    <a:pt x="16" y="409"/>
                  </a:cubicBezTo>
                  <a:cubicBezTo>
                    <a:pt x="0" y="483"/>
                    <a:pt x="49" y="555"/>
                    <a:pt x="123" y="569"/>
                  </a:cubicBezTo>
                  <a:cubicBezTo>
                    <a:pt x="132" y="571"/>
                    <a:pt x="140" y="572"/>
                    <a:pt x="149" y="572"/>
                  </a:cubicBezTo>
                  <a:cubicBezTo>
                    <a:pt x="213" y="572"/>
                    <a:pt x="271" y="526"/>
                    <a:pt x="283" y="461"/>
                  </a:cubicBezTo>
                  <a:cubicBezTo>
                    <a:pt x="305" y="353"/>
                    <a:pt x="401" y="274"/>
                    <a:pt x="512" y="274"/>
                  </a:cubicBezTo>
                  <a:cubicBezTo>
                    <a:pt x="638" y="274"/>
                    <a:pt x="740" y="374"/>
                    <a:pt x="745" y="499"/>
                  </a:cubicBezTo>
                  <a:lnTo>
                    <a:pt x="739" y="537"/>
                  </a:lnTo>
                  <a:cubicBezTo>
                    <a:pt x="721" y="613"/>
                    <a:pt x="677" y="700"/>
                    <a:pt x="609" y="798"/>
                  </a:cubicBezTo>
                  <a:cubicBezTo>
                    <a:pt x="379" y="1125"/>
                    <a:pt x="242" y="1303"/>
                    <a:pt x="169" y="1400"/>
                  </a:cubicBezTo>
                  <a:cubicBezTo>
                    <a:pt x="79" y="1518"/>
                    <a:pt x="47" y="1561"/>
                    <a:pt x="70" y="1639"/>
                  </a:cubicBezTo>
                  <a:cubicBezTo>
                    <a:pt x="84" y="1683"/>
                    <a:pt x="118" y="1718"/>
                    <a:pt x="163" y="1733"/>
                  </a:cubicBezTo>
                  <a:cubicBezTo>
                    <a:pt x="181" y="1739"/>
                    <a:pt x="202" y="1746"/>
                    <a:pt x="478" y="1746"/>
                  </a:cubicBezTo>
                  <a:cubicBezTo>
                    <a:pt x="588" y="1746"/>
                    <a:pt x="737" y="1745"/>
                    <a:pt x="944" y="1742"/>
                  </a:cubicBezTo>
                  <a:cubicBezTo>
                    <a:pt x="1020" y="1742"/>
                    <a:pt x="1079" y="1679"/>
                    <a:pt x="1078" y="1604"/>
                  </a:cubicBezTo>
                  <a:cubicBezTo>
                    <a:pt x="1077" y="1529"/>
                    <a:pt x="1016" y="1469"/>
                    <a:pt x="942" y="1469"/>
                  </a:cubicBezTo>
                  <a:cubicBezTo>
                    <a:pt x="941" y="1469"/>
                    <a:pt x="941" y="1469"/>
                    <a:pt x="940" y="1469"/>
                  </a:cubicBezTo>
                  <a:cubicBezTo>
                    <a:pt x="804" y="1471"/>
                    <a:pt x="660" y="1473"/>
                    <a:pt x="537" y="1473"/>
                  </a:cubicBezTo>
                  <a:cubicBezTo>
                    <a:pt x="509" y="1473"/>
                    <a:pt x="482" y="1472"/>
                    <a:pt x="457" y="1472"/>
                  </a:cubicBezTo>
                  <a:cubicBezTo>
                    <a:pt x="539" y="1365"/>
                    <a:pt x="660" y="1200"/>
                    <a:pt x="832" y="954"/>
                  </a:cubicBezTo>
                  <a:cubicBezTo>
                    <a:pt x="923" y="826"/>
                    <a:pt x="981" y="704"/>
                    <a:pt x="1007" y="593"/>
                  </a:cubicBezTo>
                  <a:cubicBezTo>
                    <a:pt x="1008" y="589"/>
                    <a:pt x="1009" y="585"/>
                    <a:pt x="1009" y="580"/>
                  </a:cubicBezTo>
                  <a:lnTo>
                    <a:pt x="1016" y="524"/>
                  </a:lnTo>
                  <a:cubicBezTo>
                    <a:pt x="1017" y="518"/>
                    <a:pt x="1017" y="513"/>
                    <a:pt x="1017" y="506"/>
                  </a:cubicBezTo>
                  <a:cubicBezTo>
                    <a:pt x="1017" y="227"/>
                    <a:pt x="791" y="1"/>
                    <a:pt x="5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8"/>
            <p:cNvSpPr/>
            <p:nvPr/>
          </p:nvSpPr>
          <p:spPr>
            <a:xfrm>
              <a:off x="3473650" y="1450175"/>
              <a:ext cx="64800" cy="61400"/>
            </a:xfrm>
            <a:custGeom>
              <a:rect b="b" l="l" r="r" t="t"/>
              <a:pathLst>
                <a:path extrusionOk="0" h="2456" w="2592">
                  <a:moveTo>
                    <a:pt x="2222" y="302"/>
                  </a:moveTo>
                  <a:cubicBezTo>
                    <a:pt x="2189" y="375"/>
                    <a:pt x="2122" y="490"/>
                    <a:pt x="1999" y="656"/>
                  </a:cubicBezTo>
                  <a:cubicBezTo>
                    <a:pt x="1979" y="632"/>
                    <a:pt x="1959" y="609"/>
                    <a:pt x="1936" y="587"/>
                  </a:cubicBezTo>
                  <a:cubicBezTo>
                    <a:pt x="1914" y="565"/>
                    <a:pt x="1892" y="545"/>
                    <a:pt x="1867" y="525"/>
                  </a:cubicBezTo>
                  <a:cubicBezTo>
                    <a:pt x="2034" y="402"/>
                    <a:pt x="2149" y="335"/>
                    <a:pt x="2221" y="302"/>
                  </a:cubicBezTo>
                  <a:close/>
                  <a:moveTo>
                    <a:pt x="1295" y="595"/>
                  </a:moveTo>
                  <a:cubicBezTo>
                    <a:pt x="1464" y="595"/>
                    <a:pt x="1624" y="661"/>
                    <a:pt x="1743" y="780"/>
                  </a:cubicBezTo>
                  <a:cubicBezTo>
                    <a:pt x="1773" y="810"/>
                    <a:pt x="1800" y="843"/>
                    <a:pt x="1823" y="877"/>
                  </a:cubicBezTo>
                  <a:cubicBezTo>
                    <a:pt x="1698" y="1025"/>
                    <a:pt x="1554" y="1182"/>
                    <a:pt x="1403" y="1333"/>
                  </a:cubicBezTo>
                  <a:cubicBezTo>
                    <a:pt x="1250" y="1486"/>
                    <a:pt x="1094" y="1630"/>
                    <a:pt x="945" y="1754"/>
                  </a:cubicBezTo>
                  <a:cubicBezTo>
                    <a:pt x="911" y="1731"/>
                    <a:pt x="878" y="1705"/>
                    <a:pt x="849" y="1675"/>
                  </a:cubicBezTo>
                  <a:cubicBezTo>
                    <a:pt x="603" y="1428"/>
                    <a:pt x="603" y="1026"/>
                    <a:pt x="849" y="780"/>
                  </a:cubicBezTo>
                  <a:cubicBezTo>
                    <a:pt x="968" y="661"/>
                    <a:pt x="1127" y="595"/>
                    <a:pt x="1295" y="595"/>
                  </a:cubicBezTo>
                  <a:close/>
                  <a:moveTo>
                    <a:pt x="1926" y="1176"/>
                  </a:moveTo>
                  <a:lnTo>
                    <a:pt x="1926" y="1176"/>
                  </a:lnTo>
                  <a:cubicBezTo>
                    <a:pt x="1940" y="1355"/>
                    <a:pt x="1879" y="1538"/>
                    <a:pt x="1743" y="1674"/>
                  </a:cubicBezTo>
                  <a:lnTo>
                    <a:pt x="1743" y="1675"/>
                  </a:lnTo>
                  <a:cubicBezTo>
                    <a:pt x="1624" y="1795"/>
                    <a:pt x="1465" y="1859"/>
                    <a:pt x="1296" y="1859"/>
                  </a:cubicBezTo>
                  <a:cubicBezTo>
                    <a:pt x="1279" y="1859"/>
                    <a:pt x="1261" y="1858"/>
                    <a:pt x="1244" y="1857"/>
                  </a:cubicBezTo>
                  <a:cubicBezTo>
                    <a:pt x="1360" y="1754"/>
                    <a:pt x="1480" y="1643"/>
                    <a:pt x="1595" y="1527"/>
                  </a:cubicBezTo>
                  <a:cubicBezTo>
                    <a:pt x="1711" y="1411"/>
                    <a:pt x="1823" y="1292"/>
                    <a:pt x="1926" y="1176"/>
                  </a:cubicBezTo>
                  <a:close/>
                  <a:moveTo>
                    <a:pt x="593" y="1799"/>
                  </a:moveTo>
                  <a:cubicBezTo>
                    <a:pt x="613" y="1822"/>
                    <a:pt x="633" y="1846"/>
                    <a:pt x="656" y="1868"/>
                  </a:cubicBezTo>
                  <a:cubicBezTo>
                    <a:pt x="678" y="1889"/>
                    <a:pt x="700" y="1911"/>
                    <a:pt x="725" y="1930"/>
                  </a:cubicBezTo>
                  <a:cubicBezTo>
                    <a:pt x="558" y="2054"/>
                    <a:pt x="443" y="2121"/>
                    <a:pt x="370" y="2153"/>
                  </a:cubicBezTo>
                  <a:cubicBezTo>
                    <a:pt x="403" y="2081"/>
                    <a:pt x="470" y="1964"/>
                    <a:pt x="593" y="1799"/>
                  </a:cubicBezTo>
                  <a:close/>
                  <a:moveTo>
                    <a:pt x="2311" y="0"/>
                  </a:moveTo>
                  <a:cubicBezTo>
                    <a:pt x="2206" y="0"/>
                    <a:pt x="2097" y="57"/>
                    <a:pt x="2045" y="84"/>
                  </a:cubicBezTo>
                  <a:cubicBezTo>
                    <a:pt x="1925" y="147"/>
                    <a:pt x="1775" y="248"/>
                    <a:pt x="1610" y="378"/>
                  </a:cubicBezTo>
                  <a:cubicBezTo>
                    <a:pt x="1511" y="342"/>
                    <a:pt x="1406" y="322"/>
                    <a:pt x="1296" y="322"/>
                  </a:cubicBezTo>
                  <a:cubicBezTo>
                    <a:pt x="1055" y="322"/>
                    <a:pt x="827" y="416"/>
                    <a:pt x="656" y="587"/>
                  </a:cubicBezTo>
                  <a:cubicBezTo>
                    <a:pt x="399" y="845"/>
                    <a:pt x="329" y="1220"/>
                    <a:pt x="447" y="1541"/>
                  </a:cubicBezTo>
                  <a:cubicBezTo>
                    <a:pt x="317" y="1706"/>
                    <a:pt x="216" y="1855"/>
                    <a:pt x="153" y="1977"/>
                  </a:cubicBezTo>
                  <a:cubicBezTo>
                    <a:pt x="111" y="2056"/>
                    <a:pt x="0" y="2268"/>
                    <a:pt x="128" y="2396"/>
                  </a:cubicBezTo>
                  <a:cubicBezTo>
                    <a:pt x="172" y="2439"/>
                    <a:pt x="226" y="2456"/>
                    <a:pt x="281" y="2456"/>
                  </a:cubicBezTo>
                  <a:cubicBezTo>
                    <a:pt x="385" y="2456"/>
                    <a:pt x="494" y="2398"/>
                    <a:pt x="547" y="2371"/>
                  </a:cubicBezTo>
                  <a:cubicBezTo>
                    <a:pt x="668" y="2307"/>
                    <a:pt x="818" y="2206"/>
                    <a:pt x="981" y="2078"/>
                  </a:cubicBezTo>
                  <a:cubicBezTo>
                    <a:pt x="1081" y="2114"/>
                    <a:pt x="1187" y="2133"/>
                    <a:pt x="1296" y="2133"/>
                  </a:cubicBezTo>
                  <a:cubicBezTo>
                    <a:pt x="1538" y="2133"/>
                    <a:pt x="1766" y="2039"/>
                    <a:pt x="1937" y="1868"/>
                  </a:cubicBezTo>
                  <a:cubicBezTo>
                    <a:pt x="2194" y="1610"/>
                    <a:pt x="2263" y="1235"/>
                    <a:pt x="2145" y="914"/>
                  </a:cubicBezTo>
                  <a:cubicBezTo>
                    <a:pt x="2275" y="750"/>
                    <a:pt x="2375" y="600"/>
                    <a:pt x="2439" y="479"/>
                  </a:cubicBezTo>
                  <a:cubicBezTo>
                    <a:pt x="2481" y="399"/>
                    <a:pt x="2592" y="187"/>
                    <a:pt x="2464" y="60"/>
                  </a:cubicBezTo>
                  <a:cubicBezTo>
                    <a:pt x="2420" y="16"/>
                    <a:pt x="2366" y="0"/>
                    <a:pt x="2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8"/>
            <p:cNvSpPr/>
            <p:nvPr/>
          </p:nvSpPr>
          <p:spPr>
            <a:xfrm>
              <a:off x="3507050" y="1506700"/>
              <a:ext cx="26850" cy="26875"/>
            </a:xfrm>
            <a:custGeom>
              <a:rect b="b" l="l" r="r" t="t"/>
              <a:pathLst>
                <a:path extrusionOk="0" h="1075" w="1074">
                  <a:moveTo>
                    <a:pt x="537" y="1"/>
                  </a:moveTo>
                  <a:cubicBezTo>
                    <a:pt x="462" y="1"/>
                    <a:pt x="401" y="63"/>
                    <a:pt x="401" y="138"/>
                  </a:cubicBezTo>
                  <a:lnTo>
                    <a:pt x="401" y="402"/>
                  </a:lnTo>
                  <a:lnTo>
                    <a:pt x="138" y="402"/>
                  </a:lnTo>
                  <a:cubicBezTo>
                    <a:pt x="62" y="402"/>
                    <a:pt x="1" y="462"/>
                    <a:pt x="1" y="538"/>
                  </a:cubicBezTo>
                  <a:cubicBezTo>
                    <a:pt x="1" y="614"/>
                    <a:pt x="62" y="674"/>
                    <a:pt x="138" y="674"/>
                  </a:cubicBezTo>
                  <a:lnTo>
                    <a:pt x="401" y="674"/>
                  </a:lnTo>
                  <a:lnTo>
                    <a:pt x="401" y="938"/>
                  </a:lnTo>
                  <a:cubicBezTo>
                    <a:pt x="401" y="1013"/>
                    <a:pt x="462" y="1075"/>
                    <a:pt x="537" y="1075"/>
                  </a:cubicBezTo>
                  <a:cubicBezTo>
                    <a:pt x="613" y="1075"/>
                    <a:pt x="674" y="1013"/>
                    <a:pt x="674" y="938"/>
                  </a:cubicBezTo>
                  <a:lnTo>
                    <a:pt x="674" y="674"/>
                  </a:lnTo>
                  <a:lnTo>
                    <a:pt x="938" y="674"/>
                  </a:lnTo>
                  <a:cubicBezTo>
                    <a:pt x="1013" y="674"/>
                    <a:pt x="1073" y="614"/>
                    <a:pt x="1073" y="538"/>
                  </a:cubicBezTo>
                  <a:cubicBezTo>
                    <a:pt x="1073" y="462"/>
                    <a:pt x="1013" y="402"/>
                    <a:pt x="938" y="402"/>
                  </a:cubicBezTo>
                  <a:lnTo>
                    <a:pt x="674" y="402"/>
                  </a:lnTo>
                  <a:lnTo>
                    <a:pt x="674" y="138"/>
                  </a:lnTo>
                  <a:cubicBezTo>
                    <a:pt x="674" y="63"/>
                    <a:pt x="613" y="1"/>
                    <a:pt x="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8"/>
            <p:cNvSpPr/>
            <p:nvPr/>
          </p:nvSpPr>
          <p:spPr>
            <a:xfrm>
              <a:off x="3410425" y="1456625"/>
              <a:ext cx="15650" cy="14975"/>
            </a:xfrm>
            <a:custGeom>
              <a:rect b="b" l="l" r="r" t="t"/>
              <a:pathLst>
                <a:path extrusionOk="0" h="599" w="626">
                  <a:moveTo>
                    <a:pt x="151" y="0"/>
                  </a:moveTo>
                  <a:cubicBezTo>
                    <a:pt x="116" y="0"/>
                    <a:pt x="81" y="14"/>
                    <a:pt x="54" y="41"/>
                  </a:cubicBezTo>
                  <a:cubicBezTo>
                    <a:pt x="0" y="94"/>
                    <a:pt x="0" y="181"/>
                    <a:pt x="54" y="233"/>
                  </a:cubicBezTo>
                  <a:lnTo>
                    <a:pt x="120" y="299"/>
                  </a:lnTo>
                  <a:lnTo>
                    <a:pt x="54" y="365"/>
                  </a:lnTo>
                  <a:cubicBezTo>
                    <a:pt x="0" y="418"/>
                    <a:pt x="0" y="505"/>
                    <a:pt x="54" y="558"/>
                  </a:cubicBezTo>
                  <a:cubicBezTo>
                    <a:pt x="80" y="585"/>
                    <a:pt x="116" y="599"/>
                    <a:pt x="151" y="599"/>
                  </a:cubicBezTo>
                  <a:cubicBezTo>
                    <a:pt x="186" y="599"/>
                    <a:pt x="220" y="585"/>
                    <a:pt x="247" y="558"/>
                  </a:cubicBezTo>
                  <a:lnTo>
                    <a:pt x="312" y="493"/>
                  </a:lnTo>
                  <a:lnTo>
                    <a:pt x="378" y="558"/>
                  </a:lnTo>
                  <a:cubicBezTo>
                    <a:pt x="405" y="585"/>
                    <a:pt x="440" y="599"/>
                    <a:pt x="475" y="599"/>
                  </a:cubicBezTo>
                  <a:cubicBezTo>
                    <a:pt x="510" y="599"/>
                    <a:pt x="545" y="585"/>
                    <a:pt x="572" y="558"/>
                  </a:cubicBezTo>
                  <a:cubicBezTo>
                    <a:pt x="625" y="505"/>
                    <a:pt x="625" y="418"/>
                    <a:pt x="572" y="365"/>
                  </a:cubicBezTo>
                  <a:lnTo>
                    <a:pt x="506" y="299"/>
                  </a:lnTo>
                  <a:lnTo>
                    <a:pt x="572" y="233"/>
                  </a:lnTo>
                  <a:cubicBezTo>
                    <a:pt x="625" y="180"/>
                    <a:pt x="625" y="93"/>
                    <a:pt x="572" y="41"/>
                  </a:cubicBezTo>
                  <a:cubicBezTo>
                    <a:pt x="545" y="14"/>
                    <a:pt x="510" y="0"/>
                    <a:pt x="475" y="0"/>
                  </a:cubicBezTo>
                  <a:cubicBezTo>
                    <a:pt x="440" y="0"/>
                    <a:pt x="405" y="14"/>
                    <a:pt x="378" y="41"/>
                  </a:cubicBezTo>
                  <a:lnTo>
                    <a:pt x="312" y="106"/>
                  </a:lnTo>
                  <a:lnTo>
                    <a:pt x="248" y="41"/>
                  </a:lnTo>
                  <a:cubicBezTo>
                    <a:pt x="221" y="14"/>
                    <a:pt x="186"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 name="Google Shape;2173;p78"/>
          <p:cNvGrpSpPr/>
          <p:nvPr/>
        </p:nvGrpSpPr>
        <p:grpSpPr>
          <a:xfrm>
            <a:off x="4766651" y="1988422"/>
            <a:ext cx="422328" cy="422373"/>
            <a:chOff x="3863525" y="1422100"/>
            <a:chExt cx="233150" cy="233175"/>
          </a:xfrm>
        </p:grpSpPr>
        <p:sp>
          <p:nvSpPr>
            <p:cNvPr id="2174" name="Google Shape;2174;p78"/>
            <p:cNvSpPr/>
            <p:nvPr/>
          </p:nvSpPr>
          <p:spPr>
            <a:xfrm>
              <a:off x="3863525" y="1422100"/>
              <a:ext cx="233150" cy="233175"/>
            </a:xfrm>
            <a:custGeom>
              <a:rect b="b" l="l" r="r" t="t"/>
              <a:pathLst>
                <a:path extrusionOk="0" h="9327" w="9326">
                  <a:moveTo>
                    <a:pt x="8687" y="274"/>
                  </a:moveTo>
                  <a:cubicBezTo>
                    <a:pt x="8889" y="274"/>
                    <a:pt x="9054" y="438"/>
                    <a:pt x="9054" y="640"/>
                  </a:cubicBezTo>
                  <a:lnTo>
                    <a:pt x="9054" y="5943"/>
                  </a:lnTo>
                  <a:cubicBezTo>
                    <a:pt x="9054" y="6144"/>
                    <a:pt x="8889" y="6309"/>
                    <a:pt x="8687" y="6309"/>
                  </a:cubicBezTo>
                  <a:lnTo>
                    <a:pt x="640" y="6309"/>
                  </a:lnTo>
                  <a:cubicBezTo>
                    <a:pt x="438" y="6309"/>
                    <a:pt x="273" y="6144"/>
                    <a:pt x="273" y="5943"/>
                  </a:cubicBezTo>
                  <a:lnTo>
                    <a:pt x="273" y="640"/>
                  </a:lnTo>
                  <a:cubicBezTo>
                    <a:pt x="273" y="438"/>
                    <a:pt x="438" y="274"/>
                    <a:pt x="640" y="274"/>
                  </a:cubicBezTo>
                  <a:close/>
                  <a:moveTo>
                    <a:pt x="4980" y="6582"/>
                  </a:moveTo>
                  <a:lnTo>
                    <a:pt x="5276" y="7363"/>
                  </a:lnTo>
                  <a:lnTo>
                    <a:pt x="3883" y="7363"/>
                  </a:lnTo>
                  <a:lnTo>
                    <a:pt x="4181" y="6582"/>
                  </a:lnTo>
                  <a:close/>
                  <a:moveTo>
                    <a:pt x="5380" y="7637"/>
                  </a:moveTo>
                  <a:lnTo>
                    <a:pt x="5519" y="8002"/>
                  </a:lnTo>
                  <a:lnTo>
                    <a:pt x="3641" y="8002"/>
                  </a:lnTo>
                  <a:lnTo>
                    <a:pt x="3779" y="7637"/>
                  </a:lnTo>
                  <a:close/>
                  <a:moveTo>
                    <a:pt x="3888" y="6582"/>
                  </a:moveTo>
                  <a:lnTo>
                    <a:pt x="2948" y="9054"/>
                  </a:lnTo>
                  <a:lnTo>
                    <a:pt x="1934" y="9054"/>
                  </a:lnTo>
                  <a:lnTo>
                    <a:pt x="2873" y="6582"/>
                  </a:lnTo>
                  <a:close/>
                  <a:moveTo>
                    <a:pt x="640" y="1"/>
                  </a:moveTo>
                  <a:cubicBezTo>
                    <a:pt x="287" y="1"/>
                    <a:pt x="1" y="288"/>
                    <a:pt x="1" y="640"/>
                  </a:cubicBezTo>
                  <a:lnTo>
                    <a:pt x="1" y="5943"/>
                  </a:lnTo>
                  <a:cubicBezTo>
                    <a:pt x="1" y="6296"/>
                    <a:pt x="287" y="6582"/>
                    <a:pt x="640" y="6582"/>
                  </a:cubicBezTo>
                  <a:lnTo>
                    <a:pt x="2581" y="6582"/>
                  </a:lnTo>
                  <a:lnTo>
                    <a:pt x="1608" y="9142"/>
                  </a:lnTo>
                  <a:cubicBezTo>
                    <a:pt x="1591" y="9184"/>
                    <a:pt x="1598" y="9231"/>
                    <a:pt x="1623" y="9267"/>
                  </a:cubicBezTo>
                  <a:cubicBezTo>
                    <a:pt x="1648" y="9304"/>
                    <a:pt x="1690" y="9327"/>
                    <a:pt x="1735" y="9327"/>
                  </a:cubicBezTo>
                  <a:lnTo>
                    <a:pt x="3042" y="9327"/>
                  </a:lnTo>
                  <a:cubicBezTo>
                    <a:pt x="3099" y="9327"/>
                    <a:pt x="3150" y="9292"/>
                    <a:pt x="3170" y="9238"/>
                  </a:cubicBezTo>
                  <a:lnTo>
                    <a:pt x="3536" y="8275"/>
                  </a:lnTo>
                  <a:lnTo>
                    <a:pt x="5622" y="8275"/>
                  </a:lnTo>
                  <a:lnTo>
                    <a:pt x="5989" y="9238"/>
                  </a:lnTo>
                  <a:cubicBezTo>
                    <a:pt x="6009" y="9292"/>
                    <a:pt x="6060" y="9327"/>
                    <a:pt x="6116" y="9327"/>
                  </a:cubicBezTo>
                  <a:lnTo>
                    <a:pt x="7424" y="9327"/>
                  </a:lnTo>
                  <a:cubicBezTo>
                    <a:pt x="7469" y="9327"/>
                    <a:pt x="7511" y="9304"/>
                    <a:pt x="7536" y="9267"/>
                  </a:cubicBezTo>
                  <a:cubicBezTo>
                    <a:pt x="7562" y="9231"/>
                    <a:pt x="7567" y="9184"/>
                    <a:pt x="7552" y="9142"/>
                  </a:cubicBezTo>
                  <a:lnTo>
                    <a:pt x="7185" y="8178"/>
                  </a:lnTo>
                  <a:cubicBezTo>
                    <a:pt x="7164" y="8124"/>
                    <a:pt x="7112" y="8090"/>
                    <a:pt x="7057" y="8090"/>
                  </a:cubicBezTo>
                  <a:cubicBezTo>
                    <a:pt x="7041" y="8090"/>
                    <a:pt x="7025" y="8093"/>
                    <a:pt x="7009" y="8099"/>
                  </a:cubicBezTo>
                  <a:cubicBezTo>
                    <a:pt x="6938" y="8125"/>
                    <a:pt x="6903" y="8205"/>
                    <a:pt x="6930" y="8275"/>
                  </a:cubicBezTo>
                  <a:lnTo>
                    <a:pt x="7225" y="9053"/>
                  </a:lnTo>
                  <a:lnTo>
                    <a:pt x="6211" y="9053"/>
                  </a:lnTo>
                  <a:lnTo>
                    <a:pt x="5271" y="6582"/>
                  </a:lnTo>
                  <a:lnTo>
                    <a:pt x="6286" y="6582"/>
                  </a:lnTo>
                  <a:lnTo>
                    <a:pt x="6736" y="7767"/>
                  </a:lnTo>
                  <a:cubicBezTo>
                    <a:pt x="6757" y="7822"/>
                    <a:pt x="6809" y="7855"/>
                    <a:pt x="6864" y="7855"/>
                  </a:cubicBezTo>
                  <a:cubicBezTo>
                    <a:pt x="6881" y="7855"/>
                    <a:pt x="6897" y="7852"/>
                    <a:pt x="6913" y="7846"/>
                  </a:cubicBezTo>
                  <a:cubicBezTo>
                    <a:pt x="6983" y="7819"/>
                    <a:pt x="7019" y="7740"/>
                    <a:pt x="6993" y="7670"/>
                  </a:cubicBezTo>
                  <a:lnTo>
                    <a:pt x="6579" y="6582"/>
                  </a:lnTo>
                  <a:lnTo>
                    <a:pt x="8686" y="6582"/>
                  </a:lnTo>
                  <a:cubicBezTo>
                    <a:pt x="9039" y="6582"/>
                    <a:pt x="9326" y="6295"/>
                    <a:pt x="9326" y="5943"/>
                  </a:cubicBezTo>
                  <a:lnTo>
                    <a:pt x="9326" y="640"/>
                  </a:lnTo>
                  <a:cubicBezTo>
                    <a:pt x="9326" y="287"/>
                    <a:pt x="9039" y="1"/>
                    <a:pt x="86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8"/>
            <p:cNvSpPr/>
            <p:nvPr/>
          </p:nvSpPr>
          <p:spPr>
            <a:xfrm>
              <a:off x="3881725" y="1440300"/>
              <a:ext cx="196750" cy="128125"/>
            </a:xfrm>
            <a:custGeom>
              <a:rect b="b" l="l" r="r" t="t"/>
              <a:pathLst>
                <a:path extrusionOk="0" h="5125" w="7870">
                  <a:moveTo>
                    <a:pt x="7597" y="4525"/>
                  </a:moveTo>
                  <a:lnTo>
                    <a:pt x="7597" y="4852"/>
                  </a:lnTo>
                  <a:lnTo>
                    <a:pt x="274" y="4852"/>
                  </a:lnTo>
                  <a:lnTo>
                    <a:pt x="274" y="4525"/>
                  </a:lnTo>
                  <a:close/>
                  <a:moveTo>
                    <a:pt x="137" y="1"/>
                  </a:moveTo>
                  <a:cubicBezTo>
                    <a:pt x="62" y="1"/>
                    <a:pt x="1" y="62"/>
                    <a:pt x="1" y="138"/>
                  </a:cubicBezTo>
                  <a:lnTo>
                    <a:pt x="1" y="4989"/>
                  </a:lnTo>
                  <a:cubicBezTo>
                    <a:pt x="1" y="5064"/>
                    <a:pt x="62" y="5125"/>
                    <a:pt x="137" y="5125"/>
                  </a:cubicBezTo>
                  <a:lnTo>
                    <a:pt x="7733" y="5125"/>
                  </a:lnTo>
                  <a:cubicBezTo>
                    <a:pt x="7809" y="5125"/>
                    <a:pt x="7870" y="5064"/>
                    <a:pt x="7870" y="4989"/>
                  </a:cubicBezTo>
                  <a:lnTo>
                    <a:pt x="7870" y="138"/>
                  </a:lnTo>
                  <a:cubicBezTo>
                    <a:pt x="7870" y="62"/>
                    <a:pt x="7809" y="1"/>
                    <a:pt x="7733" y="1"/>
                  </a:cubicBezTo>
                  <a:lnTo>
                    <a:pt x="7733" y="2"/>
                  </a:lnTo>
                  <a:lnTo>
                    <a:pt x="1280" y="2"/>
                  </a:lnTo>
                  <a:cubicBezTo>
                    <a:pt x="1205" y="2"/>
                    <a:pt x="1144" y="62"/>
                    <a:pt x="1144" y="138"/>
                  </a:cubicBezTo>
                  <a:cubicBezTo>
                    <a:pt x="1144" y="213"/>
                    <a:pt x="1205" y="274"/>
                    <a:pt x="1280" y="274"/>
                  </a:cubicBezTo>
                  <a:lnTo>
                    <a:pt x="7597" y="274"/>
                  </a:lnTo>
                  <a:lnTo>
                    <a:pt x="7597" y="4251"/>
                  </a:lnTo>
                  <a:lnTo>
                    <a:pt x="274" y="4251"/>
                  </a:lnTo>
                  <a:lnTo>
                    <a:pt x="274" y="274"/>
                  </a:lnTo>
                  <a:lnTo>
                    <a:pt x="735" y="274"/>
                  </a:lnTo>
                  <a:cubicBezTo>
                    <a:pt x="810" y="274"/>
                    <a:pt x="871" y="213"/>
                    <a:pt x="871" y="138"/>
                  </a:cubicBezTo>
                  <a:cubicBezTo>
                    <a:pt x="871" y="62"/>
                    <a:pt x="810" y="1"/>
                    <a:pt x="7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8"/>
            <p:cNvSpPr/>
            <p:nvPr/>
          </p:nvSpPr>
          <p:spPr>
            <a:xfrm>
              <a:off x="3917800" y="1465500"/>
              <a:ext cx="63575" cy="55250"/>
            </a:xfrm>
            <a:custGeom>
              <a:rect b="b" l="l" r="r" t="t"/>
              <a:pathLst>
                <a:path extrusionOk="0" h="2210" w="2543">
                  <a:moveTo>
                    <a:pt x="1490" y="1"/>
                  </a:moveTo>
                  <a:cubicBezTo>
                    <a:pt x="1430" y="1"/>
                    <a:pt x="1377" y="40"/>
                    <a:pt x="1359" y="97"/>
                  </a:cubicBezTo>
                  <a:lnTo>
                    <a:pt x="894" y="1583"/>
                  </a:lnTo>
                  <a:lnTo>
                    <a:pt x="731" y="979"/>
                  </a:lnTo>
                  <a:cubicBezTo>
                    <a:pt x="715" y="919"/>
                    <a:pt x="661" y="878"/>
                    <a:pt x="599" y="878"/>
                  </a:cubicBezTo>
                  <a:lnTo>
                    <a:pt x="136" y="878"/>
                  </a:lnTo>
                  <a:cubicBezTo>
                    <a:pt x="61" y="878"/>
                    <a:pt x="0" y="939"/>
                    <a:pt x="0" y="1014"/>
                  </a:cubicBezTo>
                  <a:cubicBezTo>
                    <a:pt x="0" y="1090"/>
                    <a:pt x="61" y="1151"/>
                    <a:pt x="136" y="1151"/>
                  </a:cubicBezTo>
                  <a:lnTo>
                    <a:pt x="494" y="1151"/>
                  </a:lnTo>
                  <a:lnTo>
                    <a:pt x="752" y="2108"/>
                  </a:lnTo>
                  <a:cubicBezTo>
                    <a:pt x="768" y="2167"/>
                    <a:pt x="821" y="2208"/>
                    <a:pt x="881" y="2209"/>
                  </a:cubicBezTo>
                  <a:lnTo>
                    <a:pt x="884" y="2209"/>
                  </a:lnTo>
                  <a:cubicBezTo>
                    <a:pt x="944" y="2209"/>
                    <a:pt x="997" y="2170"/>
                    <a:pt x="1014" y="2113"/>
                  </a:cubicBezTo>
                  <a:lnTo>
                    <a:pt x="1590" y="274"/>
                  </a:lnTo>
                  <a:lnTo>
                    <a:pt x="2406" y="274"/>
                  </a:lnTo>
                  <a:cubicBezTo>
                    <a:pt x="2481" y="274"/>
                    <a:pt x="2542" y="213"/>
                    <a:pt x="2542" y="138"/>
                  </a:cubicBezTo>
                  <a:cubicBezTo>
                    <a:pt x="2542" y="62"/>
                    <a:pt x="2481" y="1"/>
                    <a:pt x="2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8"/>
            <p:cNvSpPr/>
            <p:nvPr/>
          </p:nvSpPr>
          <p:spPr>
            <a:xfrm>
              <a:off x="3983375" y="1487325"/>
              <a:ext cx="26950" cy="39900"/>
            </a:xfrm>
            <a:custGeom>
              <a:rect b="b" l="l" r="r" t="t"/>
              <a:pathLst>
                <a:path extrusionOk="0" h="1596" w="1078">
                  <a:moveTo>
                    <a:pt x="361" y="1"/>
                  </a:moveTo>
                  <a:cubicBezTo>
                    <a:pt x="294" y="1"/>
                    <a:pt x="237" y="49"/>
                    <a:pt x="226" y="115"/>
                  </a:cubicBezTo>
                  <a:lnTo>
                    <a:pt x="129" y="700"/>
                  </a:lnTo>
                  <a:cubicBezTo>
                    <a:pt x="121" y="750"/>
                    <a:pt x="143" y="802"/>
                    <a:pt x="184" y="832"/>
                  </a:cubicBezTo>
                  <a:cubicBezTo>
                    <a:pt x="207" y="849"/>
                    <a:pt x="236" y="858"/>
                    <a:pt x="265" y="858"/>
                  </a:cubicBezTo>
                  <a:cubicBezTo>
                    <a:pt x="286" y="858"/>
                    <a:pt x="307" y="854"/>
                    <a:pt x="327" y="844"/>
                  </a:cubicBezTo>
                  <a:cubicBezTo>
                    <a:pt x="328" y="843"/>
                    <a:pt x="331" y="841"/>
                    <a:pt x="337" y="839"/>
                  </a:cubicBezTo>
                  <a:cubicBezTo>
                    <a:pt x="390" y="815"/>
                    <a:pt x="432" y="800"/>
                    <a:pt x="535" y="800"/>
                  </a:cubicBezTo>
                  <a:cubicBezTo>
                    <a:pt x="608" y="800"/>
                    <a:pt x="675" y="829"/>
                    <a:pt x="725" y="881"/>
                  </a:cubicBezTo>
                  <a:cubicBezTo>
                    <a:pt x="775" y="934"/>
                    <a:pt x="800" y="1003"/>
                    <a:pt x="796" y="1075"/>
                  </a:cubicBezTo>
                  <a:cubicBezTo>
                    <a:pt x="789" y="1210"/>
                    <a:pt x="677" y="1320"/>
                    <a:pt x="541" y="1323"/>
                  </a:cubicBezTo>
                  <a:lnTo>
                    <a:pt x="541" y="1322"/>
                  </a:lnTo>
                  <a:lnTo>
                    <a:pt x="535" y="1322"/>
                  </a:lnTo>
                  <a:cubicBezTo>
                    <a:pt x="405" y="1322"/>
                    <a:pt x="294" y="1226"/>
                    <a:pt x="276" y="1097"/>
                  </a:cubicBezTo>
                  <a:cubicBezTo>
                    <a:pt x="274" y="1085"/>
                    <a:pt x="273" y="1073"/>
                    <a:pt x="273" y="1060"/>
                  </a:cubicBezTo>
                  <a:cubicBezTo>
                    <a:pt x="273" y="985"/>
                    <a:pt x="213" y="924"/>
                    <a:pt x="136" y="924"/>
                  </a:cubicBezTo>
                  <a:cubicBezTo>
                    <a:pt x="61" y="924"/>
                    <a:pt x="0" y="985"/>
                    <a:pt x="0" y="1060"/>
                  </a:cubicBezTo>
                  <a:cubicBezTo>
                    <a:pt x="0" y="1086"/>
                    <a:pt x="2" y="1111"/>
                    <a:pt x="6" y="1135"/>
                  </a:cubicBezTo>
                  <a:cubicBezTo>
                    <a:pt x="43" y="1399"/>
                    <a:pt x="269" y="1596"/>
                    <a:pt x="535" y="1596"/>
                  </a:cubicBezTo>
                  <a:lnTo>
                    <a:pt x="546" y="1596"/>
                  </a:lnTo>
                  <a:cubicBezTo>
                    <a:pt x="825" y="1589"/>
                    <a:pt x="1055" y="1367"/>
                    <a:pt x="1069" y="1089"/>
                  </a:cubicBezTo>
                  <a:cubicBezTo>
                    <a:pt x="1077" y="941"/>
                    <a:pt x="1025" y="800"/>
                    <a:pt x="923" y="693"/>
                  </a:cubicBezTo>
                  <a:cubicBezTo>
                    <a:pt x="822" y="587"/>
                    <a:pt x="681" y="526"/>
                    <a:pt x="535" y="526"/>
                  </a:cubicBezTo>
                  <a:cubicBezTo>
                    <a:pt x="498" y="526"/>
                    <a:pt x="465" y="528"/>
                    <a:pt x="434" y="531"/>
                  </a:cubicBezTo>
                  <a:lnTo>
                    <a:pt x="477" y="274"/>
                  </a:lnTo>
                  <a:lnTo>
                    <a:pt x="850" y="274"/>
                  </a:lnTo>
                  <a:cubicBezTo>
                    <a:pt x="926" y="274"/>
                    <a:pt x="987" y="213"/>
                    <a:pt x="987" y="137"/>
                  </a:cubicBezTo>
                  <a:cubicBezTo>
                    <a:pt x="987" y="61"/>
                    <a:pt x="926" y="1"/>
                    <a:pt x="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8"/>
            <p:cNvSpPr/>
            <p:nvPr/>
          </p:nvSpPr>
          <p:spPr>
            <a:xfrm>
              <a:off x="3955400" y="1487250"/>
              <a:ext cx="25050" cy="40050"/>
            </a:xfrm>
            <a:custGeom>
              <a:rect b="b" l="l" r="r" t="t"/>
              <a:pathLst>
                <a:path extrusionOk="0" h="1602" w="1002">
                  <a:moveTo>
                    <a:pt x="476" y="1"/>
                  </a:moveTo>
                  <a:cubicBezTo>
                    <a:pt x="251" y="1"/>
                    <a:pt x="58" y="160"/>
                    <a:pt x="15" y="380"/>
                  </a:cubicBezTo>
                  <a:cubicBezTo>
                    <a:pt x="0" y="454"/>
                    <a:pt x="49" y="525"/>
                    <a:pt x="123" y="540"/>
                  </a:cubicBezTo>
                  <a:cubicBezTo>
                    <a:pt x="132" y="542"/>
                    <a:pt x="140" y="543"/>
                    <a:pt x="149" y="543"/>
                  </a:cubicBezTo>
                  <a:cubicBezTo>
                    <a:pt x="213" y="543"/>
                    <a:pt x="270" y="497"/>
                    <a:pt x="282" y="432"/>
                  </a:cubicBezTo>
                  <a:cubicBezTo>
                    <a:pt x="301" y="340"/>
                    <a:pt x="382" y="273"/>
                    <a:pt x="476" y="273"/>
                  </a:cubicBezTo>
                  <a:cubicBezTo>
                    <a:pt x="582" y="273"/>
                    <a:pt x="668" y="358"/>
                    <a:pt x="673" y="463"/>
                  </a:cubicBezTo>
                  <a:lnTo>
                    <a:pt x="667" y="496"/>
                  </a:lnTo>
                  <a:cubicBezTo>
                    <a:pt x="651" y="562"/>
                    <a:pt x="613" y="639"/>
                    <a:pt x="552" y="724"/>
                  </a:cubicBezTo>
                  <a:cubicBezTo>
                    <a:pt x="346" y="1020"/>
                    <a:pt x="223" y="1181"/>
                    <a:pt x="157" y="1268"/>
                  </a:cubicBezTo>
                  <a:cubicBezTo>
                    <a:pt x="74" y="1374"/>
                    <a:pt x="41" y="1418"/>
                    <a:pt x="64" y="1496"/>
                  </a:cubicBezTo>
                  <a:cubicBezTo>
                    <a:pt x="78" y="1540"/>
                    <a:pt x="112" y="1574"/>
                    <a:pt x="158" y="1589"/>
                  </a:cubicBezTo>
                  <a:cubicBezTo>
                    <a:pt x="175" y="1595"/>
                    <a:pt x="195" y="1602"/>
                    <a:pt x="446" y="1602"/>
                  </a:cubicBezTo>
                  <a:cubicBezTo>
                    <a:pt x="545" y="1602"/>
                    <a:pt x="680" y="1601"/>
                    <a:pt x="866" y="1599"/>
                  </a:cubicBezTo>
                  <a:cubicBezTo>
                    <a:pt x="941" y="1598"/>
                    <a:pt x="1001" y="1535"/>
                    <a:pt x="1001" y="1460"/>
                  </a:cubicBezTo>
                  <a:cubicBezTo>
                    <a:pt x="1000" y="1385"/>
                    <a:pt x="938" y="1325"/>
                    <a:pt x="864" y="1325"/>
                  </a:cubicBezTo>
                  <a:cubicBezTo>
                    <a:pt x="863" y="1325"/>
                    <a:pt x="863" y="1325"/>
                    <a:pt x="862" y="1325"/>
                  </a:cubicBezTo>
                  <a:cubicBezTo>
                    <a:pt x="722" y="1327"/>
                    <a:pt x="573" y="1328"/>
                    <a:pt x="453" y="1328"/>
                  </a:cubicBezTo>
                  <a:cubicBezTo>
                    <a:pt x="526" y="1231"/>
                    <a:pt x="631" y="1088"/>
                    <a:pt x="776" y="882"/>
                  </a:cubicBezTo>
                  <a:cubicBezTo>
                    <a:pt x="858" y="764"/>
                    <a:pt x="912" y="652"/>
                    <a:pt x="935" y="551"/>
                  </a:cubicBezTo>
                  <a:cubicBezTo>
                    <a:pt x="936" y="547"/>
                    <a:pt x="937" y="542"/>
                    <a:pt x="938" y="538"/>
                  </a:cubicBezTo>
                  <a:lnTo>
                    <a:pt x="944" y="488"/>
                  </a:lnTo>
                  <a:cubicBezTo>
                    <a:pt x="945" y="481"/>
                    <a:pt x="945" y="476"/>
                    <a:pt x="945" y="470"/>
                  </a:cubicBezTo>
                  <a:cubicBezTo>
                    <a:pt x="945" y="211"/>
                    <a:pt x="734" y="1"/>
                    <a:pt x="4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8"/>
            <p:cNvSpPr/>
            <p:nvPr/>
          </p:nvSpPr>
          <p:spPr>
            <a:xfrm>
              <a:off x="4014825" y="1487725"/>
              <a:ext cx="25700" cy="39075"/>
            </a:xfrm>
            <a:custGeom>
              <a:rect b="b" l="l" r="r" t="t"/>
              <a:pathLst>
                <a:path extrusionOk="0" h="1563" w="1028">
                  <a:moveTo>
                    <a:pt x="513" y="809"/>
                  </a:moveTo>
                  <a:cubicBezTo>
                    <a:pt x="646" y="809"/>
                    <a:pt x="753" y="918"/>
                    <a:pt x="753" y="1049"/>
                  </a:cubicBezTo>
                  <a:cubicBezTo>
                    <a:pt x="753" y="1182"/>
                    <a:pt x="646" y="1289"/>
                    <a:pt x="513" y="1289"/>
                  </a:cubicBezTo>
                  <a:cubicBezTo>
                    <a:pt x="382" y="1289"/>
                    <a:pt x="273" y="1182"/>
                    <a:pt x="273" y="1049"/>
                  </a:cubicBezTo>
                  <a:cubicBezTo>
                    <a:pt x="273" y="918"/>
                    <a:pt x="382" y="809"/>
                    <a:pt x="513" y="809"/>
                  </a:cubicBezTo>
                  <a:close/>
                  <a:moveTo>
                    <a:pt x="604" y="1"/>
                  </a:moveTo>
                  <a:cubicBezTo>
                    <a:pt x="576" y="1"/>
                    <a:pt x="547" y="10"/>
                    <a:pt x="523" y="28"/>
                  </a:cubicBezTo>
                  <a:cubicBezTo>
                    <a:pt x="504" y="41"/>
                    <a:pt x="81" y="364"/>
                    <a:pt x="7" y="969"/>
                  </a:cubicBezTo>
                  <a:cubicBezTo>
                    <a:pt x="3" y="995"/>
                    <a:pt x="1" y="1023"/>
                    <a:pt x="1" y="1049"/>
                  </a:cubicBezTo>
                  <a:cubicBezTo>
                    <a:pt x="1" y="1332"/>
                    <a:pt x="230" y="1562"/>
                    <a:pt x="513" y="1562"/>
                  </a:cubicBezTo>
                  <a:cubicBezTo>
                    <a:pt x="796" y="1562"/>
                    <a:pt x="1027" y="1332"/>
                    <a:pt x="1027" y="1049"/>
                  </a:cubicBezTo>
                  <a:cubicBezTo>
                    <a:pt x="1027" y="766"/>
                    <a:pt x="796" y="537"/>
                    <a:pt x="513" y="537"/>
                  </a:cubicBezTo>
                  <a:cubicBezTo>
                    <a:pt x="488" y="537"/>
                    <a:pt x="462" y="539"/>
                    <a:pt x="437" y="542"/>
                  </a:cubicBezTo>
                  <a:cubicBezTo>
                    <a:pt x="551" y="351"/>
                    <a:pt x="683" y="249"/>
                    <a:pt x="686" y="247"/>
                  </a:cubicBezTo>
                  <a:cubicBezTo>
                    <a:pt x="746" y="202"/>
                    <a:pt x="758" y="116"/>
                    <a:pt x="714" y="56"/>
                  </a:cubicBezTo>
                  <a:cubicBezTo>
                    <a:pt x="687" y="20"/>
                    <a:pt x="646" y="1"/>
                    <a:pt x="6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 name="Google Shape;2180;p78"/>
          <p:cNvGrpSpPr/>
          <p:nvPr/>
        </p:nvGrpSpPr>
        <p:grpSpPr>
          <a:xfrm>
            <a:off x="5580247" y="1988422"/>
            <a:ext cx="378854" cy="422373"/>
            <a:chOff x="4372050" y="1422100"/>
            <a:chExt cx="209150" cy="233175"/>
          </a:xfrm>
        </p:grpSpPr>
        <p:sp>
          <p:nvSpPr>
            <p:cNvPr id="2181" name="Google Shape;2181;p78"/>
            <p:cNvSpPr/>
            <p:nvPr/>
          </p:nvSpPr>
          <p:spPr>
            <a:xfrm>
              <a:off x="4409850" y="1552550"/>
              <a:ext cx="133525" cy="84325"/>
            </a:xfrm>
            <a:custGeom>
              <a:rect b="b" l="l" r="r" t="t"/>
              <a:pathLst>
                <a:path extrusionOk="0" h="3373" w="5341">
                  <a:moveTo>
                    <a:pt x="4606" y="275"/>
                  </a:moveTo>
                  <a:cubicBezTo>
                    <a:pt x="4861" y="275"/>
                    <a:pt x="5068" y="482"/>
                    <a:pt x="5068" y="736"/>
                  </a:cubicBezTo>
                  <a:lnTo>
                    <a:pt x="5068" y="977"/>
                  </a:lnTo>
                  <a:lnTo>
                    <a:pt x="274" y="977"/>
                  </a:lnTo>
                  <a:lnTo>
                    <a:pt x="274" y="736"/>
                  </a:lnTo>
                  <a:cubicBezTo>
                    <a:pt x="274" y="482"/>
                    <a:pt x="481" y="275"/>
                    <a:pt x="735" y="275"/>
                  </a:cubicBezTo>
                  <a:close/>
                  <a:moveTo>
                    <a:pt x="4051" y="1703"/>
                  </a:moveTo>
                  <a:cubicBezTo>
                    <a:pt x="4136" y="1703"/>
                    <a:pt x="4205" y="1772"/>
                    <a:pt x="4205" y="1856"/>
                  </a:cubicBezTo>
                  <a:cubicBezTo>
                    <a:pt x="4205" y="1940"/>
                    <a:pt x="4136" y="2008"/>
                    <a:pt x="4051" y="2008"/>
                  </a:cubicBezTo>
                  <a:cubicBezTo>
                    <a:pt x="3967" y="2008"/>
                    <a:pt x="3898" y="1940"/>
                    <a:pt x="3898" y="1856"/>
                  </a:cubicBezTo>
                  <a:cubicBezTo>
                    <a:pt x="3898" y="1772"/>
                    <a:pt x="3967" y="1703"/>
                    <a:pt x="4051" y="1703"/>
                  </a:cubicBezTo>
                  <a:close/>
                  <a:moveTo>
                    <a:pt x="735" y="1"/>
                  </a:moveTo>
                  <a:cubicBezTo>
                    <a:pt x="330" y="1"/>
                    <a:pt x="1" y="330"/>
                    <a:pt x="1" y="735"/>
                  </a:cubicBezTo>
                  <a:lnTo>
                    <a:pt x="1" y="1114"/>
                  </a:lnTo>
                  <a:cubicBezTo>
                    <a:pt x="1" y="1189"/>
                    <a:pt x="62" y="1251"/>
                    <a:pt x="137" y="1251"/>
                  </a:cubicBezTo>
                  <a:lnTo>
                    <a:pt x="390" y="1251"/>
                  </a:lnTo>
                  <a:lnTo>
                    <a:pt x="390" y="2152"/>
                  </a:lnTo>
                  <a:cubicBezTo>
                    <a:pt x="390" y="2227"/>
                    <a:pt x="451" y="2288"/>
                    <a:pt x="527" y="2288"/>
                  </a:cubicBezTo>
                  <a:cubicBezTo>
                    <a:pt x="602" y="2288"/>
                    <a:pt x="663" y="2227"/>
                    <a:pt x="663" y="2152"/>
                  </a:cubicBezTo>
                  <a:lnTo>
                    <a:pt x="663" y="1251"/>
                  </a:lnTo>
                  <a:lnTo>
                    <a:pt x="3914" y="1251"/>
                  </a:lnTo>
                  <a:lnTo>
                    <a:pt x="3914" y="1451"/>
                  </a:lnTo>
                  <a:cubicBezTo>
                    <a:pt x="3747" y="1509"/>
                    <a:pt x="3625" y="1668"/>
                    <a:pt x="3625" y="1855"/>
                  </a:cubicBezTo>
                  <a:cubicBezTo>
                    <a:pt x="3625" y="2091"/>
                    <a:pt x="3816" y="2282"/>
                    <a:pt x="4051" y="2282"/>
                  </a:cubicBezTo>
                  <a:cubicBezTo>
                    <a:pt x="4286" y="2282"/>
                    <a:pt x="4478" y="2091"/>
                    <a:pt x="4478" y="1855"/>
                  </a:cubicBezTo>
                  <a:cubicBezTo>
                    <a:pt x="4478" y="1668"/>
                    <a:pt x="4356" y="1509"/>
                    <a:pt x="4187" y="1451"/>
                  </a:cubicBezTo>
                  <a:lnTo>
                    <a:pt x="4187" y="1251"/>
                  </a:lnTo>
                  <a:lnTo>
                    <a:pt x="4677" y="1251"/>
                  </a:lnTo>
                  <a:lnTo>
                    <a:pt x="4677" y="2424"/>
                  </a:lnTo>
                  <a:cubicBezTo>
                    <a:pt x="4677" y="2797"/>
                    <a:pt x="4376" y="3099"/>
                    <a:pt x="4003" y="3099"/>
                  </a:cubicBezTo>
                  <a:lnTo>
                    <a:pt x="1337" y="3099"/>
                  </a:lnTo>
                  <a:cubicBezTo>
                    <a:pt x="1051" y="3099"/>
                    <a:pt x="796" y="2919"/>
                    <a:pt x="701" y="2649"/>
                  </a:cubicBezTo>
                  <a:cubicBezTo>
                    <a:pt x="682" y="2593"/>
                    <a:pt x="629" y="2558"/>
                    <a:pt x="572" y="2558"/>
                  </a:cubicBezTo>
                  <a:cubicBezTo>
                    <a:pt x="557" y="2558"/>
                    <a:pt x="542" y="2560"/>
                    <a:pt x="527" y="2565"/>
                  </a:cubicBezTo>
                  <a:cubicBezTo>
                    <a:pt x="456" y="2590"/>
                    <a:pt x="418" y="2668"/>
                    <a:pt x="444" y="2739"/>
                  </a:cubicBezTo>
                  <a:cubicBezTo>
                    <a:pt x="576" y="3118"/>
                    <a:pt x="936" y="3373"/>
                    <a:pt x="1337" y="3373"/>
                  </a:cubicBezTo>
                  <a:lnTo>
                    <a:pt x="4003" y="3373"/>
                  </a:lnTo>
                  <a:cubicBezTo>
                    <a:pt x="4526" y="3373"/>
                    <a:pt x="4951" y="2947"/>
                    <a:pt x="4951" y="2425"/>
                  </a:cubicBezTo>
                  <a:lnTo>
                    <a:pt x="4951" y="1251"/>
                  </a:lnTo>
                  <a:lnTo>
                    <a:pt x="5204" y="1251"/>
                  </a:lnTo>
                  <a:cubicBezTo>
                    <a:pt x="5280" y="1251"/>
                    <a:pt x="5340" y="1189"/>
                    <a:pt x="5340" y="1114"/>
                  </a:cubicBezTo>
                  <a:lnTo>
                    <a:pt x="5340" y="736"/>
                  </a:lnTo>
                  <a:cubicBezTo>
                    <a:pt x="5340" y="330"/>
                    <a:pt x="5011" y="1"/>
                    <a:pt x="4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8"/>
            <p:cNvSpPr/>
            <p:nvPr/>
          </p:nvSpPr>
          <p:spPr>
            <a:xfrm>
              <a:off x="4426150" y="1495275"/>
              <a:ext cx="102875" cy="38225"/>
            </a:xfrm>
            <a:custGeom>
              <a:rect b="b" l="l" r="r" t="t"/>
              <a:pathLst>
                <a:path extrusionOk="0" h="1529" w="4115">
                  <a:moveTo>
                    <a:pt x="3690" y="949"/>
                  </a:moveTo>
                  <a:cubicBezTo>
                    <a:pt x="3774" y="949"/>
                    <a:pt x="3842" y="1018"/>
                    <a:pt x="3842" y="1103"/>
                  </a:cubicBezTo>
                  <a:cubicBezTo>
                    <a:pt x="3842" y="1187"/>
                    <a:pt x="3774" y="1256"/>
                    <a:pt x="3690" y="1256"/>
                  </a:cubicBezTo>
                  <a:cubicBezTo>
                    <a:pt x="3605" y="1256"/>
                    <a:pt x="3536" y="1187"/>
                    <a:pt x="3536" y="1103"/>
                  </a:cubicBezTo>
                  <a:cubicBezTo>
                    <a:pt x="3536" y="1018"/>
                    <a:pt x="3605" y="949"/>
                    <a:pt x="3690" y="949"/>
                  </a:cubicBezTo>
                  <a:close/>
                  <a:moveTo>
                    <a:pt x="348" y="1"/>
                  </a:moveTo>
                  <a:cubicBezTo>
                    <a:pt x="272" y="1"/>
                    <a:pt x="212" y="62"/>
                    <a:pt x="212" y="138"/>
                  </a:cubicBezTo>
                  <a:lnTo>
                    <a:pt x="212" y="196"/>
                  </a:lnTo>
                  <a:lnTo>
                    <a:pt x="137" y="196"/>
                  </a:lnTo>
                  <a:cubicBezTo>
                    <a:pt x="61" y="196"/>
                    <a:pt x="1" y="258"/>
                    <a:pt x="1" y="333"/>
                  </a:cubicBezTo>
                  <a:cubicBezTo>
                    <a:pt x="1" y="409"/>
                    <a:pt x="61" y="469"/>
                    <a:pt x="137" y="469"/>
                  </a:cubicBezTo>
                  <a:lnTo>
                    <a:pt x="212" y="469"/>
                  </a:lnTo>
                  <a:lnTo>
                    <a:pt x="212" y="529"/>
                  </a:lnTo>
                  <a:cubicBezTo>
                    <a:pt x="212" y="604"/>
                    <a:pt x="272" y="665"/>
                    <a:pt x="349" y="665"/>
                  </a:cubicBezTo>
                  <a:cubicBezTo>
                    <a:pt x="424" y="665"/>
                    <a:pt x="485" y="604"/>
                    <a:pt x="485" y="529"/>
                  </a:cubicBezTo>
                  <a:lnTo>
                    <a:pt x="485" y="469"/>
                  </a:lnTo>
                  <a:lnTo>
                    <a:pt x="629" y="469"/>
                  </a:lnTo>
                  <a:lnTo>
                    <a:pt x="629" y="529"/>
                  </a:lnTo>
                  <a:cubicBezTo>
                    <a:pt x="629" y="604"/>
                    <a:pt x="690" y="665"/>
                    <a:pt x="766" y="665"/>
                  </a:cubicBezTo>
                  <a:cubicBezTo>
                    <a:pt x="841" y="665"/>
                    <a:pt x="903" y="604"/>
                    <a:pt x="903" y="529"/>
                  </a:cubicBezTo>
                  <a:lnTo>
                    <a:pt x="903" y="469"/>
                  </a:lnTo>
                  <a:lnTo>
                    <a:pt x="1047" y="469"/>
                  </a:lnTo>
                  <a:lnTo>
                    <a:pt x="1047" y="529"/>
                  </a:lnTo>
                  <a:cubicBezTo>
                    <a:pt x="1047" y="604"/>
                    <a:pt x="1107" y="665"/>
                    <a:pt x="1184" y="665"/>
                  </a:cubicBezTo>
                  <a:cubicBezTo>
                    <a:pt x="1259" y="665"/>
                    <a:pt x="1320" y="604"/>
                    <a:pt x="1320" y="529"/>
                  </a:cubicBezTo>
                  <a:lnTo>
                    <a:pt x="1320" y="469"/>
                  </a:lnTo>
                  <a:lnTo>
                    <a:pt x="1464" y="469"/>
                  </a:lnTo>
                  <a:lnTo>
                    <a:pt x="1464" y="529"/>
                  </a:lnTo>
                  <a:cubicBezTo>
                    <a:pt x="1464" y="604"/>
                    <a:pt x="1526" y="665"/>
                    <a:pt x="1601" y="665"/>
                  </a:cubicBezTo>
                  <a:cubicBezTo>
                    <a:pt x="1676" y="665"/>
                    <a:pt x="1738" y="604"/>
                    <a:pt x="1738" y="529"/>
                  </a:cubicBezTo>
                  <a:lnTo>
                    <a:pt x="1738" y="469"/>
                  </a:lnTo>
                  <a:lnTo>
                    <a:pt x="1882" y="469"/>
                  </a:lnTo>
                  <a:lnTo>
                    <a:pt x="1882" y="529"/>
                  </a:lnTo>
                  <a:cubicBezTo>
                    <a:pt x="1882" y="604"/>
                    <a:pt x="1942" y="665"/>
                    <a:pt x="2019" y="665"/>
                  </a:cubicBezTo>
                  <a:cubicBezTo>
                    <a:pt x="2094" y="665"/>
                    <a:pt x="2155" y="604"/>
                    <a:pt x="2155" y="529"/>
                  </a:cubicBezTo>
                  <a:lnTo>
                    <a:pt x="2155" y="469"/>
                  </a:lnTo>
                  <a:lnTo>
                    <a:pt x="2299" y="469"/>
                  </a:lnTo>
                  <a:lnTo>
                    <a:pt x="2299" y="529"/>
                  </a:lnTo>
                  <a:cubicBezTo>
                    <a:pt x="2299" y="604"/>
                    <a:pt x="2361" y="665"/>
                    <a:pt x="2436" y="665"/>
                  </a:cubicBezTo>
                  <a:cubicBezTo>
                    <a:pt x="2511" y="665"/>
                    <a:pt x="2573" y="604"/>
                    <a:pt x="2573" y="529"/>
                  </a:cubicBezTo>
                  <a:lnTo>
                    <a:pt x="2573" y="469"/>
                  </a:lnTo>
                  <a:lnTo>
                    <a:pt x="2717" y="469"/>
                  </a:lnTo>
                  <a:lnTo>
                    <a:pt x="2717" y="529"/>
                  </a:lnTo>
                  <a:cubicBezTo>
                    <a:pt x="2717" y="604"/>
                    <a:pt x="2777" y="665"/>
                    <a:pt x="2854" y="665"/>
                  </a:cubicBezTo>
                  <a:cubicBezTo>
                    <a:pt x="2929" y="665"/>
                    <a:pt x="2990" y="604"/>
                    <a:pt x="2990" y="529"/>
                  </a:cubicBezTo>
                  <a:lnTo>
                    <a:pt x="2990" y="469"/>
                  </a:lnTo>
                  <a:lnTo>
                    <a:pt x="3134" y="469"/>
                  </a:lnTo>
                  <a:lnTo>
                    <a:pt x="3134" y="529"/>
                  </a:lnTo>
                  <a:cubicBezTo>
                    <a:pt x="3134" y="604"/>
                    <a:pt x="3196" y="665"/>
                    <a:pt x="3271" y="665"/>
                  </a:cubicBezTo>
                  <a:cubicBezTo>
                    <a:pt x="3346" y="665"/>
                    <a:pt x="3408" y="604"/>
                    <a:pt x="3408" y="529"/>
                  </a:cubicBezTo>
                  <a:lnTo>
                    <a:pt x="3408" y="469"/>
                  </a:lnTo>
                  <a:lnTo>
                    <a:pt x="3552" y="469"/>
                  </a:lnTo>
                  <a:lnTo>
                    <a:pt x="3552" y="699"/>
                  </a:lnTo>
                  <a:cubicBezTo>
                    <a:pt x="3383" y="756"/>
                    <a:pt x="3261" y="915"/>
                    <a:pt x="3261" y="1103"/>
                  </a:cubicBezTo>
                  <a:cubicBezTo>
                    <a:pt x="3261" y="1338"/>
                    <a:pt x="3453" y="1529"/>
                    <a:pt x="3689" y="1529"/>
                  </a:cubicBezTo>
                  <a:cubicBezTo>
                    <a:pt x="3923" y="1529"/>
                    <a:pt x="4115" y="1338"/>
                    <a:pt x="4115" y="1103"/>
                  </a:cubicBezTo>
                  <a:cubicBezTo>
                    <a:pt x="4115" y="915"/>
                    <a:pt x="3993" y="756"/>
                    <a:pt x="3825" y="699"/>
                  </a:cubicBezTo>
                  <a:lnTo>
                    <a:pt x="3825" y="469"/>
                  </a:lnTo>
                  <a:lnTo>
                    <a:pt x="3900" y="469"/>
                  </a:lnTo>
                  <a:cubicBezTo>
                    <a:pt x="3975" y="469"/>
                    <a:pt x="4036" y="409"/>
                    <a:pt x="4036" y="333"/>
                  </a:cubicBezTo>
                  <a:cubicBezTo>
                    <a:pt x="4036" y="258"/>
                    <a:pt x="3975" y="196"/>
                    <a:pt x="3900" y="196"/>
                  </a:cubicBezTo>
                  <a:lnTo>
                    <a:pt x="3825" y="196"/>
                  </a:lnTo>
                  <a:lnTo>
                    <a:pt x="3825" y="138"/>
                  </a:lnTo>
                  <a:cubicBezTo>
                    <a:pt x="3825" y="62"/>
                    <a:pt x="3764" y="1"/>
                    <a:pt x="3689" y="1"/>
                  </a:cubicBezTo>
                  <a:cubicBezTo>
                    <a:pt x="3613" y="1"/>
                    <a:pt x="3552" y="62"/>
                    <a:pt x="3552" y="138"/>
                  </a:cubicBezTo>
                  <a:lnTo>
                    <a:pt x="3552" y="196"/>
                  </a:lnTo>
                  <a:lnTo>
                    <a:pt x="3408" y="196"/>
                  </a:lnTo>
                  <a:lnTo>
                    <a:pt x="3408" y="138"/>
                  </a:lnTo>
                  <a:cubicBezTo>
                    <a:pt x="3408" y="62"/>
                    <a:pt x="3346" y="1"/>
                    <a:pt x="3271" y="1"/>
                  </a:cubicBezTo>
                  <a:cubicBezTo>
                    <a:pt x="3196" y="1"/>
                    <a:pt x="3134" y="62"/>
                    <a:pt x="3134" y="138"/>
                  </a:cubicBezTo>
                  <a:lnTo>
                    <a:pt x="3134" y="196"/>
                  </a:lnTo>
                  <a:lnTo>
                    <a:pt x="2990" y="196"/>
                  </a:lnTo>
                  <a:lnTo>
                    <a:pt x="2990" y="138"/>
                  </a:lnTo>
                  <a:cubicBezTo>
                    <a:pt x="2990" y="62"/>
                    <a:pt x="2929" y="1"/>
                    <a:pt x="2854" y="1"/>
                  </a:cubicBezTo>
                  <a:cubicBezTo>
                    <a:pt x="2777" y="1"/>
                    <a:pt x="2717" y="62"/>
                    <a:pt x="2717" y="138"/>
                  </a:cubicBezTo>
                  <a:lnTo>
                    <a:pt x="2717" y="196"/>
                  </a:lnTo>
                  <a:lnTo>
                    <a:pt x="2573" y="196"/>
                  </a:lnTo>
                  <a:lnTo>
                    <a:pt x="2573" y="138"/>
                  </a:lnTo>
                  <a:cubicBezTo>
                    <a:pt x="2573" y="62"/>
                    <a:pt x="2511" y="1"/>
                    <a:pt x="2436" y="1"/>
                  </a:cubicBezTo>
                  <a:cubicBezTo>
                    <a:pt x="2361" y="1"/>
                    <a:pt x="2299" y="62"/>
                    <a:pt x="2299" y="138"/>
                  </a:cubicBezTo>
                  <a:lnTo>
                    <a:pt x="2299" y="196"/>
                  </a:lnTo>
                  <a:lnTo>
                    <a:pt x="2155" y="196"/>
                  </a:lnTo>
                  <a:lnTo>
                    <a:pt x="2155" y="138"/>
                  </a:lnTo>
                  <a:cubicBezTo>
                    <a:pt x="2155" y="62"/>
                    <a:pt x="2094" y="1"/>
                    <a:pt x="2018" y="1"/>
                  </a:cubicBezTo>
                  <a:cubicBezTo>
                    <a:pt x="1942" y="1"/>
                    <a:pt x="1882" y="62"/>
                    <a:pt x="1882" y="138"/>
                  </a:cubicBezTo>
                  <a:lnTo>
                    <a:pt x="1882" y="196"/>
                  </a:lnTo>
                  <a:lnTo>
                    <a:pt x="1738" y="196"/>
                  </a:lnTo>
                  <a:lnTo>
                    <a:pt x="1738" y="138"/>
                  </a:lnTo>
                  <a:cubicBezTo>
                    <a:pt x="1738" y="62"/>
                    <a:pt x="1676" y="1"/>
                    <a:pt x="1601" y="1"/>
                  </a:cubicBezTo>
                  <a:cubicBezTo>
                    <a:pt x="1526" y="1"/>
                    <a:pt x="1464" y="62"/>
                    <a:pt x="1464" y="138"/>
                  </a:cubicBezTo>
                  <a:lnTo>
                    <a:pt x="1464" y="196"/>
                  </a:lnTo>
                  <a:lnTo>
                    <a:pt x="1320" y="196"/>
                  </a:lnTo>
                  <a:lnTo>
                    <a:pt x="1320" y="138"/>
                  </a:lnTo>
                  <a:cubicBezTo>
                    <a:pt x="1320" y="62"/>
                    <a:pt x="1259" y="1"/>
                    <a:pt x="1183" y="1"/>
                  </a:cubicBezTo>
                  <a:cubicBezTo>
                    <a:pt x="1107" y="1"/>
                    <a:pt x="1047" y="62"/>
                    <a:pt x="1047" y="138"/>
                  </a:cubicBezTo>
                  <a:lnTo>
                    <a:pt x="1047" y="196"/>
                  </a:lnTo>
                  <a:lnTo>
                    <a:pt x="903" y="196"/>
                  </a:lnTo>
                  <a:lnTo>
                    <a:pt x="903" y="138"/>
                  </a:lnTo>
                  <a:cubicBezTo>
                    <a:pt x="903" y="62"/>
                    <a:pt x="841" y="1"/>
                    <a:pt x="766" y="1"/>
                  </a:cubicBezTo>
                  <a:cubicBezTo>
                    <a:pt x="690" y="1"/>
                    <a:pt x="629" y="62"/>
                    <a:pt x="629" y="138"/>
                  </a:cubicBezTo>
                  <a:lnTo>
                    <a:pt x="629" y="196"/>
                  </a:lnTo>
                  <a:lnTo>
                    <a:pt x="485" y="196"/>
                  </a:lnTo>
                  <a:lnTo>
                    <a:pt x="485" y="138"/>
                  </a:lnTo>
                  <a:cubicBezTo>
                    <a:pt x="485" y="62"/>
                    <a:pt x="424" y="1"/>
                    <a:pt x="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8"/>
            <p:cNvSpPr/>
            <p:nvPr/>
          </p:nvSpPr>
          <p:spPr>
            <a:xfrm>
              <a:off x="4372050" y="1422100"/>
              <a:ext cx="209150" cy="233175"/>
            </a:xfrm>
            <a:custGeom>
              <a:rect b="b" l="l" r="r" t="t"/>
              <a:pathLst>
                <a:path extrusionOk="0" h="9327" w="8366">
                  <a:moveTo>
                    <a:pt x="5053" y="866"/>
                  </a:moveTo>
                  <a:cubicBezTo>
                    <a:pt x="5304" y="866"/>
                    <a:pt x="5508" y="1070"/>
                    <a:pt x="5508" y="1322"/>
                  </a:cubicBezTo>
                  <a:lnTo>
                    <a:pt x="5508" y="1477"/>
                  </a:lnTo>
                  <a:cubicBezTo>
                    <a:pt x="5384" y="1458"/>
                    <a:pt x="5257" y="1447"/>
                    <a:pt x="5127" y="1447"/>
                  </a:cubicBezTo>
                  <a:lnTo>
                    <a:pt x="3239" y="1447"/>
                  </a:lnTo>
                  <a:cubicBezTo>
                    <a:pt x="3109" y="1447"/>
                    <a:pt x="2981" y="1458"/>
                    <a:pt x="2858" y="1477"/>
                  </a:cubicBezTo>
                  <a:lnTo>
                    <a:pt x="2858" y="1322"/>
                  </a:lnTo>
                  <a:cubicBezTo>
                    <a:pt x="2858" y="1070"/>
                    <a:pt x="3062" y="866"/>
                    <a:pt x="3313" y="866"/>
                  </a:cubicBezTo>
                  <a:close/>
                  <a:moveTo>
                    <a:pt x="1894" y="274"/>
                  </a:moveTo>
                  <a:cubicBezTo>
                    <a:pt x="1956" y="274"/>
                    <a:pt x="2005" y="324"/>
                    <a:pt x="2005" y="385"/>
                  </a:cubicBezTo>
                  <a:lnTo>
                    <a:pt x="2005" y="1785"/>
                  </a:lnTo>
                  <a:cubicBezTo>
                    <a:pt x="1615" y="2016"/>
                    <a:pt x="1296" y="2353"/>
                    <a:pt x="1085" y="2756"/>
                  </a:cubicBezTo>
                  <a:lnTo>
                    <a:pt x="1085" y="385"/>
                  </a:lnTo>
                  <a:lnTo>
                    <a:pt x="1086" y="385"/>
                  </a:lnTo>
                  <a:cubicBezTo>
                    <a:pt x="1086" y="324"/>
                    <a:pt x="1135" y="274"/>
                    <a:pt x="1196" y="274"/>
                  </a:cubicBezTo>
                  <a:close/>
                  <a:moveTo>
                    <a:pt x="812" y="6154"/>
                  </a:moveTo>
                  <a:lnTo>
                    <a:pt x="812" y="8151"/>
                  </a:lnTo>
                  <a:cubicBezTo>
                    <a:pt x="709" y="8107"/>
                    <a:pt x="630" y="8013"/>
                    <a:pt x="607" y="7897"/>
                  </a:cubicBezTo>
                  <a:lnTo>
                    <a:pt x="607" y="7898"/>
                  </a:lnTo>
                  <a:lnTo>
                    <a:pt x="291" y="6285"/>
                  </a:lnTo>
                  <a:cubicBezTo>
                    <a:pt x="282" y="6241"/>
                    <a:pt x="301" y="6209"/>
                    <a:pt x="313" y="6194"/>
                  </a:cubicBezTo>
                  <a:cubicBezTo>
                    <a:pt x="326" y="6179"/>
                    <a:pt x="354" y="6154"/>
                    <a:pt x="399" y="6154"/>
                  </a:cubicBezTo>
                  <a:close/>
                  <a:moveTo>
                    <a:pt x="7968" y="6154"/>
                  </a:moveTo>
                  <a:cubicBezTo>
                    <a:pt x="8013" y="6154"/>
                    <a:pt x="8040" y="6179"/>
                    <a:pt x="8052" y="6194"/>
                  </a:cubicBezTo>
                  <a:cubicBezTo>
                    <a:pt x="8064" y="6209"/>
                    <a:pt x="8084" y="6241"/>
                    <a:pt x="8076" y="6285"/>
                  </a:cubicBezTo>
                  <a:lnTo>
                    <a:pt x="7758" y="7897"/>
                  </a:lnTo>
                  <a:cubicBezTo>
                    <a:pt x="7736" y="8013"/>
                    <a:pt x="7658" y="8106"/>
                    <a:pt x="7554" y="8151"/>
                  </a:cubicBezTo>
                  <a:lnTo>
                    <a:pt x="7554" y="6154"/>
                  </a:lnTo>
                  <a:close/>
                  <a:moveTo>
                    <a:pt x="5128" y="1720"/>
                  </a:moveTo>
                  <a:cubicBezTo>
                    <a:pt x="6315" y="1720"/>
                    <a:pt x="7281" y="2687"/>
                    <a:pt x="7281" y="3874"/>
                  </a:cubicBezTo>
                  <a:lnTo>
                    <a:pt x="7281" y="8551"/>
                  </a:lnTo>
                  <a:cubicBezTo>
                    <a:pt x="7281" y="8827"/>
                    <a:pt x="7054" y="9053"/>
                    <a:pt x="6777" y="9053"/>
                  </a:cubicBezTo>
                  <a:lnTo>
                    <a:pt x="1589" y="9053"/>
                  </a:lnTo>
                  <a:cubicBezTo>
                    <a:pt x="1311" y="9053"/>
                    <a:pt x="1086" y="8827"/>
                    <a:pt x="1086" y="8551"/>
                  </a:cubicBezTo>
                  <a:lnTo>
                    <a:pt x="1086" y="3874"/>
                  </a:lnTo>
                  <a:cubicBezTo>
                    <a:pt x="1086" y="2686"/>
                    <a:pt x="2051" y="1720"/>
                    <a:pt x="3239" y="1720"/>
                  </a:cubicBezTo>
                  <a:close/>
                  <a:moveTo>
                    <a:pt x="1196" y="1"/>
                  </a:moveTo>
                  <a:cubicBezTo>
                    <a:pt x="985" y="1"/>
                    <a:pt x="813" y="173"/>
                    <a:pt x="813" y="385"/>
                  </a:cubicBezTo>
                  <a:lnTo>
                    <a:pt x="813" y="5881"/>
                  </a:lnTo>
                  <a:lnTo>
                    <a:pt x="399" y="5881"/>
                  </a:lnTo>
                  <a:cubicBezTo>
                    <a:pt x="284" y="5881"/>
                    <a:pt x="175" y="5932"/>
                    <a:pt x="102" y="6021"/>
                  </a:cubicBezTo>
                  <a:cubicBezTo>
                    <a:pt x="29" y="6109"/>
                    <a:pt x="0" y="6226"/>
                    <a:pt x="22" y="6338"/>
                  </a:cubicBezTo>
                  <a:lnTo>
                    <a:pt x="339" y="7950"/>
                  </a:lnTo>
                  <a:cubicBezTo>
                    <a:pt x="387" y="8195"/>
                    <a:pt x="576" y="8384"/>
                    <a:pt x="812" y="8437"/>
                  </a:cubicBezTo>
                  <a:lnTo>
                    <a:pt x="812" y="8551"/>
                  </a:lnTo>
                  <a:cubicBezTo>
                    <a:pt x="812" y="8979"/>
                    <a:pt x="1161" y="9327"/>
                    <a:pt x="1589" y="9327"/>
                  </a:cubicBezTo>
                  <a:lnTo>
                    <a:pt x="6777" y="9327"/>
                  </a:lnTo>
                  <a:cubicBezTo>
                    <a:pt x="7206" y="9327"/>
                    <a:pt x="7554" y="8979"/>
                    <a:pt x="7554" y="8551"/>
                  </a:cubicBezTo>
                  <a:lnTo>
                    <a:pt x="7554" y="8437"/>
                  </a:lnTo>
                  <a:cubicBezTo>
                    <a:pt x="7789" y="8384"/>
                    <a:pt x="7979" y="8195"/>
                    <a:pt x="8027" y="7950"/>
                  </a:cubicBezTo>
                  <a:lnTo>
                    <a:pt x="8343" y="6338"/>
                  </a:lnTo>
                  <a:cubicBezTo>
                    <a:pt x="8366" y="6226"/>
                    <a:pt x="8336" y="6109"/>
                    <a:pt x="8263" y="6021"/>
                  </a:cubicBezTo>
                  <a:cubicBezTo>
                    <a:pt x="8190" y="5932"/>
                    <a:pt x="8082" y="5881"/>
                    <a:pt x="7968" y="5881"/>
                  </a:cubicBezTo>
                  <a:lnTo>
                    <a:pt x="7554" y="5881"/>
                  </a:lnTo>
                  <a:lnTo>
                    <a:pt x="7554" y="1573"/>
                  </a:lnTo>
                  <a:cubicBezTo>
                    <a:pt x="7554" y="1497"/>
                    <a:pt x="7493" y="1436"/>
                    <a:pt x="7417" y="1436"/>
                  </a:cubicBezTo>
                  <a:cubicBezTo>
                    <a:pt x="7342" y="1436"/>
                    <a:pt x="7281" y="1497"/>
                    <a:pt x="7281" y="1573"/>
                  </a:cubicBezTo>
                  <a:lnTo>
                    <a:pt x="7281" y="2756"/>
                  </a:lnTo>
                  <a:cubicBezTo>
                    <a:pt x="7071" y="2353"/>
                    <a:pt x="6751" y="2017"/>
                    <a:pt x="6361" y="1785"/>
                  </a:cubicBezTo>
                  <a:lnTo>
                    <a:pt x="6361" y="385"/>
                  </a:lnTo>
                  <a:cubicBezTo>
                    <a:pt x="6361" y="323"/>
                    <a:pt x="6411" y="274"/>
                    <a:pt x="6471" y="274"/>
                  </a:cubicBezTo>
                  <a:lnTo>
                    <a:pt x="7170" y="274"/>
                  </a:lnTo>
                  <a:cubicBezTo>
                    <a:pt x="7231" y="274"/>
                    <a:pt x="7281" y="323"/>
                    <a:pt x="7281" y="385"/>
                  </a:cubicBezTo>
                  <a:lnTo>
                    <a:pt x="7281" y="1026"/>
                  </a:lnTo>
                  <a:cubicBezTo>
                    <a:pt x="7281" y="1101"/>
                    <a:pt x="7342" y="1162"/>
                    <a:pt x="7417" y="1162"/>
                  </a:cubicBezTo>
                  <a:cubicBezTo>
                    <a:pt x="7493" y="1162"/>
                    <a:pt x="7554" y="1101"/>
                    <a:pt x="7554" y="1026"/>
                  </a:cubicBezTo>
                  <a:lnTo>
                    <a:pt x="7554" y="385"/>
                  </a:lnTo>
                  <a:cubicBezTo>
                    <a:pt x="7554" y="173"/>
                    <a:pt x="7382" y="1"/>
                    <a:pt x="7170" y="1"/>
                  </a:cubicBezTo>
                  <a:lnTo>
                    <a:pt x="6471" y="1"/>
                  </a:lnTo>
                  <a:cubicBezTo>
                    <a:pt x="6259" y="1"/>
                    <a:pt x="6087" y="173"/>
                    <a:pt x="6087" y="385"/>
                  </a:cubicBezTo>
                  <a:lnTo>
                    <a:pt x="6087" y="1646"/>
                  </a:lnTo>
                  <a:cubicBezTo>
                    <a:pt x="5989" y="1603"/>
                    <a:pt x="5887" y="1567"/>
                    <a:pt x="5782" y="1537"/>
                  </a:cubicBezTo>
                  <a:lnTo>
                    <a:pt x="5782" y="1322"/>
                  </a:lnTo>
                  <a:cubicBezTo>
                    <a:pt x="5782" y="920"/>
                    <a:pt x="5454" y="593"/>
                    <a:pt x="5053" y="593"/>
                  </a:cubicBezTo>
                  <a:lnTo>
                    <a:pt x="3314" y="593"/>
                  </a:lnTo>
                  <a:cubicBezTo>
                    <a:pt x="2911" y="593"/>
                    <a:pt x="2585" y="920"/>
                    <a:pt x="2585" y="1322"/>
                  </a:cubicBezTo>
                  <a:lnTo>
                    <a:pt x="2585" y="1537"/>
                  </a:lnTo>
                  <a:cubicBezTo>
                    <a:pt x="2480" y="1567"/>
                    <a:pt x="2378" y="1603"/>
                    <a:pt x="2279" y="1646"/>
                  </a:cubicBezTo>
                  <a:lnTo>
                    <a:pt x="2279" y="385"/>
                  </a:lnTo>
                  <a:cubicBezTo>
                    <a:pt x="2279" y="173"/>
                    <a:pt x="2106" y="1"/>
                    <a:pt x="1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 name="Google Shape;2184;p78"/>
          <p:cNvGrpSpPr/>
          <p:nvPr/>
        </p:nvGrpSpPr>
        <p:grpSpPr>
          <a:xfrm>
            <a:off x="6353281" y="1988445"/>
            <a:ext cx="420245" cy="422328"/>
            <a:chOff x="4856525" y="1422100"/>
            <a:chExt cx="232000" cy="233150"/>
          </a:xfrm>
        </p:grpSpPr>
        <p:sp>
          <p:nvSpPr>
            <p:cNvPr id="2185" name="Google Shape;2185;p78"/>
            <p:cNvSpPr/>
            <p:nvPr/>
          </p:nvSpPr>
          <p:spPr>
            <a:xfrm>
              <a:off x="4922925" y="1496200"/>
              <a:ext cx="71025" cy="6850"/>
            </a:xfrm>
            <a:custGeom>
              <a:rect b="b" l="l" r="r" t="t"/>
              <a:pathLst>
                <a:path extrusionOk="0" h="274" w="2841">
                  <a:moveTo>
                    <a:pt x="138" y="1"/>
                  </a:moveTo>
                  <a:cubicBezTo>
                    <a:pt x="63" y="1"/>
                    <a:pt x="1" y="62"/>
                    <a:pt x="1" y="137"/>
                  </a:cubicBezTo>
                  <a:cubicBezTo>
                    <a:pt x="1" y="212"/>
                    <a:pt x="63" y="274"/>
                    <a:pt x="138" y="274"/>
                  </a:cubicBezTo>
                  <a:lnTo>
                    <a:pt x="2704" y="274"/>
                  </a:lnTo>
                  <a:cubicBezTo>
                    <a:pt x="2780" y="274"/>
                    <a:pt x="2841" y="212"/>
                    <a:pt x="2841" y="137"/>
                  </a:cubicBezTo>
                  <a:cubicBezTo>
                    <a:pt x="2841" y="62"/>
                    <a:pt x="2780" y="1"/>
                    <a:pt x="27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8"/>
            <p:cNvSpPr/>
            <p:nvPr/>
          </p:nvSpPr>
          <p:spPr>
            <a:xfrm>
              <a:off x="4922925" y="1514300"/>
              <a:ext cx="71025" cy="6850"/>
            </a:xfrm>
            <a:custGeom>
              <a:rect b="b" l="l" r="r" t="t"/>
              <a:pathLst>
                <a:path extrusionOk="0" h="274" w="2841">
                  <a:moveTo>
                    <a:pt x="138" y="1"/>
                  </a:moveTo>
                  <a:cubicBezTo>
                    <a:pt x="63" y="1"/>
                    <a:pt x="1" y="61"/>
                    <a:pt x="1" y="137"/>
                  </a:cubicBezTo>
                  <a:cubicBezTo>
                    <a:pt x="1" y="212"/>
                    <a:pt x="63" y="274"/>
                    <a:pt x="138" y="274"/>
                  </a:cubicBezTo>
                  <a:lnTo>
                    <a:pt x="2704" y="274"/>
                  </a:lnTo>
                  <a:cubicBezTo>
                    <a:pt x="2780" y="274"/>
                    <a:pt x="2841" y="212"/>
                    <a:pt x="2841" y="137"/>
                  </a:cubicBezTo>
                  <a:cubicBezTo>
                    <a:pt x="2841" y="61"/>
                    <a:pt x="2780" y="1"/>
                    <a:pt x="27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8"/>
            <p:cNvSpPr/>
            <p:nvPr/>
          </p:nvSpPr>
          <p:spPr>
            <a:xfrm>
              <a:off x="4856525" y="1422100"/>
              <a:ext cx="232000" cy="233150"/>
            </a:xfrm>
            <a:custGeom>
              <a:rect b="b" l="l" r="r" t="t"/>
              <a:pathLst>
                <a:path extrusionOk="0" h="9326" w="9280">
                  <a:moveTo>
                    <a:pt x="8361" y="2521"/>
                  </a:moveTo>
                  <a:cubicBezTo>
                    <a:pt x="8524" y="2521"/>
                    <a:pt x="8687" y="2582"/>
                    <a:pt x="8809" y="2703"/>
                  </a:cubicBezTo>
                  <a:lnTo>
                    <a:pt x="8820" y="2714"/>
                  </a:lnTo>
                  <a:cubicBezTo>
                    <a:pt x="9062" y="2957"/>
                    <a:pt x="9065" y="3358"/>
                    <a:pt x="8827" y="3609"/>
                  </a:cubicBezTo>
                  <a:lnTo>
                    <a:pt x="8791" y="3647"/>
                  </a:lnTo>
                  <a:cubicBezTo>
                    <a:pt x="8784" y="3654"/>
                    <a:pt x="8777" y="3662"/>
                    <a:pt x="8771" y="3669"/>
                  </a:cubicBezTo>
                  <a:cubicBezTo>
                    <a:pt x="8684" y="3466"/>
                    <a:pt x="8559" y="3280"/>
                    <a:pt x="8401" y="3123"/>
                  </a:cubicBezTo>
                  <a:cubicBezTo>
                    <a:pt x="8244" y="2966"/>
                    <a:pt x="8057" y="2841"/>
                    <a:pt x="7854" y="2756"/>
                  </a:cubicBezTo>
                  <a:lnTo>
                    <a:pt x="7872" y="2738"/>
                  </a:lnTo>
                  <a:lnTo>
                    <a:pt x="7913" y="2699"/>
                  </a:lnTo>
                  <a:cubicBezTo>
                    <a:pt x="8037" y="2581"/>
                    <a:pt x="8199" y="2521"/>
                    <a:pt x="8361" y="2521"/>
                  </a:cubicBezTo>
                  <a:close/>
                  <a:moveTo>
                    <a:pt x="5941" y="2399"/>
                  </a:moveTo>
                  <a:cubicBezTo>
                    <a:pt x="6122" y="2399"/>
                    <a:pt x="6267" y="2545"/>
                    <a:pt x="6267" y="2724"/>
                  </a:cubicBezTo>
                  <a:lnTo>
                    <a:pt x="6267" y="3932"/>
                  </a:lnTo>
                  <a:cubicBezTo>
                    <a:pt x="6071" y="4129"/>
                    <a:pt x="5877" y="4327"/>
                    <a:pt x="5683" y="4527"/>
                  </a:cubicBezTo>
                  <a:lnTo>
                    <a:pt x="2212" y="4527"/>
                  </a:lnTo>
                  <a:cubicBezTo>
                    <a:pt x="2033" y="4527"/>
                    <a:pt x="1887" y="4381"/>
                    <a:pt x="1887" y="4201"/>
                  </a:cubicBezTo>
                  <a:lnTo>
                    <a:pt x="1887" y="2724"/>
                  </a:lnTo>
                  <a:cubicBezTo>
                    <a:pt x="1887" y="2545"/>
                    <a:pt x="2033" y="2399"/>
                    <a:pt x="2212" y="2399"/>
                  </a:cubicBezTo>
                  <a:close/>
                  <a:moveTo>
                    <a:pt x="4741" y="6223"/>
                  </a:moveTo>
                  <a:cubicBezTo>
                    <a:pt x="4885" y="6242"/>
                    <a:pt x="5019" y="6307"/>
                    <a:pt x="5124" y="6412"/>
                  </a:cubicBezTo>
                  <a:cubicBezTo>
                    <a:pt x="5229" y="6517"/>
                    <a:pt x="5295" y="6650"/>
                    <a:pt x="5315" y="6795"/>
                  </a:cubicBezTo>
                  <a:cubicBezTo>
                    <a:pt x="5263" y="6809"/>
                    <a:pt x="5210" y="6823"/>
                    <a:pt x="5157" y="6834"/>
                  </a:cubicBezTo>
                  <a:cubicBezTo>
                    <a:pt x="4971" y="6872"/>
                    <a:pt x="4852" y="6882"/>
                    <a:pt x="4779" y="6882"/>
                  </a:cubicBezTo>
                  <a:cubicBezTo>
                    <a:pt x="4710" y="6882"/>
                    <a:pt x="4680" y="6873"/>
                    <a:pt x="4669" y="6868"/>
                  </a:cubicBezTo>
                  <a:cubicBezTo>
                    <a:pt x="4660" y="6845"/>
                    <a:pt x="4631" y="6738"/>
                    <a:pt x="4702" y="6381"/>
                  </a:cubicBezTo>
                  <a:cubicBezTo>
                    <a:pt x="4712" y="6328"/>
                    <a:pt x="4725" y="6274"/>
                    <a:pt x="4741" y="6223"/>
                  </a:cubicBezTo>
                  <a:close/>
                  <a:moveTo>
                    <a:pt x="910" y="1"/>
                  </a:moveTo>
                  <a:cubicBezTo>
                    <a:pt x="408" y="1"/>
                    <a:pt x="1" y="408"/>
                    <a:pt x="1" y="910"/>
                  </a:cubicBezTo>
                  <a:lnTo>
                    <a:pt x="1" y="1369"/>
                  </a:lnTo>
                  <a:cubicBezTo>
                    <a:pt x="1" y="1445"/>
                    <a:pt x="62" y="1506"/>
                    <a:pt x="138" y="1506"/>
                  </a:cubicBezTo>
                  <a:cubicBezTo>
                    <a:pt x="213" y="1506"/>
                    <a:pt x="274" y="1445"/>
                    <a:pt x="274" y="1369"/>
                  </a:cubicBezTo>
                  <a:lnTo>
                    <a:pt x="274" y="910"/>
                  </a:lnTo>
                  <a:cubicBezTo>
                    <a:pt x="274" y="559"/>
                    <a:pt x="560" y="274"/>
                    <a:pt x="910" y="274"/>
                  </a:cubicBezTo>
                  <a:lnTo>
                    <a:pt x="7243" y="274"/>
                  </a:lnTo>
                  <a:cubicBezTo>
                    <a:pt x="7594" y="274"/>
                    <a:pt x="7879" y="559"/>
                    <a:pt x="7879" y="910"/>
                  </a:cubicBezTo>
                  <a:lnTo>
                    <a:pt x="7879" y="2382"/>
                  </a:lnTo>
                  <a:cubicBezTo>
                    <a:pt x="7825" y="2416"/>
                    <a:pt x="7772" y="2456"/>
                    <a:pt x="7725" y="2502"/>
                  </a:cubicBezTo>
                  <a:lnTo>
                    <a:pt x="7682" y="2542"/>
                  </a:lnTo>
                  <a:cubicBezTo>
                    <a:pt x="7627" y="2595"/>
                    <a:pt x="7571" y="2648"/>
                    <a:pt x="7516" y="2702"/>
                  </a:cubicBezTo>
                  <a:lnTo>
                    <a:pt x="7515" y="2702"/>
                  </a:lnTo>
                  <a:cubicBezTo>
                    <a:pt x="7188" y="3016"/>
                    <a:pt x="6863" y="3336"/>
                    <a:pt x="6541" y="3657"/>
                  </a:cubicBezTo>
                  <a:lnTo>
                    <a:pt x="6541" y="2724"/>
                  </a:lnTo>
                  <a:cubicBezTo>
                    <a:pt x="6541" y="2395"/>
                    <a:pt x="6272" y="2126"/>
                    <a:pt x="5941" y="2126"/>
                  </a:cubicBezTo>
                  <a:lnTo>
                    <a:pt x="2212" y="2126"/>
                  </a:lnTo>
                  <a:cubicBezTo>
                    <a:pt x="1882" y="2126"/>
                    <a:pt x="1613" y="2395"/>
                    <a:pt x="1613" y="2724"/>
                  </a:cubicBezTo>
                  <a:lnTo>
                    <a:pt x="1613" y="4201"/>
                  </a:lnTo>
                  <a:cubicBezTo>
                    <a:pt x="1613" y="4532"/>
                    <a:pt x="1882" y="4801"/>
                    <a:pt x="2212" y="4801"/>
                  </a:cubicBezTo>
                  <a:lnTo>
                    <a:pt x="5418" y="4801"/>
                  </a:lnTo>
                  <a:cubicBezTo>
                    <a:pt x="5276" y="4949"/>
                    <a:pt x="5134" y="5097"/>
                    <a:pt x="4993" y="5247"/>
                  </a:cubicBezTo>
                  <a:cubicBezTo>
                    <a:pt x="4708" y="5548"/>
                    <a:pt x="4514" y="5922"/>
                    <a:pt x="4434" y="6328"/>
                  </a:cubicBezTo>
                  <a:cubicBezTo>
                    <a:pt x="4331" y="6841"/>
                    <a:pt x="4402" y="6991"/>
                    <a:pt x="4475" y="7063"/>
                  </a:cubicBezTo>
                  <a:cubicBezTo>
                    <a:pt x="4537" y="7125"/>
                    <a:pt x="4634" y="7155"/>
                    <a:pt x="4780" y="7155"/>
                  </a:cubicBezTo>
                  <a:cubicBezTo>
                    <a:pt x="4893" y="7155"/>
                    <a:pt x="5034" y="7138"/>
                    <a:pt x="5210" y="7102"/>
                  </a:cubicBezTo>
                  <a:cubicBezTo>
                    <a:pt x="5615" y="7019"/>
                    <a:pt x="5989" y="6825"/>
                    <a:pt x="6290" y="6539"/>
                  </a:cubicBezTo>
                  <a:cubicBezTo>
                    <a:pt x="6342" y="6489"/>
                    <a:pt x="6393" y="6441"/>
                    <a:pt x="6445" y="6391"/>
                  </a:cubicBezTo>
                  <a:lnTo>
                    <a:pt x="6452" y="6384"/>
                  </a:lnTo>
                  <a:cubicBezTo>
                    <a:pt x="6507" y="6332"/>
                    <a:pt x="6509" y="6245"/>
                    <a:pt x="6456" y="6191"/>
                  </a:cubicBezTo>
                  <a:cubicBezTo>
                    <a:pt x="6430" y="6163"/>
                    <a:pt x="6394" y="6148"/>
                    <a:pt x="6358" y="6148"/>
                  </a:cubicBezTo>
                  <a:cubicBezTo>
                    <a:pt x="6324" y="6148"/>
                    <a:pt x="6290" y="6161"/>
                    <a:pt x="6264" y="6187"/>
                  </a:cubicBezTo>
                  <a:lnTo>
                    <a:pt x="6255" y="6194"/>
                  </a:lnTo>
                  <a:cubicBezTo>
                    <a:pt x="6204" y="6243"/>
                    <a:pt x="6154" y="6292"/>
                    <a:pt x="6102" y="6341"/>
                  </a:cubicBezTo>
                  <a:cubicBezTo>
                    <a:pt x="5946" y="6489"/>
                    <a:pt x="5767" y="6609"/>
                    <a:pt x="5575" y="6697"/>
                  </a:cubicBezTo>
                  <a:cubicBezTo>
                    <a:pt x="5539" y="6517"/>
                    <a:pt x="5450" y="6351"/>
                    <a:pt x="5316" y="6218"/>
                  </a:cubicBezTo>
                  <a:cubicBezTo>
                    <a:pt x="5183" y="6086"/>
                    <a:pt x="5018" y="5997"/>
                    <a:pt x="4837" y="5961"/>
                  </a:cubicBezTo>
                  <a:cubicBezTo>
                    <a:pt x="4924" y="5769"/>
                    <a:pt x="5044" y="5590"/>
                    <a:pt x="5192" y="5434"/>
                  </a:cubicBezTo>
                  <a:cubicBezTo>
                    <a:pt x="5984" y="4595"/>
                    <a:pt x="6806" y="3765"/>
                    <a:pt x="7636" y="2965"/>
                  </a:cubicBezTo>
                  <a:cubicBezTo>
                    <a:pt x="7850" y="3036"/>
                    <a:pt x="8047" y="3156"/>
                    <a:pt x="8208" y="3316"/>
                  </a:cubicBezTo>
                  <a:cubicBezTo>
                    <a:pt x="8369" y="3478"/>
                    <a:pt x="8491" y="3673"/>
                    <a:pt x="8561" y="3887"/>
                  </a:cubicBezTo>
                  <a:cubicBezTo>
                    <a:pt x="7940" y="4537"/>
                    <a:pt x="7298" y="5183"/>
                    <a:pt x="6654" y="5809"/>
                  </a:cubicBezTo>
                  <a:cubicBezTo>
                    <a:pt x="6600" y="5862"/>
                    <a:pt x="6598" y="5949"/>
                    <a:pt x="6652" y="6002"/>
                  </a:cubicBezTo>
                  <a:cubicBezTo>
                    <a:pt x="6679" y="6030"/>
                    <a:pt x="6715" y="6044"/>
                    <a:pt x="6750" y="6044"/>
                  </a:cubicBezTo>
                  <a:cubicBezTo>
                    <a:pt x="6784" y="6044"/>
                    <a:pt x="6818" y="6031"/>
                    <a:pt x="6844" y="6005"/>
                  </a:cubicBezTo>
                  <a:cubicBezTo>
                    <a:pt x="7191" y="5668"/>
                    <a:pt x="7537" y="5326"/>
                    <a:pt x="7879" y="4980"/>
                  </a:cubicBezTo>
                  <a:lnTo>
                    <a:pt x="7879" y="8417"/>
                  </a:lnTo>
                  <a:cubicBezTo>
                    <a:pt x="7879" y="8768"/>
                    <a:pt x="7594" y="9053"/>
                    <a:pt x="7243" y="9053"/>
                  </a:cubicBezTo>
                  <a:lnTo>
                    <a:pt x="910" y="9053"/>
                  </a:lnTo>
                  <a:cubicBezTo>
                    <a:pt x="560" y="9053"/>
                    <a:pt x="273" y="8768"/>
                    <a:pt x="273" y="8417"/>
                  </a:cubicBezTo>
                  <a:lnTo>
                    <a:pt x="273" y="1916"/>
                  </a:lnTo>
                  <a:cubicBezTo>
                    <a:pt x="273" y="1841"/>
                    <a:pt x="213" y="1779"/>
                    <a:pt x="138" y="1779"/>
                  </a:cubicBezTo>
                  <a:cubicBezTo>
                    <a:pt x="62" y="1779"/>
                    <a:pt x="1" y="1841"/>
                    <a:pt x="1" y="1916"/>
                  </a:cubicBezTo>
                  <a:lnTo>
                    <a:pt x="1" y="8417"/>
                  </a:lnTo>
                  <a:cubicBezTo>
                    <a:pt x="1" y="8918"/>
                    <a:pt x="408" y="9326"/>
                    <a:pt x="910" y="9326"/>
                  </a:cubicBezTo>
                  <a:lnTo>
                    <a:pt x="7243" y="9326"/>
                  </a:lnTo>
                  <a:cubicBezTo>
                    <a:pt x="7745" y="9326"/>
                    <a:pt x="8153" y="8918"/>
                    <a:pt x="8153" y="8417"/>
                  </a:cubicBezTo>
                  <a:lnTo>
                    <a:pt x="8153" y="4702"/>
                  </a:lnTo>
                  <a:cubicBezTo>
                    <a:pt x="8375" y="4474"/>
                    <a:pt x="8597" y="4247"/>
                    <a:pt x="8815" y="4018"/>
                  </a:cubicBezTo>
                  <a:cubicBezTo>
                    <a:pt x="8874" y="3957"/>
                    <a:pt x="8931" y="3896"/>
                    <a:pt x="8989" y="3835"/>
                  </a:cubicBezTo>
                  <a:lnTo>
                    <a:pt x="9025" y="3798"/>
                  </a:lnTo>
                  <a:cubicBezTo>
                    <a:pt x="9190" y="3624"/>
                    <a:pt x="9279" y="3396"/>
                    <a:pt x="9277" y="3156"/>
                  </a:cubicBezTo>
                  <a:cubicBezTo>
                    <a:pt x="9276" y="2915"/>
                    <a:pt x="9182" y="2690"/>
                    <a:pt x="9013" y="2520"/>
                  </a:cubicBezTo>
                  <a:lnTo>
                    <a:pt x="9001" y="2509"/>
                  </a:lnTo>
                  <a:cubicBezTo>
                    <a:pt x="8832" y="2341"/>
                    <a:pt x="8605" y="2247"/>
                    <a:pt x="8365" y="2246"/>
                  </a:cubicBezTo>
                  <a:lnTo>
                    <a:pt x="8361" y="2246"/>
                  </a:lnTo>
                  <a:cubicBezTo>
                    <a:pt x="8290" y="2246"/>
                    <a:pt x="8221" y="2254"/>
                    <a:pt x="8153" y="2271"/>
                  </a:cubicBezTo>
                  <a:lnTo>
                    <a:pt x="8153" y="910"/>
                  </a:lnTo>
                  <a:cubicBezTo>
                    <a:pt x="8153" y="408"/>
                    <a:pt x="7745" y="1"/>
                    <a:pt x="7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 name="Google Shape;2188;p78"/>
          <p:cNvGrpSpPr/>
          <p:nvPr/>
        </p:nvGrpSpPr>
        <p:grpSpPr>
          <a:xfrm>
            <a:off x="7131044" y="1991479"/>
            <a:ext cx="422418" cy="416260"/>
            <a:chOff x="5364200" y="1423775"/>
            <a:chExt cx="233200" cy="229800"/>
          </a:xfrm>
        </p:grpSpPr>
        <p:sp>
          <p:nvSpPr>
            <p:cNvPr id="2189" name="Google Shape;2189;p78"/>
            <p:cNvSpPr/>
            <p:nvPr/>
          </p:nvSpPr>
          <p:spPr>
            <a:xfrm>
              <a:off x="5364200" y="1423775"/>
              <a:ext cx="233200" cy="229800"/>
            </a:xfrm>
            <a:custGeom>
              <a:rect b="b" l="l" r="r" t="t"/>
              <a:pathLst>
                <a:path extrusionOk="0" h="9192" w="9328">
                  <a:moveTo>
                    <a:pt x="8741" y="2416"/>
                  </a:moveTo>
                  <a:cubicBezTo>
                    <a:pt x="8785" y="2416"/>
                    <a:pt x="8827" y="2425"/>
                    <a:pt x="8862" y="2440"/>
                  </a:cubicBezTo>
                  <a:cubicBezTo>
                    <a:pt x="8955" y="2478"/>
                    <a:pt x="9053" y="2573"/>
                    <a:pt x="9053" y="2725"/>
                  </a:cubicBezTo>
                  <a:lnTo>
                    <a:pt x="9053" y="8474"/>
                  </a:lnTo>
                  <a:lnTo>
                    <a:pt x="9053" y="8475"/>
                  </a:lnTo>
                  <a:cubicBezTo>
                    <a:pt x="9053" y="8719"/>
                    <a:pt x="8854" y="8919"/>
                    <a:pt x="8609" y="8919"/>
                  </a:cubicBezTo>
                  <a:lnTo>
                    <a:pt x="2859" y="8919"/>
                  </a:lnTo>
                  <a:cubicBezTo>
                    <a:pt x="2706" y="8919"/>
                    <a:pt x="2612" y="8820"/>
                    <a:pt x="2573" y="8729"/>
                  </a:cubicBezTo>
                  <a:cubicBezTo>
                    <a:pt x="2535" y="8636"/>
                    <a:pt x="2533" y="8499"/>
                    <a:pt x="2640" y="8392"/>
                  </a:cubicBezTo>
                  <a:lnTo>
                    <a:pt x="6142" y="4890"/>
                  </a:lnTo>
                  <a:lnTo>
                    <a:pt x="6979" y="4890"/>
                  </a:lnTo>
                  <a:cubicBezTo>
                    <a:pt x="7204" y="4890"/>
                    <a:pt x="7387" y="4707"/>
                    <a:pt x="7387" y="4482"/>
                  </a:cubicBezTo>
                  <a:lnTo>
                    <a:pt x="7387" y="3645"/>
                  </a:lnTo>
                  <a:lnTo>
                    <a:pt x="8526" y="2507"/>
                  </a:lnTo>
                  <a:cubicBezTo>
                    <a:pt x="8592" y="2440"/>
                    <a:pt x="8670" y="2416"/>
                    <a:pt x="8741" y="2416"/>
                  </a:cubicBezTo>
                  <a:close/>
                  <a:moveTo>
                    <a:pt x="3694" y="1"/>
                  </a:moveTo>
                  <a:cubicBezTo>
                    <a:pt x="2953" y="1"/>
                    <a:pt x="2248" y="279"/>
                    <a:pt x="1708" y="783"/>
                  </a:cubicBezTo>
                  <a:cubicBezTo>
                    <a:pt x="1653" y="835"/>
                    <a:pt x="1650" y="921"/>
                    <a:pt x="1701" y="977"/>
                  </a:cubicBezTo>
                  <a:cubicBezTo>
                    <a:pt x="1728" y="1005"/>
                    <a:pt x="1765" y="1020"/>
                    <a:pt x="1801" y="1020"/>
                  </a:cubicBezTo>
                  <a:cubicBezTo>
                    <a:pt x="1834" y="1020"/>
                    <a:pt x="1868" y="1007"/>
                    <a:pt x="1894" y="983"/>
                  </a:cubicBezTo>
                  <a:cubicBezTo>
                    <a:pt x="2384" y="526"/>
                    <a:pt x="3023" y="274"/>
                    <a:pt x="3694" y="274"/>
                  </a:cubicBezTo>
                  <a:cubicBezTo>
                    <a:pt x="5148" y="274"/>
                    <a:pt x="6332" y="1458"/>
                    <a:pt x="6332" y="2911"/>
                  </a:cubicBezTo>
                  <a:cubicBezTo>
                    <a:pt x="6332" y="2986"/>
                    <a:pt x="6392" y="3048"/>
                    <a:pt x="6467" y="3048"/>
                  </a:cubicBezTo>
                  <a:lnTo>
                    <a:pt x="6979" y="3048"/>
                  </a:lnTo>
                  <a:cubicBezTo>
                    <a:pt x="7053" y="3048"/>
                    <a:pt x="7114" y="3108"/>
                    <a:pt x="7114" y="3183"/>
                  </a:cubicBezTo>
                  <a:lnTo>
                    <a:pt x="7114" y="4482"/>
                  </a:lnTo>
                  <a:cubicBezTo>
                    <a:pt x="7114" y="4557"/>
                    <a:pt x="7053" y="4617"/>
                    <a:pt x="6979" y="4617"/>
                  </a:cubicBezTo>
                  <a:lnTo>
                    <a:pt x="6736" y="4617"/>
                  </a:lnTo>
                  <a:lnTo>
                    <a:pt x="6736" y="4171"/>
                  </a:lnTo>
                  <a:cubicBezTo>
                    <a:pt x="6736" y="4094"/>
                    <a:pt x="6675" y="4034"/>
                    <a:pt x="6600" y="4034"/>
                  </a:cubicBezTo>
                  <a:cubicBezTo>
                    <a:pt x="6524" y="4034"/>
                    <a:pt x="6463" y="4094"/>
                    <a:pt x="6463" y="4171"/>
                  </a:cubicBezTo>
                  <a:lnTo>
                    <a:pt x="6463" y="4617"/>
                  </a:lnTo>
                  <a:lnTo>
                    <a:pt x="6091" y="4617"/>
                  </a:lnTo>
                  <a:lnTo>
                    <a:pt x="6091" y="4171"/>
                  </a:lnTo>
                  <a:cubicBezTo>
                    <a:pt x="6091" y="4094"/>
                    <a:pt x="6030" y="4034"/>
                    <a:pt x="5954" y="4034"/>
                  </a:cubicBezTo>
                  <a:cubicBezTo>
                    <a:pt x="5878" y="4034"/>
                    <a:pt x="5818" y="4094"/>
                    <a:pt x="5818" y="4171"/>
                  </a:cubicBezTo>
                  <a:lnTo>
                    <a:pt x="5818" y="4617"/>
                  </a:lnTo>
                  <a:lnTo>
                    <a:pt x="5445" y="4617"/>
                  </a:lnTo>
                  <a:lnTo>
                    <a:pt x="5445" y="4171"/>
                  </a:lnTo>
                  <a:cubicBezTo>
                    <a:pt x="5445" y="4094"/>
                    <a:pt x="5384" y="4034"/>
                    <a:pt x="5308" y="4034"/>
                  </a:cubicBezTo>
                  <a:cubicBezTo>
                    <a:pt x="5233" y="4034"/>
                    <a:pt x="5172" y="4094"/>
                    <a:pt x="5172" y="4171"/>
                  </a:cubicBezTo>
                  <a:lnTo>
                    <a:pt x="5172" y="4617"/>
                  </a:lnTo>
                  <a:lnTo>
                    <a:pt x="4799" y="4617"/>
                  </a:lnTo>
                  <a:lnTo>
                    <a:pt x="4799" y="4171"/>
                  </a:lnTo>
                  <a:cubicBezTo>
                    <a:pt x="4799" y="4094"/>
                    <a:pt x="4738" y="4034"/>
                    <a:pt x="4663" y="4034"/>
                  </a:cubicBezTo>
                  <a:cubicBezTo>
                    <a:pt x="4587" y="4034"/>
                    <a:pt x="4527" y="4094"/>
                    <a:pt x="4527" y="4171"/>
                  </a:cubicBezTo>
                  <a:lnTo>
                    <a:pt x="4527" y="4617"/>
                  </a:lnTo>
                  <a:lnTo>
                    <a:pt x="4154" y="4617"/>
                  </a:lnTo>
                  <a:lnTo>
                    <a:pt x="4154" y="4171"/>
                  </a:lnTo>
                  <a:cubicBezTo>
                    <a:pt x="4154" y="4094"/>
                    <a:pt x="4092" y="4034"/>
                    <a:pt x="4017" y="4034"/>
                  </a:cubicBezTo>
                  <a:cubicBezTo>
                    <a:pt x="3942" y="4034"/>
                    <a:pt x="3880" y="4094"/>
                    <a:pt x="3880" y="4171"/>
                  </a:cubicBezTo>
                  <a:lnTo>
                    <a:pt x="3880" y="4617"/>
                  </a:lnTo>
                  <a:lnTo>
                    <a:pt x="3508" y="4617"/>
                  </a:lnTo>
                  <a:lnTo>
                    <a:pt x="3508" y="4171"/>
                  </a:lnTo>
                  <a:cubicBezTo>
                    <a:pt x="3508" y="4094"/>
                    <a:pt x="3447" y="4034"/>
                    <a:pt x="3371" y="4034"/>
                  </a:cubicBezTo>
                  <a:cubicBezTo>
                    <a:pt x="3296" y="4034"/>
                    <a:pt x="3234" y="4094"/>
                    <a:pt x="3234" y="4171"/>
                  </a:cubicBezTo>
                  <a:lnTo>
                    <a:pt x="3234" y="4617"/>
                  </a:lnTo>
                  <a:lnTo>
                    <a:pt x="2862" y="4617"/>
                  </a:lnTo>
                  <a:lnTo>
                    <a:pt x="2862" y="4171"/>
                  </a:lnTo>
                  <a:cubicBezTo>
                    <a:pt x="2862" y="4094"/>
                    <a:pt x="2801" y="4034"/>
                    <a:pt x="2726" y="4034"/>
                  </a:cubicBezTo>
                  <a:cubicBezTo>
                    <a:pt x="2651" y="4034"/>
                    <a:pt x="2589" y="4094"/>
                    <a:pt x="2589" y="4171"/>
                  </a:cubicBezTo>
                  <a:lnTo>
                    <a:pt x="2589" y="4617"/>
                  </a:lnTo>
                  <a:lnTo>
                    <a:pt x="2216" y="4617"/>
                  </a:lnTo>
                  <a:lnTo>
                    <a:pt x="2216" y="4171"/>
                  </a:lnTo>
                  <a:cubicBezTo>
                    <a:pt x="2216" y="4094"/>
                    <a:pt x="2155" y="4034"/>
                    <a:pt x="2080" y="4034"/>
                  </a:cubicBezTo>
                  <a:cubicBezTo>
                    <a:pt x="2004" y="4034"/>
                    <a:pt x="1943" y="4094"/>
                    <a:pt x="1943" y="4171"/>
                  </a:cubicBezTo>
                  <a:lnTo>
                    <a:pt x="1943" y="4617"/>
                  </a:lnTo>
                  <a:lnTo>
                    <a:pt x="1571" y="4617"/>
                  </a:lnTo>
                  <a:lnTo>
                    <a:pt x="1571" y="4171"/>
                  </a:lnTo>
                  <a:cubicBezTo>
                    <a:pt x="1571" y="4094"/>
                    <a:pt x="1510" y="4034"/>
                    <a:pt x="1435" y="4034"/>
                  </a:cubicBezTo>
                  <a:cubicBezTo>
                    <a:pt x="1359" y="4034"/>
                    <a:pt x="1298" y="4094"/>
                    <a:pt x="1298" y="4171"/>
                  </a:cubicBezTo>
                  <a:lnTo>
                    <a:pt x="1298" y="4617"/>
                  </a:lnTo>
                  <a:lnTo>
                    <a:pt x="925" y="4617"/>
                  </a:lnTo>
                  <a:lnTo>
                    <a:pt x="925" y="4171"/>
                  </a:lnTo>
                  <a:cubicBezTo>
                    <a:pt x="925" y="4094"/>
                    <a:pt x="864" y="4034"/>
                    <a:pt x="788" y="4034"/>
                  </a:cubicBezTo>
                  <a:cubicBezTo>
                    <a:pt x="713" y="4034"/>
                    <a:pt x="652" y="4094"/>
                    <a:pt x="652" y="4171"/>
                  </a:cubicBezTo>
                  <a:lnTo>
                    <a:pt x="652" y="4617"/>
                  </a:lnTo>
                  <a:lnTo>
                    <a:pt x="409" y="4617"/>
                  </a:lnTo>
                  <a:cubicBezTo>
                    <a:pt x="335" y="4617"/>
                    <a:pt x="274" y="4557"/>
                    <a:pt x="274" y="4481"/>
                  </a:cubicBezTo>
                  <a:lnTo>
                    <a:pt x="274" y="3183"/>
                  </a:lnTo>
                  <a:cubicBezTo>
                    <a:pt x="274" y="3108"/>
                    <a:pt x="335" y="3048"/>
                    <a:pt x="409" y="3048"/>
                  </a:cubicBezTo>
                  <a:lnTo>
                    <a:pt x="921" y="3048"/>
                  </a:lnTo>
                  <a:cubicBezTo>
                    <a:pt x="996" y="3048"/>
                    <a:pt x="1057" y="2986"/>
                    <a:pt x="1057" y="2911"/>
                  </a:cubicBezTo>
                  <a:cubicBezTo>
                    <a:pt x="1057" y="2353"/>
                    <a:pt x="1230" y="1820"/>
                    <a:pt x="1555" y="1369"/>
                  </a:cubicBezTo>
                  <a:cubicBezTo>
                    <a:pt x="1599" y="1308"/>
                    <a:pt x="1585" y="1223"/>
                    <a:pt x="1524" y="1178"/>
                  </a:cubicBezTo>
                  <a:cubicBezTo>
                    <a:pt x="1500" y="1161"/>
                    <a:pt x="1472" y="1152"/>
                    <a:pt x="1444" y="1152"/>
                  </a:cubicBezTo>
                  <a:cubicBezTo>
                    <a:pt x="1402" y="1152"/>
                    <a:pt x="1361" y="1172"/>
                    <a:pt x="1334" y="1209"/>
                  </a:cubicBezTo>
                  <a:cubicBezTo>
                    <a:pt x="1001" y="1670"/>
                    <a:pt x="813" y="2208"/>
                    <a:pt x="787" y="2774"/>
                  </a:cubicBezTo>
                  <a:lnTo>
                    <a:pt x="409" y="2774"/>
                  </a:lnTo>
                  <a:cubicBezTo>
                    <a:pt x="184" y="2774"/>
                    <a:pt x="0" y="2958"/>
                    <a:pt x="0" y="3183"/>
                  </a:cubicBezTo>
                  <a:lnTo>
                    <a:pt x="0" y="4482"/>
                  </a:lnTo>
                  <a:cubicBezTo>
                    <a:pt x="0" y="4707"/>
                    <a:pt x="184" y="4890"/>
                    <a:pt x="409" y="4890"/>
                  </a:cubicBezTo>
                  <a:lnTo>
                    <a:pt x="5756" y="4890"/>
                  </a:lnTo>
                  <a:lnTo>
                    <a:pt x="2448" y="8198"/>
                  </a:lnTo>
                  <a:cubicBezTo>
                    <a:pt x="2278" y="8368"/>
                    <a:pt x="2230" y="8611"/>
                    <a:pt x="2322" y="8833"/>
                  </a:cubicBezTo>
                  <a:cubicBezTo>
                    <a:pt x="2414" y="9054"/>
                    <a:pt x="2620" y="9192"/>
                    <a:pt x="2860" y="9192"/>
                  </a:cubicBezTo>
                  <a:lnTo>
                    <a:pt x="8610" y="9192"/>
                  </a:lnTo>
                  <a:cubicBezTo>
                    <a:pt x="9005" y="9192"/>
                    <a:pt x="9328" y="8871"/>
                    <a:pt x="9328" y="8474"/>
                  </a:cubicBezTo>
                  <a:lnTo>
                    <a:pt x="9328" y="2724"/>
                  </a:lnTo>
                  <a:cubicBezTo>
                    <a:pt x="9328" y="2484"/>
                    <a:pt x="9190" y="2278"/>
                    <a:pt x="8968" y="2186"/>
                  </a:cubicBezTo>
                  <a:lnTo>
                    <a:pt x="8967" y="2186"/>
                  </a:lnTo>
                  <a:cubicBezTo>
                    <a:pt x="8893" y="2156"/>
                    <a:pt x="8817" y="2141"/>
                    <a:pt x="8741" y="2141"/>
                  </a:cubicBezTo>
                  <a:cubicBezTo>
                    <a:pt x="8592" y="2141"/>
                    <a:pt x="8446" y="2200"/>
                    <a:pt x="8333" y="2313"/>
                  </a:cubicBezTo>
                  <a:lnTo>
                    <a:pt x="7388" y="3258"/>
                  </a:lnTo>
                  <a:lnTo>
                    <a:pt x="7388" y="3183"/>
                  </a:lnTo>
                  <a:cubicBezTo>
                    <a:pt x="7388" y="2958"/>
                    <a:pt x="7205" y="2774"/>
                    <a:pt x="6979" y="2774"/>
                  </a:cubicBezTo>
                  <a:lnTo>
                    <a:pt x="6601" y="2774"/>
                  </a:lnTo>
                  <a:cubicBezTo>
                    <a:pt x="6529" y="1233"/>
                    <a:pt x="5254" y="1"/>
                    <a:pt x="36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8"/>
            <p:cNvSpPr/>
            <p:nvPr/>
          </p:nvSpPr>
          <p:spPr>
            <a:xfrm>
              <a:off x="5491100" y="1547600"/>
              <a:ext cx="70650" cy="70350"/>
            </a:xfrm>
            <a:custGeom>
              <a:rect b="b" l="l" r="r" t="t"/>
              <a:pathLst>
                <a:path extrusionOk="0" h="2814" w="2826">
                  <a:moveTo>
                    <a:pt x="2689" y="0"/>
                  </a:moveTo>
                  <a:cubicBezTo>
                    <a:pt x="2653" y="0"/>
                    <a:pt x="2618" y="14"/>
                    <a:pt x="2592" y="40"/>
                  </a:cubicBezTo>
                  <a:lnTo>
                    <a:pt x="51" y="2581"/>
                  </a:lnTo>
                  <a:cubicBezTo>
                    <a:pt x="12" y="2620"/>
                    <a:pt x="0" y="2679"/>
                    <a:pt x="22" y="2729"/>
                  </a:cubicBezTo>
                  <a:cubicBezTo>
                    <a:pt x="43" y="2781"/>
                    <a:pt x="93" y="2814"/>
                    <a:pt x="148" y="2814"/>
                  </a:cubicBezTo>
                  <a:lnTo>
                    <a:pt x="2689" y="2814"/>
                  </a:lnTo>
                  <a:cubicBezTo>
                    <a:pt x="2764" y="2814"/>
                    <a:pt x="2826" y="2753"/>
                    <a:pt x="2826" y="2678"/>
                  </a:cubicBezTo>
                  <a:lnTo>
                    <a:pt x="2826" y="2106"/>
                  </a:lnTo>
                  <a:cubicBezTo>
                    <a:pt x="2826" y="2029"/>
                    <a:pt x="2764" y="1969"/>
                    <a:pt x="2689" y="1969"/>
                  </a:cubicBezTo>
                  <a:cubicBezTo>
                    <a:pt x="2614" y="1969"/>
                    <a:pt x="2552" y="2029"/>
                    <a:pt x="2552" y="2106"/>
                  </a:cubicBezTo>
                  <a:lnTo>
                    <a:pt x="2552" y="2541"/>
                  </a:lnTo>
                  <a:lnTo>
                    <a:pt x="478" y="2541"/>
                  </a:lnTo>
                  <a:lnTo>
                    <a:pt x="2552" y="466"/>
                  </a:lnTo>
                  <a:lnTo>
                    <a:pt x="2552" y="1559"/>
                  </a:lnTo>
                  <a:cubicBezTo>
                    <a:pt x="2552" y="1634"/>
                    <a:pt x="2614" y="1695"/>
                    <a:pt x="2689" y="1695"/>
                  </a:cubicBezTo>
                  <a:cubicBezTo>
                    <a:pt x="2764" y="1695"/>
                    <a:pt x="2826" y="1634"/>
                    <a:pt x="2826" y="1559"/>
                  </a:cubicBezTo>
                  <a:lnTo>
                    <a:pt x="2826" y="137"/>
                  </a:lnTo>
                  <a:cubicBezTo>
                    <a:pt x="2826" y="81"/>
                    <a:pt x="2792" y="32"/>
                    <a:pt x="2741" y="10"/>
                  </a:cubicBezTo>
                  <a:cubicBezTo>
                    <a:pt x="2724" y="4"/>
                    <a:pt x="2707" y="0"/>
                    <a:pt x="26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8"/>
            <p:cNvSpPr/>
            <p:nvPr/>
          </p:nvSpPr>
          <p:spPr>
            <a:xfrm>
              <a:off x="5423350" y="1463375"/>
              <a:ext cx="66375" cy="36625"/>
            </a:xfrm>
            <a:custGeom>
              <a:rect b="b" l="l" r="r" t="t"/>
              <a:pathLst>
                <a:path extrusionOk="0" h="1465" w="2655">
                  <a:moveTo>
                    <a:pt x="1328" y="274"/>
                  </a:moveTo>
                  <a:cubicBezTo>
                    <a:pt x="1863" y="274"/>
                    <a:pt x="2306" y="675"/>
                    <a:pt x="2373" y="1191"/>
                  </a:cubicBezTo>
                  <a:lnTo>
                    <a:pt x="283" y="1191"/>
                  </a:lnTo>
                  <a:cubicBezTo>
                    <a:pt x="351" y="675"/>
                    <a:pt x="793" y="274"/>
                    <a:pt x="1328" y="274"/>
                  </a:cubicBezTo>
                  <a:close/>
                  <a:moveTo>
                    <a:pt x="1328" y="0"/>
                  </a:moveTo>
                  <a:cubicBezTo>
                    <a:pt x="597" y="0"/>
                    <a:pt x="1" y="596"/>
                    <a:pt x="1" y="1327"/>
                  </a:cubicBezTo>
                  <a:cubicBezTo>
                    <a:pt x="1" y="1403"/>
                    <a:pt x="62" y="1464"/>
                    <a:pt x="137" y="1464"/>
                  </a:cubicBezTo>
                  <a:lnTo>
                    <a:pt x="2518" y="1464"/>
                  </a:lnTo>
                  <a:cubicBezTo>
                    <a:pt x="2594" y="1464"/>
                    <a:pt x="2655" y="1403"/>
                    <a:pt x="2655" y="1327"/>
                  </a:cubicBezTo>
                  <a:cubicBezTo>
                    <a:pt x="2655" y="596"/>
                    <a:pt x="2060" y="0"/>
                    <a:pt x="13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 name="Google Shape;2192;p78"/>
          <p:cNvGrpSpPr/>
          <p:nvPr/>
        </p:nvGrpSpPr>
        <p:grpSpPr>
          <a:xfrm>
            <a:off x="7963862" y="1988422"/>
            <a:ext cx="336558" cy="422373"/>
            <a:chOff x="5873075" y="1422100"/>
            <a:chExt cx="185800" cy="233175"/>
          </a:xfrm>
        </p:grpSpPr>
        <p:sp>
          <p:nvSpPr>
            <p:cNvPr id="2193" name="Google Shape;2193;p78"/>
            <p:cNvSpPr/>
            <p:nvPr/>
          </p:nvSpPr>
          <p:spPr>
            <a:xfrm>
              <a:off x="5889025" y="1544050"/>
              <a:ext cx="127675" cy="95300"/>
            </a:xfrm>
            <a:custGeom>
              <a:rect b="b" l="l" r="r" t="t"/>
              <a:pathLst>
                <a:path extrusionOk="0" h="3812" w="5107">
                  <a:moveTo>
                    <a:pt x="1153" y="275"/>
                  </a:moveTo>
                  <a:lnTo>
                    <a:pt x="1153" y="898"/>
                  </a:lnTo>
                  <a:lnTo>
                    <a:pt x="274" y="898"/>
                  </a:lnTo>
                  <a:lnTo>
                    <a:pt x="274" y="379"/>
                  </a:lnTo>
                  <a:cubicBezTo>
                    <a:pt x="274" y="321"/>
                    <a:pt x="320" y="275"/>
                    <a:pt x="378" y="275"/>
                  </a:cubicBezTo>
                  <a:close/>
                  <a:moveTo>
                    <a:pt x="2418" y="275"/>
                  </a:moveTo>
                  <a:lnTo>
                    <a:pt x="2418" y="898"/>
                  </a:lnTo>
                  <a:lnTo>
                    <a:pt x="1427" y="898"/>
                  </a:lnTo>
                  <a:lnTo>
                    <a:pt x="1427" y="275"/>
                  </a:lnTo>
                  <a:close/>
                  <a:moveTo>
                    <a:pt x="3681" y="275"/>
                  </a:moveTo>
                  <a:lnTo>
                    <a:pt x="3681" y="898"/>
                  </a:lnTo>
                  <a:lnTo>
                    <a:pt x="2690" y="898"/>
                  </a:lnTo>
                  <a:lnTo>
                    <a:pt x="2690" y="275"/>
                  </a:lnTo>
                  <a:close/>
                  <a:moveTo>
                    <a:pt x="4730" y="275"/>
                  </a:moveTo>
                  <a:cubicBezTo>
                    <a:pt x="4788" y="275"/>
                    <a:pt x="4834" y="321"/>
                    <a:pt x="4834" y="379"/>
                  </a:cubicBezTo>
                  <a:lnTo>
                    <a:pt x="4834" y="898"/>
                  </a:lnTo>
                  <a:lnTo>
                    <a:pt x="3954" y="898"/>
                  </a:lnTo>
                  <a:lnTo>
                    <a:pt x="3954" y="275"/>
                  </a:lnTo>
                  <a:close/>
                  <a:moveTo>
                    <a:pt x="1153" y="1171"/>
                  </a:moveTo>
                  <a:lnTo>
                    <a:pt x="1153" y="1770"/>
                  </a:lnTo>
                  <a:lnTo>
                    <a:pt x="274" y="1770"/>
                  </a:lnTo>
                  <a:lnTo>
                    <a:pt x="274" y="1171"/>
                  </a:lnTo>
                  <a:close/>
                  <a:moveTo>
                    <a:pt x="2418" y="1171"/>
                  </a:moveTo>
                  <a:lnTo>
                    <a:pt x="2418" y="1770"/>
                  </a:lnTo>
                  <a:lnTo>
                    <a:pt x="1427" y="1770"/>
                  </a:lnTo>
                  <a:lnTo>
                    <a:pt x="1427" y="1171"/>
                  </a:lnTo>
                  <a:close/>
                  <a:moveTo>
                    <a:pt x="3681" y="1171"/>
                  </a:moveTo>
                  <a:lnTo>
                    <a:pt x="3681" y="1770"/>
                  </a:lnTo>
                  <a:lnTo>
                    <a:pt x="2690" y="1770"/>
                  </a:lnTo>
                  <a:lnTo>
                    <a:pt x="2690" y="1171"/>
                  </a:lnTo>
                  <a:close/>
                  <a:moveTo>
                    <a:pt x="4834" y="1171"/>
                  </a:moveTo>
                  <a:lnTo>
                    <a:pt x="4834" y="1770"/>
                  </a:lnTo>
                  <a:lnTo>
                    <a:pt x="3954" y="1770"/>
                  </a:lnTo>
                  <a:lnTo>
                    <a:pt x="3954" y="1171"/>
                  </a:lnTo>
                  <a:close/>
                  <a:moveTo>
                    <a:pt x="1153" y="2043"/>
                  </a:moveTo>
                  <a:lnTo>
                    <a:pt x="1153" y="2642"/>
                  </a:lnTo>
                  <a:lnTo>
                    <a:pt x="274" y="2642"/>
                  </a:lnTo>
                  <a:lnTo>
                    <a:pt x="274" y="2043"/>
                  </a:lnTo>
                  <a:close/>
                  <a:moveTo>
                    <a:pt x="2418" y="2043"/>
                  </a:moveTo>
                  <a:lnTo>
                    <a:pt x="2418" y="2642"/>
                  </a:lnTo>
                  <a:lnTo>
                    <a:pt x="1427" y="2642"/>
                  </a:lnTo>
                  <a:lnTo>
                    <a:pt x="1427" y="2043"/>
                  </a:lnTo>
                  <a:close/>
                  <a:moveTo>
                    <a:pt x="3681" y="2043"/>
                  </a:moveTo>
                  <a:lnTo>
                    <a:pt x="3681" y="2642"/>
                  </a:lnTo>
                  <a:lnTo>
                    <a:pt x="2690" y="2642"/>
                  </a:lnTo>
                  <a:lnTo>
                    <a:pt x="2690" y="2043"/>
                  </a:lnTo>
                  <a:close/>
                  <a:moveTo>
                    <a:pt x="4834" y="2043"/>
                  </a:moveTo>
                  <a:lnTo>
                    <a:pt x="4834" y="2642"/>
                  </a:lnTo>
                  <a:lnTo>
                    <a:pt x="3954" y="2642"/>
                  </a:lnTo>
                  <a:lnTo>
                    <a:pt x="3954" y="2043"/>
                  </a:lnTo>
                  <a:close/>
                  <a:moveTo>
                    <a:pt x="1153" y="2915"/>
                  </a:moveTo>
                  <a:lnTo>
                    <a:pt x="1153" y="3538"/>
                  </a:lnTo>
                  <a:lnTo>
                    <a:pt x="295" y="3538"/>
                  </a:lnTo>
                  <a:cubicBezTo>
                    <a:pt x="283" y="3538"/>
                    <a:pt x="274" y="3528"/>
                    <a:pt x="274" y="3516"/>
                  </a:cubicBezTo>
                  <a:lnTo>
                    <a:pt x="274" y="2915"/>
                  </a:lnTo>
                  <a:close/>
                  <a:moveTo>
                    <a:pt x="2418" y="2915"/>
                  </a:moveTo>
                  <a:lnTo>
                    <a:pt x="2418" y="3538"/>
                  </a:lnTo>
                  <a:lnTo>
                    <a:pt x="1427" y="3538"/>
                  </a:lnTo>
                  <a:lnTo>
                    <a:pt x="1427" y="2915"/>
                  </a:lnTo>
                  <a:close/>
                  <a:moveTo>
                    <a:pt x="3681" y="2915"/>
                  </a:moveTo>
                  <a:lnTo>
                    <a:pt x="3681" y="3538"/>
                  </a:lnTo>
                  <a:lnTo>
                    <a:pt x="2690" y="3538"/>
                  </a:lnTo>
                  <a:lnTo>
                    <a:pt x="2690" y="2915"/>
                  </a:lnTo>
                  <a:close/>
                  <a:moveTo>
                    <a:pt x="4834" y="2915"/>
                  </a:moveTo>
                  <a:lnTo>
                    <a:pt x="4834" y="3516"/>
                  </a:lnTo>
                  <a:cubicBezTo>
                    <a:pt x="4834" y="3528"/>
                    <a:pt x="4824" y="3538"/>
                    <a:pt x="4812" y="3538"/>
                  </a:cubicBezTo>
                  <a:lnTo>
                    <a:pt x="3954" y="3538"/>
                  </a:lnTo>
                  <a:lnTo>
                    <a:pt x="3954" y="2915"/>
                  </a:lnTo>
                  <a:close/>
                  <a:moveTo>
                    <a:pt x="378" y="1"/>
                  </a:moveTo>
                  <a:cubicBezTo>
                    <a:pt x="170" y="1"/>
                    <a:pt x="0" y="171"/>
                    <a:pt x="0" y="379"/>
                  </a:cubicBezTo>
                  <a:lnTo>
                    <a:pt x="0" y="3517"/>
                  </a:lnTo>
                  <a:cubicBezTo>
                    <a:pt x="0" y="3679"/>
                    <a:pt x="133" y="3812"/>
                    <a:pt x="295" y="3812"/>
                  </a:cubicBezTo>
                  <a:lnTo>
                    <a:pt x="4812" y="3812"/>
                  </a:lnTo>
                  <a:cubicBezTo>
                    <a:pt x="4975" y="3812"/>
                    <a:pt x="5107" y="3679"/>
                    <a:pt x="5107" y="3517"/>
                  </a:cubicBezTo>
                  <a:lnTo>
                    <a:pt x="5107" y="379"/>
                  </a:lnTo>
                  <a:cubicBezTo>
                    <a:pt x="5107" y="171"/>
                    <a:pt x="4938" y="1"/>
                    <a:pt x="47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8"/>
            <p:cNvSpPr/>
            <p:nvPr/>
          </p:nvSpPr>
          <p:spPr>
            <a:xfrm>
              <a:off x="5873075" y="1422100"/>
              <a:ext cx="185800" cy="233175"/>
            </a:xfrm>
            <a:custGeom>
              <a:rect b="b" l="l" r="r" t="t"/>
              <a:pathLst>
                <a:path extrusionOk="0" h="9327" w="7432">
                  <a:moveTo>
                    <a:pt x="3043" y="3091"/>
                  </a:moveTo>
                  <a:cubicBezTo>
                    <a:pt x="3128" y="3155"/>
                    <a:pt x="3231" y="3197"/>
                    <a:pt x="3344" y="3204"/>
                  </a:cubicBezTo>
                  <a:cubicBezTo>
                    <a:pt x="3720" y="3227"/>
                    <a:pt x="4103" y="3243"/>
                    <a:pt x="4484" y="3252"/>
                  </a:cubicBezTo>
                  <a:lnTo>
                    <a:pt x="4793" y="3786"/>
                  </a:lnTo>
                  <a:cubicBezTo>
                    <a:pt x="4855" y="3895"/>
                    <a:pt x="4968" y="3960"/>
                    <a:pt x="5093" y="3960"/>
                  </a:cubicBezTo>
                  <a:cubicBezTo>
                    <a:pt x="5219" y="3960"/>
                    <a:pt x="5332" y="3895"/>
                    <a:pt x="5395" y="3787"/>
                  </a:cubicBezTo>
                  <a:lnTo>
                    <a:pt x="5472" y="3653"/>
                  </a:lnTo>
                  <a:lnTo>
                    <a:pt x="5472" y="4221"/>
                  </a:lnTo>
                  <a:cubicBezTo>
                    <a:pt x="5472" y="4279"/>
                    <a:pt x="5425" y="4325"/>
                    <a:pt x="5368" y="4325"/>
                  </a:cubicBezTo>
                  <a:lnTo>
                    <a:pt x="1016" y="4325"/>
                  </a:lnTo>
                  <a:cubicBezTo>
                    <a:pt x="958" y="4325"/>
                    <a:pt x="912" y="4279"/>
                    <a:pt x="912" y="4221"/>
                  </a:cubicBezTo>
                  <a:lnTo>
                    <a:pt x="912" y="3111"/>
                  </a:lnTo>
                  <a:cubicBezTo>
                    <a:pt x="912" y="3100"/>
                    <a:pt x="921" y="3091"/>
                    <a:pt x="933" y="3091"/>
                  </a:cubicBezTo>
                  <a:close/>
                  <a:moveTo>
                    <a:pt x="5093" y="0"/>
                  </a:moveTo>
                  <a:cubicBezTo>
                    <a:pt x="4509" y="0"/>
                    <a:pt x="3924" y="19"/>
                    <a:pt x="3344" y="55"/>
                  </a:cubicBezTo>
                  <a:cubicBezTo>
                    <a:pt x="3082" y="72"/>
                    <a:pt x="2869" y="273"/>
                    <a:pt x="2837" y="531"/>
                  </a:cubicBezTo>
                  <a:cubicBezTo>
                    <a:pt x="2769" y="1078"/>
                    <a:pt x="2753" y="1630"/>
                    <a:pt x="2786" y="2179"/>
                  </a:cubicBezTo>
                  <a:lnTo>
                    <a:pt x="933" y="2179"/>
                  </a:lnTo>
                  <a:cubicBezTo>
                    <a:pt x="419" y="2179"/>
                    <a:pt x="1" y="2597"/>
                    <a:pt x="1" y="3111"/>
                  </a:cubicBezTo>
                  <a:lnTo>
                    <a:pt x="1" y="3823"/>
                  </a:lnTo>
                  <a:cubicBezTo>
                    <a:pt x="1" y="3899"/>
                    <a:pt x="63" y="3960"/>
                    <a:pt x="138" y="3960"/>
                  </a:cubicBezTo>
                  <a:cubicBezTo>
                    <a:pt x="213" y="3960"/>
                    <a:pt x="275" y="3899"/>
                    <a:pt x="275" y="3823"/>
                  </a:cubicBezTo>
                  <a:lnTo>
                    <a:pt x="275" y="3111"/>
                  </a:lnTo>
                  <a:cubicBezTo>
                    <a:pt x="275" y="2748"/>
                    <a:pt x="570" y="2452"/>
                    <a:pt x="934" y="2452"/>
                  </a:cubicBezTo>
                  <a:lnTo>
                    <a:pt x="2807" y="2452"/>
                  </a:lnTo>
                  <a:cubicBezTo>
                    <a:pt x="2816" y="2544"/>
                    <a:pt x="2826" y="2635"/>
                    <a:pt x="2837" y="2727"/>
                  </a:cubicBezTo>
                  <a:cubicBezTo>
                    <a:pt x="2840" y="2758"/>
                    <a:pt x="2848" y="2788"/>
                    <a:pt x="2856" y="2817"/>
                  </a:cubicBezTo>
                  <a:lnTo>
                    <a:pt x="934" y="2817"/>
                  </a:lnTo>
                  <a:cubicBezTo>
                    <a:pt x="771" y="2817"/>
                    <a:pt x="638" y="2948"/>
                    <a:pt x="638" y="3111"/>
                  </a:cubicBezTo>
                  <a:lnTo>
                    <a:pt x="638" y="4221"/>
                  </a:lnTo>
                  <a:cubicBezTo>
                    <a:pt x="638" y="4429"/>
                    <a:pt x="808" y="4598"/>
                    <a:pt x="1016" y="4598"/>
                  </a:cubicBezTo>
                  <a:lnTo>
                    <a:pt x="5368" y="4598"/>
                  </a:lnTo>
                  <a:cubicBezTo>
                    <a:pt x="5576" y="4598"/>
                    <a:pt x="5745" y="4429"/>
                    <a:pt x="5745" y="4221"/>
                  </a:cubicBezTo>
                  <a:lnTo>
                    <a:pt x="5745" y="3250"/>
                  </a:lnTo>
                  <a:cubicBezTo>
                    <a:pt x="5866" y="3248"/>
                    <a:pt x="5988" y="3244"/>
                    <a:pt x="6109" y="3240"/>
                  </a:cubicBezTo>
                  <a:lnTo>
                    <a:pt x="6109" y="8395"/>
                  </a:lnTo>
                  <a:cubicBezTo>
                    <a:pt x="6109" y="8758"/>
                    <a:pt x="5814" y="9054"/>
                    <a:pt x="5450" y="9054"/>
                  </a:cubicBezTo>
                  <a:lnTo>
                    <a:pt x="933" y="9054"/>
                  </a:lnTo>
                  <a:cubicBezTo>
                    <a:pt x="570" y="9054"/>
                    <a:pt x="275" y="8757"/>
                    <a:pt x="275" y="8395"/>
                  </a:cubicBezTo>
                  <a:lnTo>
                    <a:pt x="275" y="4369"/>
                  </a:lnTo>
                  <a:cubicBezTo>
                    <a:pt x="275" y="4294"/>
                    <a:pt x="213" y="4233"/>
                    <a:pt x="138" y="4233"/>
                  </a:cubicBezTo>
                  <a:cubicBezTo>
                    <a:pt x="61" y="4233"/>
                    <a:pt x="1" y="4294"/>
                    <a:pt x="1" y="4369"/>
                  </a:cubicBezTo>
                  <a:lnTo>
                    <a:pt x="1" y="8395"/>
                  </a:lnTo>
                  <a:cubicBezTo>
                    <a:pt x="1" y="8909"/>
                    <a:pt x="419" y="9327"/>
                    <a:pt x="933" y="9327"/>
                  </a:cubicBezTo>
                  <a:lnTo>
                    <a:pt x="5450" y="9327"/>
                  </a:lnTo>
                  <a:cubicBezTo>
                    <a:pt x="5964" y="9327"/>
                    <a:pt x="6382" y="8909"/>
                    <a:pt x="6382" y="8395"/>
                  </a:cubicBezTo>
                  <a:lnTo>
                    <a:pt x="6382" y="3228"/>
                  </a:lnTo>
                  <a:cubicBezTo>
                    <a:pt x="6537" y="3221"/>
                    <a:pt x="6690" y="3213"/>
                    <a:pt x="6842" y="3204"/>
                  </a:cubicBezTo>
                  <a:cubicBezTo>
                    <a:pt x="7105" y="3187"/>
                    <a:pt x="7318" y="2987"/>
                    <a:pt x="7349" y="2728"/>
                  </a:cubicBezTo>
                  <a:cubicBezTo>
                    <a:pt x="7355" y="2685"/>
                    <a:pt x="7359" y="2643"/>
                    <a:pt x="7364" y="2599"/>
                  </a:cubicBezTo>
                  <a:cubicBezTo>
                    <a:pt x="7373" y="2524"/>
                    <a:pt x="7319" y="2456"/>
                    <a:pt x="7244" y="2448"/>
                  </a:cubicBezTo>
                  <a:cubicBezTo>
                    <a:pt x="7239" y="2448"/>
                    <a:pt x="7234" y="2447"/>
                    <a:pt x="7229" y="2447"/>
                  </a:cubicBezTo>
                  <a:cubicBezTo>
                    <a:pt x="7160" y="2447"/>
                    <a:pt x="7100" y="2499"/>
                    <a:pt x="7093" y="2569"/>
                  </a:cubicBezTo>
                  <a:cubicBezTo>
                    <a:pt x="7089" y="2611"/>
                    <a:pt x="7083" y="2652"/>
                    <a:pt x="7078" y="2694"/>
                  </a:cubicBezTo>
                  <a:cubicBezTo>
                    <a:pt x="7063" y="2823"/>
                    <a:pt x="6956" y="2923"/>
                    <a:pt x="6826" y="2931"/>
                  </a:cubicBezTo>
                  <a:cubicBezTo>
                    <a:pt x="6429" y="2956"/>
                    <a:pt x="6023" y="2973"/>
                    <a:pt x="5620" y="2980"/>
                  </a:cubicBezTo>
                  <a:cubicBezTo>
                    <a:pt x="5573" y="2981"/>
                    <a:pt x="5529" y="3007"/>
                    <a:pt x="5505" y="3048"/>
                  </a:cubicBezTo>
                  <a:lnTo>
                    <a:pt x="5158" y="3650"/>
                  </a:lnTo>
                  <a:cubicBezTo>
                    <a:pt x="5138" y="3683"/>
                    <a:pt x="5107" y="3687"/>
                    <a:pt x="5093" y="3687"/>
                  </a:cubicBezTo>
                  <a:cubicBezTo>
                    <a:pt x="5081" y="3687"/>
                    <a:pt x="5048" y="3683"/>
                    <a:pt x="5028" y="3650"/>
                  </a:cubicBezTo>
                  <a:lnTo>
                    <a:pt x="4681" y="3048"/>
                  </a:lnTo>
                  <a:cubicBezTo>
                    <a:pt x="4658" y="3007"/>
                    <a:pt x="4613" y="2981"/>
                    <a:pt x="4566" y="2980"/>
                  </a:cubicBezTo>
                  <a:cubicBezTo>
                    <a:pt x="4163" y="2972"/>
                    <a:pt x="3758" y="2956"/>
                    <a:pt x="3361" y="2931"/>
                  </a:cubicBezTo>
                  <a:cubicBezTo>
                    <a:pt x="3231" y="2923"/>
                    <a:pt x="3124" y="2823"/>
                    <a:pt x="3108" y="2694"/>
                  </a:cubicBezTo>
                  <a:cubicBezTo>
                    <a:pt x="3021" y="1988"/>
                    <a:pt x="3021" y="1271"/>
                    <a:pt x="3108" y="565"/>
                  </a:cubicBezTo>
                  <a:cubicBezTo>
                    <a:pt x="3124" y="436"/>
                    <a:pt x="3231" y="336"/>
                    <a:pt x="3360" y="328"/>
                  </a:cubicBezTo>
                  <a:cubicBezTo>
                    <a:pt x="3935" y="292"/>
                    <a:pt x="4514" y="274"/>
                    <a:pt x="5093" y="274"/>
                  </a:cubicBezTo>
                  <a:cubicBezTo>
                    <a:pt x="5672" y="274"/>
                    <a:pt x="6251" y="292"/>
                    <a:pt x="6826" y="328"/>
                  </a:cubicBezTo>
                  <a:cubicBezTo>
                    <a:pt x="6957" y="336"/>
                    <a:pt x="7063" y="436"/>
                    <a:pt x="7078" y="565"/>
                  </a:cubicBezTo>
                  <a:cubicBezTo>
                    <a:pt x="7139" y="1053"/>
                    <a:pt x="7158" y="1548"/>
                    <a:pt x="7135" y="2036"/>
                  </a:cubicBezTo>
                  <a:cubicBezTo>
                    <a:pt x="7131" y="2111"/>
                    <a:pt x="7189" y="2175"/>
                    <a:pt x="7265" y="2179"/>
                  </a:cubicBezTo>
                  <a:cubicBezTo>
                    <a:pt x="7267" y="2179"/>
                    <a:pt x="7268" y="2179"/>
                    <a:pt x="7270" y="2179"/>
                  </a:cubicBezTo>
                  <a:cubicBezTo>
                    <a:pt x="7343" y="2179"/>
                    <a:pt x="7405" y="2123"/>
                    <a:pt x="7408" y="2049"/>
                  </a:cubicBezTo>
                  <a:cubicBezTo>
                    <a:pt x="7431" y="1545"/>
                    <a:pt x="7412" y="1034"/>
                    <a:pt x="7350" y="532"/>
                  </a:cubicBezTo>
                  <a:cubicBezTo>
                    <a:pt x="7318" y="273"/>
                    <a:pt x="7105" y="72"/>
                    <a:pt x="6842" y="55"/>
                  </a:cubicBezTo>
                  <a:cubicBezTo>
                    <a:pt x="6262" y="19"/>
                    <a:pt x="5678" y="0"/>
                    <a:pt x="50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8"/>
            <p:cNvSpPr/>
            <p:nvPr/>
          </p:nvSpPr>
          <p:spPr>
            <a:xfrm>
              <a:off x="5971650" y="1432950"/>
              <a:ext cx="56775" cy="49400"/>
            </a:xfrm>
            <a:custGeom>
              <a:rect b="b" l="l" r="r" t="t"/>
              <a:pathLst>
                <a:path extrusionOk="0" h="1976" w="2271">
                  <a:moveTo>
                    <a:pt x="1327" y="0"/>
                  </a:moveTo>
                  <a:cubicBezTo>
                    <a:pt x="1268" y="0"/>
                    <a:pt x="1215" y="39"/>
                    <a:pt x="1196" y="96"/>
                  </a:cubicBezTo>
                  <a:lnTo>
                    <a:pt x="804" y="1351"/>
                  </a:lnTo>
                  <a:lnTo>
                    <a:pt x="676" y="873"/>
                  </a:lnTo>
                  <a:cubicBezTo>
                    <a:pt x="660" y="814"/>
                    <a:pt x="605" y="771"/>
                    <a:pt x="544" y="771"/>
                  </a:cubicBezTo>
                  <a:lnTo>
                    <a:pt x="137" y="771"/>
                  </a:lnTo>
                  <a:cubicBezTo>
                    <a:pt x="61" y="771"/>
                    <a:pt x="0" y="833"/>
                    <a:pt x="0" y="908"/>
                  </a:cubicBezTo>
                  <a:cubicBezTo>
                    <a:pt x="0" y="983"/>
                    <a:pt x="61" y="1045"/>
                    <a:pt x="137" y="1045"/>
                  </a:cubicBezTo>
                  <a:lnTo>
                    <a:pt x="440" y="1045"/>
                  </a:lnTo>
                  <a:lnTo>
                    <a:pt x="663" y="1875"/>
                  </a:lnTo>
                  <a:cubicBezTo>
                    <a:pt x="679" y="1934"/>
                    <a:pt x="731" y="1975"/>
                    <a:pt x="792" y="1976"/>
                  </a:cubicBezTo>
                  <a:lnTo>
                    <a:pt x="795" y="1976"/>
                  </a:lnTo>
                  <a:cubicBezTo>
                    <a:pt x="855" y="1976"/>
                    <a:pt x="907" y="1938"/>
                    <a:pt x="926" y="1880"/>
                  </a:cubicBezTo>
                  <a:lnTo>
                    <a:pt x="1428" y="274"/>
                  </a:lnTo>
                  <a:lnTo>
                    <a:pt x="2133" y="274"/>
                  </a:lnTo>
                  <a:cubicBezTo>
                    <a:pt x="2210" y="274"/>
                    <a:pt x="2270" y="212"/>
                    <a:pt x="2270" y="137"/>
                  </a:cubicBezTo>
                  <a:cubicBezTo>
                    <a:pt x="2270" y="62"/>
                    <a:pt x="2210" y="0"/>
                    <a:pt x="21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8"/>
            <p:cNvSpPr/>
            <p:nvPr/>
          </p:nvSpPr>
          <p:spPr>
            <a:xfrm>
              <a:off x="6004550" y="1448950"/>
              <a:ext cx="24650" cy="39250"/>
            </a:xfrm>
            <a:custGeom>
              <a:rect b="b" l="l" r="r" t="t"/>
              <a:pathLst>
                <a:path extrusionOk="0" h="1570" w="986">
                  <a:moveTo>
                    <a:pt x="469" y="1"/>
                  </a:moveTo>
                  <a:cubicBezTo>
                    <a:pt x="249" y="1"/>
                    <a:pt x="59" y="157"/>
                    <a:pt x="16" y="373"/>
                  </a:cubicBezTo>
                  <a:cubicBezTo>
                    <a:pt x="1" y="447"/>
                    <a:pt x="49" y="518"/>
                    <a:pt x="123" y="534"/>
                  </a:cubicBezTo>
                  <a:cubicBezTo>
                    <a:pt x="132" y="536"/>
                    <a:pt x="141" y="536"/>
                    <a:pt x="150" y="536"/>
                  </a:cubicBezTo>
                  <a:cubicBezTo>
                    <a:pt x="214" y="536"/>
                    <a:pt x="271" y="491"/>
                    <a:pt x="284" y="426"/>
                  </a:cubicBezTo>
                  <a:cubicBezTo>
                    <a:pt x="302" y="338"/>
                    <a:pt x="379" y="273"/>
                    <a:pt x="469" y="273"/>
                  </a:cubicBezTo>
                  <a:cubicBezTo>
                    <a:pt x="570" y="273"/>
                    <a:pt x="654" y="355"/>
                    <a:pt x="657" y="455"/>
                  </a:cubicBezTo>
                  <a:lnTo>
                    <a:pt x="653" y="487"/>
                  </a:lnTo>
                  <a:cubicBezTo>
                    <a:pt x="637" y="550"/>
                    <a:pt x="599" y="626"/>
                    <a:pt x="540" y="709"/>
                  </a:cubicBezTo>
                  <a:cubicBezTo>
                    <a:pt x="340" y="997"/>
                    <a:pt x="219" y="1155"/>
                    <a:pt x="154" y="1239"/>
                  </a:cubicBezTo>
                  <a:cubicBezTo>
                    <a:pt x="74" y="1344"/>
                    <a:pt x="41" y="1387"/>
                    <a:pt x="65" y="1464"/>
                  </a:cubicBezTo>
                  <a:cubicBezTo>
                    <a:pt x="78" y="1508"/>
                    <a:pt x="112" y="1543"/>
                    <a:pt x="157" y="1557"/>
                  </a:cubicBezTo>
                  <a:cubicBezTo>
                    <a:pt x="175" y="1564"/>
                    <a:pt x="193" y="1570"/>
                    <a:pt x="442" y="1570"/>
                  </a:cubicBezTo>
                  <a:cubicBezTo>
                    <a:pt x="537" y="1570"/>
                    <a:pt x="669" y="1569"/>
                    <a:pt x="849" y="1567"/>
                  </a:cubicBezTo>
                  <a:cubicBezTo>
                    <a:pt x="926" y="1566"/>
                    <a:pt x="985" y="1504"/>
                    <a:pt x="984" y="1429"/>
                  </a:cubicBezTo>
                  <a:cubicBezTo>
                    <a:pt x="983" y="1354"/>
                    <a:pt x="923" y="1294"/>
                    <a:pt x="850" y="1294"/>
                  </a:cubicBezTo>
                  <a:cubicBezTo>
                    <a:pt x="849" y="1294"/>
                    <a:pt x="847" y="1294"/>
                    <a:pt x="846" y="1294"/>
                  </a:cubicBezTo>
                  <a:cubicBezTo>
                    <a:pt x="712" y="1295"/>
                    <a:pt x="569" y="1296"/>
                    <a:pt x="454" y="1297"/>
                  </a:cubicBezTo>
                  <a:cubicBezTo>
                    <a:pt x="525" y="1201"/>
                    <a:pt x="626" y="1064"/>
                    <a:pt x="765" y="866"/>
                  </a:cubicBezTo>
                  <a:cubicBezTo>
                    <a:pt x="845" y="751"/>
                    <a:pt x="898" y="642"/>
                    <a:pt x="920" y="543"/>
                  </a:cubicBezTo>
                  <a:cubicBezTo>
                    <a:pt x="921" y="538"/>
                    <a:pt x="922" y="534"/>
                    <a:pt x="923" y="529"/>
                  </a:cubicBezTo>
                  <a:lnTo>
                    <a:pt x="930" y="480"/>
                  </a:lnTo>
                  <a:cubicBezTo>
                    <a:pt x="931" y="474"/>
                    <a:pt x="931" y="468"/>
                    <a:pt x="931" y="463"/>
                  </a:cubicBezTo>
                  <a:cubicBezTo>
                    <a:pt x="931" y="208"/>
                    <a:pt x="724" y="1"/>
                    <a:pt x="4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78"/>
          <p:cNvGrpSpPr/>
          <p:nvPr/>
        </p:nvGrpSpPr>
        <p:grpSpPr>
          <a:xfrm>
            <a:off x="807961" y="2664241"/>
            <a:ext cx="427387" cy="425289"/>
            <a:chOff x="1529650" y="2212550"/>
            <a:chExt cx="234300" cy="233150"/>
          </a:xfrm>
        </p:grpSpPr>
        <p:sp>
          <p:nvSpPr>
            <p:cNvPr id="2198" name="Google Shape;2198;p78"/>
            <p:cNvSpPr/>
            <p:nvPr/>
          </p:nvSpPr>
          <p:spPr>
            <a:xfrm>
              <a:off x="1630000" y="2228775"/>
              <a:ext cx="33600" cy="33600"/>
            </a:xfrm>
            <a:custGeom>
              <a:rect b="b" l="l" r="r" t="t"/>
              <a:pathLst>
                <a:path extrusionOk="0" h="1344" w="1344">
                  <a:moveTo>
                    <a:pt x="672" y="274"/>
                  </a:moveTo>
                  <a:cubicBezTo>
                    <a:pt x="891" y="274"/>
                    <a:pt x="1070" y="452"/>
                    <a:pt x="1070" y="672"/>
                  </a:cubicBezTo>
                  <a:cubicBezTo>
                    <a:pt x="1070" y="891"/>
                    <a:pt x="891" y="1070"/>
                    <a:pt x="672" y="1070"/>
                  </a:cubicBezTo>
                  <a:cubicBezTo>
                    <a:pt x="453" y="1070"/>
                    <a:pt x="274" y="891"/>
                    <a:pt x="274" y="672"/>
                  </a:cubicBezTo>
                  <a:cubicBezTo>
                    <a:pt x="274" y="452"/>
                    <a:pt x="453" y="274"/>
                    <a:pt x="672" y="274"/>
                  </a:cubicBezTo>
                  <a:close/>
                  <a:moveTo>
                    <a:pt x="672" y="0"/>
                  </a:moveTo>
                  <a:cubicBezTo>
                    <a:pt x="302" y="0"/>
                    <a:pt x="1" y="302"/>
                    <a:pt x="1" y="672"/>
                  </a:cubicBezTo>
                  <a:cubicBezTo>
                    <a:pt x="1" y="1041"/>
                    <a:pt x="302" y="1343"/>
                    <a:pt x="672" y="1343"/>
                  </a:cubicBezTo>
                  <a:cubicBezTo>
                    <a:pt x="1042" y="1343"/>
                    <a:pt x="1343" y="1041"/>
                    <a:pt x="1343" y="672"/>
                  </a:cubicBezTo>
                  <a:cubicBezTo>
                    <a:pt x="1343" y="302"/>
                    <a:pt x="1042" y="0"/>
                    <a:pt x="6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8"/>
            <p:cNvSpPr/>
            <p:nvPr/>
          </p:nvSpPr>
          <p:spPr>
            <a:xfrm>
              <a:off x="1529650" y="2212550"/>
              <a:ext cx="234300" cy="233150"/>
            </a:xfrm>
            <a:custGeom>
              <a:rect b="b" l="l" r="r" t="t"/>
              <a:pathLst>
                <a:path extrusionOk="0" h="9326" w="9372">
                  <a:moveTo>
                    <a:pt x="4686" y="3158"/>
                  </a:moveTo>
                  <a:cubicBezTo>
                    <a:pt x="4937" y="3158"/>
                    <a:pt x="5142" y="3362"/>
                    <a:pt x="5142" y="3614"/>
                  </a:cubicBezTo>
                  <a:lnTo>
                    <a:pt x="5142" y="3785"/>
                  </a:lnTo>
                  <a:lnTo>
                    <a:pt x="5001" y="3676"/>
                  </a:lnTo>
                  <a:cubicBezTo>
                    <a:pt x="4909" y="3605"/>
                    <a:pt x="4797" y="3570"/>
                    <a:pt x="4686" y="3570"/>
                  </a:cubicBezTo>
                  <a:cubicBezTo>
                    <a:pt x="4575" y="3570"/>
                    <a:pt x="4464" y="3605"/>
                    <a:pt x="4371" y="3676"/>
                  </a:cubicBezTo>
                  <a:lnTo>
                    <a:pt x="4229" y="3785"/>
                  </a:lnTo>
                  <a:lnTo>
                    <a:pt x="4229" y="3614"/>
                  </a:lnTo>
                  <a:cubicBezTo>
                    <a:pt x="4229" y="3362"/>
                    <a:pt x="4434" y="3158"/>
                    <a:pt x="4686" y="3158"/>
                  </a:cubicBezTo>
                  <a:close/>
                  <a:moveTo>
                    <a:pt x="6029" y="2642"/>
                  </a:moveTo>
                  <a:lnTo>
                    <a:pt x="6029" y="4463"/>
                  </a:lnTo>
                  <a:lnTo>
                    <a:pt x="5416" y="3994"/>
                  </a:lnTo>
                  <a:lnTo>
                    <a:pt x="5416" y="3614"/>
                  </a:lnTo>
                  <a:cubicBezTo>
                    <a:pt x="5416" y="3211"/>
                    <a:pt x="5089" y="2885"/>
                    <a:pt x="4686" y="2885"/>
                  </a:cubicBezTo>
                  <a:cubicBezTo>
                    <a:pt x="4284" y="2885"/>
                    <a:pt x="3957" y="3211"/>
                    <a:pt x="3957" y="3614"/>
                  </a:cubicBezTo>
                  <a:lnTo>
                    <a:pt x="3957" y="3994"/>
                  </a:lnTo>
                  <a:lnTo>
                    <a:pt x="3344" y="4463"/>
                  </a:lnTo>
                  <a:lnTo>
                    <a:pt x="3344" y="2642"/>
                  </a:lnTo>
                  <a:close/>
                  <a:moveTo>
                    <a:pt x="2281" y="3371"/>
                  </a:moveTo>
                  <a:lnTo>
                    <a:pt x="2281" y="3860"/>
                  </a:lnTo>
                  <a:lnTo>
                    <a:pt x="967" y="4866"/>
                  </a:lnTo>
                  <a:cubicBezTo>
                    <a:pt x="910" y="4910"/>
                    <a:pt x="838" y="4934"/>
                    <a:pt x="765" y="4934"/>
                  </a:cubicBezTo>
                  <a:lnTo>
                    <a:pt x="331" y="4934"/>
                  </a:lnTo>
                  <a:cubicBezTo>
                    <a:pt x="326" y="4934"/>
                    <a:pt x="308" y="4934"/>
                    <a:pt x="301" y="4913"/>
                  </a:cubicBezTo>
                  <a:cubicBezTo>
                    <a:pt x="294" y="4891"/>
                    <a:pt x="307" y="4881"/>
                    <a:pt x="312" y="4878"/>
                  </a:cubicBezTo>
                  <a:lnTo>
                    <a:pt x="2281" y="3371"/>
                  </a:lnTo>
                  <a:close/>
                  <a:moveTo>
                    <a:pt x="7091" y="3371"/>
                  </a:moveTo>
                  <a:lnTo>
                    <a:pt x="9060" y="4878"/>
                  </a:lnTo>
                  <a:cubicBezTo>
                    <a:pt x="9065" y="4881"/>
                    <a:pt x="9078" y="4891"/>
                    <a:pt x="9071" y="4913"/>
                  </a:cubicBezTo>
                  <a:cubicBezTo>
                    <a:pt x="9064" y="4935"/>
                    <a:pt x="9047" y="4935"/>
                    <a:pt x="9041" y="4935"/>
                  </a:cubicBezTo>
                  <a:lnTo>
                    <a:pt x="8607" y="4935"/>
                  </a:lnTo>
                  <a:cubicBezTo>
                    <a:pt x="8535" y="4935"/>
                    <a:pt x="8463" y="4910"/>
                    <a:pt x="8405" y="4866"/>
                  </a:cubicBezTo>
                  <a:lnTo>
                    <a:pt x="7091" y="3860"/>
                  </a:lnTo>
                  <a:lnTo>
                    <a:pt x="7091" y="3371"/>
                  </a:lnTo>
                  <a:close/>
                  <a:moveTo>
                    <a:pt x="3071" y="2642"/>
                  </a:moveTo>
                  <a:lnTo>
                    <a:pt x="3071" y="4672"/>
                  </a:lnTo>
                  <a:lnTo>
                    <a:pt x="2554" y="5067"/>
                  </a:lnTo>
                  <a:lnTo>
                    <a:pt x="2554" y="2642"/>
                  </a:lnTo>
                  <a:close/>
                  <a:moveTo>
                    <a:pt x="6818" y="2642"/>
                  </a:moveTo>
                  <a:lnTo>
                    <a:pt x="6818" y="5067"/>
                  </a:lnTo>
                  <a:lnTo>
                    <a:pt x="6302" y="4672"/>
                  </a:lnTo>
                  <a:lnTo>
                    <a:pt x="6302" y="2642"/>
                  </a:lnTo>
                  <a:close/>
                  <a:moveTo>
                    <a:pt x="4686" y="3843"/>
                  </a:moveTo>
                  <a:cubicBezTo>
                    <a:pt x="4739" y="3843"/>
                    <a:pt x="4792" y="3860"/>
                    <a:pt x="4835" y="3894"/>
                  </a:cubicBezTo>
                  <a:lnTo>
                    <a:pt x="7409" y="5864"/>
                  </a:lnTo>
                  <a:cubicBezTo>
                    <a:pt x="7415" y="5867"/>
                    <a:pt x="7428" y="5878"/>
                    <a:pt x="7421" y="5899"/>
                  </a:cubicBezTo>
                  <a:cubicBezTo>
                    <a:pt x="7414" y="5921"/>
                    <a:pt x="7396" y="5921"/>
                    <a:pt x="7391" y="5921"/>
                  </a:cubicBezTo>
                  <a:lnTo>
                    <a:pt x="6954" y="5921"/>
                  </a:lnTo>
                  <a:cubicBezTo>
                    <a:pt x="6882" y="5921"/>
                    <a:pt x="6811" y="5896"/>
                    <a:pt x="6755" y="5853"/>
                  </a:cubicBezTo>
                  <a:lnTo>
                    <a:pt x="5001" y="4510"/>
                  </a:lnTo>
                  <a:cubicBezTo>
                    <a:pt x="4909" y="4439"/>
                    <a:pt x="4797" y="4403"/>
                    <a:pt x="4686" y="4403"/>
                  </a:cubicBezTo>
                  <a:cubicBezTo>
                    <a:pt x="4575" y="4403"/>
                    <a:pt x="4464" y="4439"/>
                    <a:pt x="4371" y="4510"/>
                  </a:cubicBezTo>
                  <a:lnTo>
                    <a:pt x="2618" y="5853"/>
                  </a:lnTo>
                  <a:cubicBezTo>
                    <a:pt x="2560" y="5896"/>
                    <a:pt x="2489" y="5920"/>
                    <a:pt x="2417" y="5921"/>
                  </a:cubicBezTo>
                  <a:lnTo>
                    <a:pt x="1981" y="5921"/>
                  </a:lnTo>
                  <a:cubicBezTo>
                    <a:pt x="1975" y="5921"/>
                    <a:pt x="1959" y="5921"/>
                    <a:pt x="1952" y="5899"/>
                  </a:cubicBezTo>
                  <a:cubicBezTo>
                    <a:pt x="1944" y="5878"/>
                    <a:pt x="1958" y="5867"/>
                    <a:pt x="1962" y="5864"/>
                  </a:cubicBezTo>
                  <a:lnTo>
                    <a:pt x="4537" y="3894"/>
                  </a:lnTo>
                  <a:cubicBezTo>
                    <a:pt x="4581" y="3860"/>
                    <a:pt x="4633" y="3843"/>
                    <a:pt x="4686" y="3843"/>
                  </a:cubicBezTo>
                  <a:close/>
                  <a:moveTo>
                    <a:pt x="2072" y="6576"/>
                  </a:moveTo>
                  <a:cubicBezTo>
                    <a:pt x="2187" y="6576"/>
                    <a:pt x="2281" y="6670"/>
                    <a:pt x="2281" y="6785"/>
                  </a:cubicBezTo>
                  <a:lnTo>
                    <a:pt x="2281" y="7269"/>
                  </a:lnTo>
                  <a:lnTo>
                    <a:pt x="1863" y="7269"/>
                  </a:lnTo>
                  <a:lnTo>
                    <a:pt x="1863" y="6785"/>
                  </a:lnTo>
                  <a:cubicBezTo>
                    <a:pt x="1863" y="6670"/>
                    <a:pt x="1957" y="6576"/>
                    <a:pt x="2072" y="6576"/>
                  </a:cubicBezTo>
                  <a:close/>
                  <a:moveTo>
                    <a:pt x="7300" y="6576"/>
                  </a:moveTo>
                  <a:cubicBezTo>
                    <a:pt x="7416" y="6576"/>
                    <a:pt x="7509" y="6670"/>
                    <a:pt x="7509" y="6785"/>
                  </a:cubicBezTo>
                  <a:lnTo>
                    <a:pt x="7509" y="7270"/>
                  </a:lnTo>
                  <a:lnTo>
                    <a:pt x="7091" y="7270"/>
                  </a:lnTo>
                  <a:lnTo>
                    <a:pt x="7091" y="6785"/>
                  </a:lnTo>
                  <a:cubicBezTo>
                    <a:pt x="7091" y="6670"/>
                    <a:pt x="7185" y="6576"/>
                    <a:pt x="7300" y="6576"/>
                  </a:cubicBezTo>
                  <a:close/>
                  <a:moveTo>
                    <a:pt x="2072" y="8000"/>
                  </a:moveTo>
                  <a:cubicBezTo>
                    <a:pt x="2187" y="8000"/>
                    <a:pt x="2281" y="8093"/>
                    <a:pt x="2281" y="8209"/>
                  </a:cubicBezTo>
                  <a:lnTo>
                    <a:pt x="2281" y="8694"/>
                  </a:lnTo>
                  <a:lnTo>
                    <a:pt x="1863" y="8694"/>
                  </a:lnTo>
                  <a:lnTo>
                    <a:pt x="1863" y="8209"/>
                  </a:lnTo>
                  <a:cubicBezTo>
                    <a:pt x="1863" y="8093"/>
                    <a:pt x="1957" y="8000"/>
                    <a:pt x="2072" y="8000"/>
                  </a:cubicBezTo>
                  <a:close/>
                  <a:moveTo>
                    <a:pt x="7300" y="8000"/>
                  </a:moveTo>
                  <a:cubicBezTo>
                    <a:pt x="7416" y="8000"/>
                    <a:pt x="7509" y="8093"/>
                    <a:pt x="7509" y="8209"/>
                  </a:cubicBezTo>
                  <a:lnTo>
                    <a:pt x="7509" y="8694"/>
                  </a:lnTo>
                  <a:lnTo>
                    <a:pt x="7091" y="8694"/>
                  </a:lnTo>
                  <a:lnTo>
                    <a:pt x="7091" y="8209"/>
                  </a:lnTo>
                  <a:cubicBezTo>
                    <a:pt x="7091" y="8093"/>
                    <a:pt x="7185" y="8000"/>
                    <a:pt x="7300" y="8000"/>
                  </a:cubicBezTo>
                  <a:close/>
                  <a:moveTo>
                    <a:pt x="4150" y="7360"/>
                  </a:moveTo>
                  <a:cubicBezTo>
                    <a:pt x="4370" y="7360"/>
                    <a:pt x="4549" y="7540"/>
                    <a:pt x="4549" y="7760"/>
                  </a:cubicBezTo>
                  <a:lnTo>
                    <a:pt x="4549" y="9047"/>
                  </a:lnTo>
                  <a:lnTo>
                    <a:pt x="3750" y="9047"/>
                  </a:lnTo>
                  <a:lnTo>
                    <a:pt x="3750" y="7760"/>
                  </a:lnTo>
                  <a:cubicBezTo>
                    <a:pt x="3750" y="7540"/>
                    <a:pt x="3929" y="7360"/>
                    <a:pt x="4150" y="7360"/>
                  </a:cubicBezTo>
                  <a:close/>
                  <a:moveTo>
                    <a:pt x="5222" y="7360"/>
                  </a:moveTo>
                  <a:cubicBezTo>
                    <a:pt x="5442" y="7360"/>
                    <a:pt x="5621" y="7540"/>
                    <a:pt x="5621" y="7760"/>
                  </a:cubicBezTo>
                  <a:lnTo>
                    <a:pt x="5621" y="9047"/>
                  </a:lnTo>
                  <a:lnTo>
                    <a:pt x="4822" y="9047"/>
                  </a:lnTo>
                  <a:lnTo>
                    <a:pt x="4822" y="7760"/>
                  </a:lnTo>
                  <a:cubicBezTo>
                    <a:pt x="4822" y="7540"/>
                    <a:pt x="5002" y="7360"/>
                    <a:pt x="5222" y="7360"/>
                  </a:cubicBezTo>
                  <a:close/>
                  <a:moveTo>
                    <a:pt x="4686" y="4676"/>
                  </a:moveTo>
                  <a:cubicBezTo>
                    <a:pt x="4739" y="4676"/>
                    <a:pt x="4792" y="4693"/>
                    <a:pt x="4835" y="4727"/>
                  </a:cubicBezTo>
                  <a:lnTo>
                    <a:pt x="6589" y="6069"/>
                  </a:lnTo>
                  <a:cubicBezTo>
                    <a:pt x="6657" y="6121"/>
                    <a:pt x="6735" y="6158"/>
                    <a:pt x="6818" y="6177"/>
                  </a:cubicBezTo>
                  <a:lnTo>
                    <a:pt x="6818" y="9047"/>
                  </a:lnTo>
                  <a:lnTo>
                    <a:pt x="5895" y="9047"/>
                  </a:lnTo>
                  <a:lnTo>
                    <a:pt x="5895" y="7760"/>
                  </a:lnTo>
                  <a:cubicBezTo>
                    <a:pt x="5895" y="7389"/>
                    <a:pt x="5593" y="7088"/>
                    <a:pt x="5223" y="7088"/>
                  </a:cubicBezTo>
                  <a:cubicBezTo>
                    <a:pt x="5003" y="7088"/>
                    <a:pt x="4809" y="7193"/>
                    <a:pt x="4686" y="7354"/>
                  </a:cubicBezTo>
                  <a:cubicBezTo>
                    <a:pt x="4564" y="7193"/>
                    <a:pt x="4369" y="7088"/>
                    <a:pt x="4150" y="7088"/>
                  </a:cubicBezTo>
                  <a:cubicBezTo>
                    <a:pt x="3779" y="7088"/>
                    <a:pt x="3477" y="7389"/>
                    <a:pt x="3477" y="7760"/>
                  </a:cubicBezTo>
                  <a:lnTo>
                    <a:pt x="3477" y="9047"/>
                  </a:lnTo>
                  <a:lnTo>
                    <a:pt x="2554" y="9047"/>
                  </a:lnTo>
                  <a:lnTo>
                    <a:pt x="2554" y="6177"/>
                  </a:lnTo>
                  <a:cubicBezTo>
                    <a:pt x="2636" y="6158"/>
                    <a:pt x="2716" y="6121"/>
                    <a:pt x="2783" y="6069"/>
                  </a:cubicBezTo>
                  <a:lnTo>
                    <a:pt x="4537" y="4727"/>
                  </a:lnTo>
                  <a:cubicBezTo>
                    <a:pt x="4581" y="4693"/>
                    <a:pt x="4633" y="4676"/>
                    <a:pt x="4686" y="4676"/>
                  </a:cubicBezTo>
                  <a:close/>
                  <a:moveTo>
                    <a:pt x="2281" y="4204"/>
                  </a:moveTo>
                  <a:lnTo>
                    <a:pt x="2281" y="5276"/>
                  </a:lnTo>
                  <a:lnTo>
                    <a:pt x="1796" y="5647"/>
                  </a:lnTo>
                  <a:cubicBezTo>
                    <a:pt x="1691" y="5728"/>
                    <a:pt x="1651" y="5861"/>
                    <a:pt x="1693" y="5987"/>
                  </a:cubicBezTo>
                  <a:cubicBezTo>
                    <a:pt x="1735" y="6113"/>
                    <a:pt x="1849" y="6194"/>
                    <a:pt x="1981" y="6194"/>
                  </a:cubicBezTo>
                  <a:lnTo>
                    <a:pt x="2281" y="6194"/>
                  </a:lnTo>
                  <a:lnTo>
                    <a:pt x="2281" y="6350"/>
                  </a:lnTo>
                  <a:cubicBezTo>
                    <a:pt x="2217" y="6319"/>
                    <a:pt x="2147" y="6302"/>
                    <a:pt x="2072" y="6302"/>
                  </a:cubicBezTo>
                  <a:cubicBezTo>
                    <a:pt x="1806" y="6302"/>
                    <a:pt x="1590" y="6518"/>
                    <a:pt x="1590" y="6784"/>
                  </a:cubicBezTo>
                  <a:lnTo>
                    <a:pt x="1590" y="7406"/>
                  </a:lnTo>
                  <a:cubicBezTo>
                    <a:pt x="1590" y="7481"/>
                    <a:pt x="1651" y="7542"/>
                    <a:pt x="1726" y="7542"/>
                  </a:cubicBezTo>
                  <a:lnTo>
                    <a:pt x="2281" y="7542"/>
                  </a:lnTo>
                  <a:lnTo>
                    <a:pt x="2281" y="7774"/>
                  </a:lnTo>
                  <a:cubicBezTo>
                    <a:pt x="2217" y="7744"/>
                    <a:pt x="2146" y="7727"/>
                    <a:pt x="2072" y="7727"/>
                  </a:cubicBezTo>
                  <a:cubicBezTo>
                    <a:pt x="1806" y="7727"/>
                    <a:pt x="1590" y="7943"/>
                    <a:pt x="1590" y="8209"/>
                  </a:cubicBezTo>
                  <a:lnTo>
                    <a:pt x="1590" y="8830"/>
                  </a:lnTo>
                  <a:cubicBezTo>
                    <a:pt x="1590" y="8906"/>
                    <a:pt x="1651" y="8967"/>
                    <a:pt x="1726" y="8967"/>
                  </a:cubicBezTo>
                  <a:lnTo>
                    <a:pt x="2281" y="8967"/>
                  </a:lnTo>
                  <a:lnTo>
                    <a:pt x="2281" y="9053"/>
                  </a:lnTo>
                  <a:lnTo>
                    <a:pt x="1187" y="9053"/>
                  </a:lnTo>
                  <a:lnTo>
                    <a:pt x="1187" y="5042"/>
                  </a:lnTo>
                  <a:lnTo>
                    <a:pt x="2281" y="4204"/>
                  </a:lnTo>
                  <a:close/>
                  <a:moveTo>
                    <a:pt x="4686" y="0"/>
                  </a:moveTo>
                  <a:cubicBezTo>
                    <a:pt x="4589" y="0"/>
                    <a:pt x="4492" y="31"/>
                    <a:pt x="4411" y="93"/>
                  </a:cubicBezTo>
                  <a:lnTo>
                    <a:pt x="2800" y="1327"/>
                  </a:lnTo>
                  <a:cubicBezTo>
                    <a:pt x="2740" y="1372"/>
                    <a:pt x="2729" y="1458"/>
                    <a:pt x="2775" y="1517"/>
                  </a:cubicBezTo>
                  <a:cubicBezTo>
                    <a:pt x="2802" y="1553"/>
                    <a:pt x="2843" y="1571"/>
                    <a:pt x="2884" y="1571"/>
                  </a:cubicBezTo>
                  <a:cubicBezTo>
                    <a:pt x="2913" y="1571"/>
                    <a:pt x="2942" y="1562"/>
                    <a:pt x="2967" y="1543"/>
                  </a:cubicBezTo>
                  <a:lnTo>
                    <a:pt x="4577" y="310"/>
                  </a:lnTo>
                  <a:cubicBezTo>
                    <a:pt x="4609" y="285"/>
                    <a:pt x="4648" y="273"/>
                    <a:pt x="4687" y="273"/>
                  </a:cubicBezTo>
                  <a:cubicBezTo>
                    <a:pt x="4725" y="273"/>
                    <a:pt x="4763" y="285"/>
                    <a:pt x="4795" y="310"/>
                  </a:cubicBezTo>
                  <a:lnTo>
                    <a:pt x="7064" y="2047"/>
                  </a:lnTo>
                  <a:cubicBezTo>
                    <a:pt x="7158" y="2120"/>
                    <a:pt x="7135" y="2219"/>
                    <a:pt x="7124" y="2246"/>
                  </a:cubicBezTo>
                  <a:cubicBezTo>
                    <a:pt x="7115" y="2275"/>
                    <a:pt x="7074" y="2368"/>
                    <a:pt x="6954" y="2368"/>
                  </a:cubicBezTo>
                  <a:lnTo>
                    <a:pt x="2417" y="2368"/>
                  </a:lnTo>
                  <a:cubicBezTo>
                    <a:pt x="2299" y="2368"/>
                    <a:pt x="2257" y="2275"/>
                    <a:pt x="2248" y="2246"/>
                  </a:cubicBezTo>
                  <a:cubicBezTo>
                    <a:pt x="2238" y="2219"/>
                    <a:pt x="2214" y="2120"/>
                    <a:pt x="2309" y="2047"/>
                  </a:cubicBezTo>
                  <a:lnTo>
                    <a:pt x="2532" y="1876"/>
                  </a:lnTo>
                  <a:cubicBezTo>
                    <a:pt x="2593" y="1829"/>
                    <a:pt x="2604" y="1744"/>
                    <a:pt x="2558" y="1684"/>
                  </a:cubicBezTo>
                  <a:cubicBezTo>
                    <a:pt x="2531" y="1649"/>
                    <a:pt x="2490" y="1630"/>
                    <a:pt x="2449" y="1630"/>
                  </a:cubicBezTo>
                  <a:cubicBezTo>
                    <a:pt x="2420" y="1630"/>
                    <a:pt x="2391" y="1639"/>
                    <a:pt x="2366" y="1658"/>
                  </a:cubicBezTo>
                  <a:lnTo>
                    <a:pt x="2143" y="1830"/>
                  </a:lnTo>
                  <a:cubicBezTo>
                    <a:pt x="1987" y="1950"/>
                    <a:pt x="1926" y="2148"/>
                    <a:pt x="1990" y="2334"/>
                  </a:cubicBezTo>
                  <a:cubicBezTo>
                    <a:pt x="2037" y="2476"/>
                    <a:pt x="2145" y="2579"/>
                    <a:pt x="2281" y="2621"/>
                  </a:cubicBezTo>
                  <a:lnTo>
                    <a:pt x="2281" y="3026"/>
                  </a:lnTo>
                  <a:lnTo>
                    <a:pt x="147" y="4661"/>
                  </a:lnTo>
                  <a:cubicBezTo>
                    <a:pt x="41" y="4741"/>
                    <a:pt x="0" y="4875"/>
                    <a:pt x="43" y="5001"/>
                  </a:cubicBezTo>
                  <a:cubicBezTo>
                    <a:pt x="85" y="5126"/>
                    <a:pt x="198" y="5206"/>
                    <a:pt x="331" y="5206"/>
                  </a:cubicBezTo>
                  <a:lnTo>
                    <a:pt x="765" y="5206"/>
                  </a:lnTo>
                  <a:cubicBezTo>
                    <a:pt x="816" y="5206"/>
                    <a:pt x="865" y="5200"/>
                    <a:pt x="914" y="5188"/>
                  </a:cubicBezTo>
                  <a:lnTo>
                    <a:pt x="914" y="9183"/>
                  </a:lnTo>
                  <a:cubicBezTo>
                    <a:pt x="914" y="9258"/>
                    <a:pt x="974" y="9326"/>
                    <a:pt x="1051" y="9326"/>
                  </a:cubicBezTo>
                  <a:lnTo>
                    <a:pt x="8323" y="9326"/>
                  </a:lnTo>
                  <a:cubicBezTo>
                    <a:pt x="8398" y="9326"/>
                    <a:pt x="8459" y="9265"/>
                    <a:pt x="8459" y="9190"/>
                  </a:cubicBezTo>
                  <a:lnTo>
                    <a:pt x="8459" y="8296"/>
                  </a:lnTo>
                  <a:cubicBezTo>
                    <a:pt x="8459" y="8221"/>
                    <a:pt x="8398" y="8159"/>
                    <a:pt x="8323" y="8159"/>
                  </a:cubicBezTo>
                  <a:cubicBezTo>
                    <a:pt x="8247" y="8159"/>
                    <a:pt x="8186" y="8221"/>
                    <a:pt x="8186" y="8296"/>
                  </a:cubicBezTo>
                  <a:lnTo>
                    <a:pt x="8186" y="9053"/>
                  </a:lnTo>
                  <a:lnTo>
                    <a:pt x="7091" y="9053"/>
                  </a:lnTo>
                  <a:lnTo>
                    <a:pt x="7091" y="8967"/>
                  </a:lnTo>
                  <a:lnTo>
                    <a:pt x="7646" y="8967"/>
                  </a:lnTo>
                  <a:cubicBezTo>
                    <a:pt x="7721" y="8967"/>
                    <a:pt x="7782" y="8905"/>
                    <a:pt x="7782" y="8830"/>
                  </a:cubicBezTo>
                  <a:lnTo>
                    <a:pt x="7782" y="8209"/>
                  </a:lnTo>
                  <a:cubicBezTo>
                    <a:pt x="7782" y="7943"/>
                    <a:pt x="7566" y="7727"/>
                    <a:pt x="7300" y="7727"/>
                  </a:cubicBezTo>
                  <a:cubicBezTo>
                    <a:pt x="7226" y="7727"/>
                    <a:pt x="7155" y="7743"/>
                    <a:pt x="7091" y="7774"/>
                  </a:cubicBezTo>
                  <a:lnTo>
                    <a:pt x="7091" y="7542"/>
                  </a:lnTo>
                  <a:lnTo>
                    <a:pt x="7646" y="7542"/>
                  </a:lnTo>
                  <a:cubicBezTo>
                    <a:pt x="7721" y="7542"/>
                    <a:pt x="7782" y="7481"/>
                    <a:pt x="7782" y="7406"/>
                  </a:cubicBezTo>
                  <a:lnTo>
                    <a:pt x="7782" y="6784"/>
                  </a:lnTo>
                  <a:cubicBezTo>
                    <a:pt x="7782" y="6518"/>
                    <a:pt x="7566" y="6302"/>
                    <a:pt x="7300" y="6302"/>
                  </a:cubicBezTo>
                  <a:cubicBezTo>
                    <a:pt x="7226" y="6302"/>
                    <a:pt x="7155" y="6319"/>
                    <a:pt x="7091" y="6349"/>
                  </a:cubicBezTo>
                  <a:lnTo>
                    <a:pt x="7091" y="6194"/>
                  </a:lnTo>
                  <a:lnTo>
                    <a:pt x="7391" y="6194"/>
                  </a:lnTo>
                  <a:cubicBezTo>
                    <a:pt x="7524" y="6194"/>
                    <a:pt x="7637" y="6113"/>
                    <a:pt x="7679" y="5987"/>
                  </a:cubicBezTo>
                  <a:cubicBezTo>
                    <a:pt x="7721" y="5861"/>
                    <a:pt x="7681" y="5727"/>
                    <a:pt x="7576" y="5647"/>
                  </a:cubicBezTo>
                  <a:lnTo>
                    <a:pt x="7091" y="5276"/>
                  </a:lnTo>
                  <a:lnTo>
                    <a:pt x="7091" y="4204"/>
                  </a:lnTo>
                  <a:lnTo>
                    <a:pt x="8186" y="5041"/>
                  </a:lnTo>
                  <a:lnTo>
                    <a:pt x="8186" y="7751"/>
                  </a:lnTo>
                  <a:cubicBezTo>
                    <a:pt x="8186" y="7826"/>
                    <a:pt x="8247" y="7887"/>
                    <a:pt x="8323" y="7887"/>
                  </a:cubicBezTo>
                  <a:cubicBezTo>
                    <a:pt x="8398" y="7887"/>
                    <a:pt x="8459" y="7826"/>
                    <a:pt x="8459" y="7751"/>
                  </a:cubicBezTo>
                  <a:lnTo>
                    <a:pt x="8459" y="5188"/>
                  </a:lnTo>
                  <a:cubicBezTo>
                    <a:pt x="8507" y="5200"/>
                    <a:pt x="8557" y="5206"/>
                    <a:pt x="8607" y="5206"/>
                  </a:cubicBezTo>
                  <a:lnTo>
                    <a:pt x="9041" y="5206"/>
                  </a:lnTo>
                  <a:cubicBezTo>
                    <a:pt x="9174" y="5206"/>
                    <a:pt x="9287" y="5126"/>
                    <a:pt x="9330" y="5001"/>
                  </a:cubicBezTo>
                  <a:cubicBezTo>
                    <a:pt x="9372" y="4875"/>
                    <a:pt x="9332" y="4741"/>
                    <a:pt x="9227" y="4661"/>
                  </a:cubicBezTo>
                  <a:lnTo>
                    <a:pt x="7091" y="3026"/>
                  </a:lnTo>
                  <a:lnTo>
                    <a:pt x="7091" y="2621"/>
                  </a:lnTo>
                  <a:cubicBezTo>
                    <a:pt x="7227" y="2579"/>
                    <a:pt x="7335" y="2476"/>
                    <a:pt x="7383" y="2334"/>
                  </a:cubicBezTo>
                  <a:cubicBezTo>
                    <a:pt x="7447" y="2148"/>
                    <a:pt x="7386" y="1950"/>
                    <a:pt x="7230" y="1830"/>
                  </a:cubicBezTo>
                  <a:lnTo>
                    <a:pt x="4961" y="93"/>
                  </a:lnTo>
                  <a:cubicBezTo>
                    <a:pt x="4880" y="31"/>
                    <a:pt x="4783" y="0"/>
                    <a:pt x="4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8"/>
            <p:cNvSpPr/>
            <p:nvPr/>
          </p:nvSpPr>
          <p:spPr>
            <a:xfrm>
              <a:off x="1616575" y="2350600"/>
              <a:ext cx="24150" cy="31025"/>
            </a:xfrm>
            <a:custGeom>
              <a:rect b="b" l="l" r="r" t="t"/>
              <a:pathLst>
                <a:path extrusionOk="0" h="1241" w="966">
                  <a:moveTo>
                    <a:pt x="482" y="273"/>
                  </a:moveTo>
                  <a:cubicBezTo>
                    <a:pt x="598" y="273"/>
                    <a:pt x="691" y="367"/>
                    <a:pt x="691" y="482"/>
                  </a:cubicBezTo>
                  <a:lnTo>
                    <a:pt x="691" y="967"/>
                  </a:lnTo>
                  <a:lnTo>
                    <a:pt x="274" y="967"/>
                  </a:lnTo>
                  <a:lnTo>
                    <a:pt x="274" y="482"/>
                  </a:lnTo>
                  <a:lnTo>
                    <a:pt x="273" y="482"/>
                  </a:lnTo>
                  <a:cubicBezTo>
                    <a:pt x="273" y="367"/>
                    <a:pt x="367" y="273"/>
                    <a:pt x="482" y="273"/>
                  </a:cubicBezTo>
                  <a:close/>
                  <a:moveTo>
                    <a:pt x="482" y="1"/>
                  </a:moveTo>
                  <a:cubicBezTo>
                    <a:pt x="217" y="1"/>
                    <a:pt x="0" y="217"/>
                    <a:pt x="0" y="482"/>
                  </a:cubicBezTo>
                  <a:lnTo>
                    <a:pt x="0" y="1104"/>
                  </a:lnTo>
                  <a:cubicBezTo>
                    <a:pt x="0" y="1179"/>
                    <a:pt x="62" y="1240"/>
                    <a:pt x="137" y="1240"/>
                  </a:cubicBezTo>
                  <a:lnTo>
                    <a:pt x="828" y="1240"/>
                  </a:lnTo>
                  <a:cubicBezTo>
                    <a:pt x="903" y="1240"/>
                    <a:pt x="965" y="1179"/>
                    <a:pt x="965" y="1104"/>
                  </a:cubicBezTo>
                  <a:lnTo>
                    <a:pt x="965" y="482"/>
                  </a:lnTo>
                  <a:cubicBezTo>
                    <a:pt x="965" y="217"/>
                    <a:pt x="749" y="1"/>
                    <a:pt x="4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8"/>
            <p:cNvSpPr/>
            <p:nvPr/>
          </p:nvSpPr>
          <p:spPr>
            <a:xfrm>
              <a:off x="1652900" y="2350600"/>
              <a:ext cx="24125" cy="31025"/>
            </a:xfrm>
            <a:custGeom>
              <a:rect b="b" l="l" r="r" t="t"/>
              <a:pathLst>
                <a:path extrusionOk="0" h="1241" w="965">
                  <a:moveTo>
                    <a:pt x="483" y="273"/>
                  </a:moveTo>
                  <a:cubicBezTo>
                    <a:pt x="598" y="273"/>
                    <a:pt x="692" y="367"/>
                    <a:pt x="692" y="482"/>
                  </a:cubicBezTo>
                  <a:lnTo>
                    <a:pt x="692" y="967"/>
                  </a:lnTo>
                  <a:lnTo>
                    <a:pt x="274" y="967"/>
                  </a:lnTo>
                  <a:lnTo>
                    <a:pt x="274" y="482"/>
                  </a:lnTo>
                  <a:cubicBezTo>
                    <a:pt x="274" y="367"/>
                    <a:pt x="368" y="273"/>
                    <a:pt x="483" y="273"/>
                  </a:cubicBezTo>
                  <a:close/>
                  <a:moveTo>
                    <a:pt x="483" y="1"/>
                  </a:moveTo>
                  <a:cubicBezTo>
                    <a:pt x="216" y="1"/>
                    <a:pt x="0" y="217"/>
                    <a:pt x="0" y="482"/>
                  </a:cubicBezTo>
                  <a:lnTo>
                    <a:pt x="0" y="1104"/>
                  </a:lnTo>
                  <a:cubicBezTo>
                    <a:pt x="0" y="1179"/>
                    <a:pt x="62" y="1240"/>
                    <a:pt x="137" y="1240"/>
                  </a:cubicBezTo>
                  <a:lnTo>
                    <a:pt x="828" y="1240"/>
                  </a:lnTo>
                  <a:cubicBezTo>
                    <a:pt x="903" y="1240"/>
                    <a:pt x="965" y="1179"/>
                    <a:pt x="965" y="1104"/>
                  </a:cubicBezTo>
                  <a:lnTo>
                    <a:pt x="965" y="482"/>
                  </a:lnTo>
                  <a:cubicBezTo>
                    <a:pt x="965" y="217"/>
                    <a:pt x="749" y="1"/>
                    <a:pt x="4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 name="Google Shape;2202;p78"/>
          <p:cNvGrpSpPr/>
          <p:nvPr/>
        </p:nvGrpSpPr>
        <p:grpSpPr>
          <a:xfrm>
            <a:off x="1650770" y="2664218"/>
            <a:ext cx="300520" cy="425335"/>
            <a:chOff x="2039775" y="2212550"/>
            <a:chExt cx="164750" cy="233175"/>
          </a:xfrm>
        </p:grpSpPr>
        <p:sp>
          <p:nvSpPr>
            <p:cNvPr id="2203" name="Google Shape;2203;p78"/>
            <p:cNvSpPr/>
            <p:nvPr/>
          </p:nvSpPr>
          <p:spPr>
            <a:xfrm>
              <a:off x="2039775" y="2212550"/>
              <a:ext cx="164750" cy="233175"/>
            </a:xfrm>
            <a:custGeom>
              <a:rect b="b" l="l" r="r" t="t"/>
              <a:pathLst>
                <a:path extrusionOk="0" h="9327" w="6590">
                  <a:moveTo>
                    <a:pt x="3740" y="274"/>
                  </a:moveTo>
                  <a:cubicBezTo>
                    <a:pt x="3801" y="274"/>
                    <a:pt x="3859" y="314"/>
                    <a:pt x="3879" y="376"/>
                  </a:cubicBezTo>
                  <a:cubicBezTo>
                    <a:pt x="3903" y="453"/>
                    <a:pt x="3860" y="534"/>
                    <a:pt x="3784" y="559"/>
                  </a:cubicBezTo>
                  <a:lnTo>
                    <a:pt x="3780" y="560"/>
                  </a:lnTo>
                  <a:lnTo>
                    <a:pt x="2721" y="892"/>
                  </a:lnTo>
                  <a:cubicBezTo>
                    <a:pt x="2707" y="897"/>
                    <a:pt x="2692" y="899"/>
                    <a:pt x="2677" y="899"/>
                  </a:cubicBezTo>
                  <a:cubicBezTo>
                    <a:pt x="2654" y="899"/>
                    <a:pt x="2631" y="893"/>
                    <a:pt x="2610" y="882"/>
                  </a:cubicBezTo>
                  <a:cubicBezTo>
                    <a:pt x="2575" y="865"/>
                    <a:pt x="2550" y="834"/>
                    <a:pt x="2538" y="797"/>
                  </a:cubicBezTo>
                  <a:cubicBezTo>
                    <a:pt x="2527" y="760"/>
                    <a:pt x="2530" y="720"/>
                    <a:pt x="2548" y="685"/>
                  </a:cubicBezTo>
                  <a:cubicBezTo>
                    <a:pt x="2566" y="651"/>
                    <a:pt x="2597" y="626"/>
                    <a:pt x="2634" y="614"/>
                  </a:cubicBezTo>
                  <a:lnTo>
                    <a:pt x="3696" y="281"/>
                  </a:lnTo>
                  <a:cubicBezTo>
                    <a:pt x="3711" y="276"/>
                    <a:pt x="3725" y="274"/>
                    <a:pt x="3740" y="274"/>
                  </a:cubicBezTo>
                  <a:close/>
                  <a:moveTo>
                    <a:pt x="3730" y="862"/>
                  </a:moveTo>
                  <a:lnTo>
                    <a:pt x="3791" y="1054"/>
                  </a:lnTo>
                  <a:lnTo>
                    <a:pt x="2998" y="1303"/>
                  </a:lnTo>
                  <a:lnTo>
                    <a:pt x="2938" y="1111"/>
                  </a:lnTo>
                  <a:lnTo>
                    <a:pt x="3730" y="862"/>
                  </a:lnTo>
                  <a:close/>
                  <a:moveTo>
                    <a:pt x="4147" y="1229"/>
                  </a:moveTo>
                  <a:lnTo>
                    <a:pt x="5116" y="4315"/>
                  </a:lnTo>
                  <a:lnTo>
                    <a:pt x="3776" y="4735"/>
                  </a:lnTo>
                  <a:lnTo>
                    <a:pt x="3481" y="3800"/>
                  </a:lnTo>
                  <a:lnTo>
                    <a:pt x="3742" y="3540"/>
                  </a:lnTo>
                  <a:lnTo>
                    <a:pt x="3741" y="3540"/>
                  </a:lnTo>
                  <a:cubicBezTo>
                    <a:pt x="4115" y="3166"/>
                    <a:pt x="4115" y="2556"/>
                    <a:pt x="3741" y="2183"/>
                  </a:cubicBezTo>
                  <a:cubicBezTo>
                    <a:pt x="3554" y="1995"/>
                    <a:pt x="3308" y="1902"/>
                    <a:pt x="3062" y="1902"/>
                  </a:cubicBezTo>
                  <a:cubicBezTo>
                    <a:pt x="3004" y="1902"/>
                    <a:pt x="2947" y="1907"/>
                    <a:pt x="2890" y="1917"/>
                  </a:cubicBezTo>
                  <a:lnTo>
                    <a:pt x="2806" y="1650"/>
                  </a:lnTo>
                  <a:lnTo>
                    <a:pt x="4147" y="1229"/>
                  </a:lnTo>
                  <a:close/>
                  <a:moveTo>
                    <a:pt x="4664" y="4743"/>
                  </a:moveTo>
                  <a:lnTo>
                    <a:pt x="4789" y="5139"/>
                  </a:lnTo>
                  <a:lnTo>
                    <a:pt x="4514" y="5224"/>
                  </a:lnTo>
                  <a:lnTo>
                    <a:pt x="4390" y="4829"/>
                  </a:lnTo>
                  <a:lnTo>
                    <a:pt x="4664" y="4743"/>
                  </a:lnTo>
                  <a:close/>
                  <a:moveTo>
                    <a:pt x="5096" y="5983"/>
                  </a:moveTo>
                  <a:cubicBezTo>
                    <a:pt x="5177" y="5983"/>
                    <a:pt x="5242" y="6049"/>
                    <a:pt x="5242" y="6129"/>
                  </a:cubicBezTo>
                  <a:lnTo>
                    <a:pt x="5242" y="6178"/>
                  </a:lnTo>
                  <a:lnTo>
                    <a:pt x="3501" y="6178"/>
                  </a:lnTo>
                  <a:lnTo>
                    <a:pt x="3501" y="6129"/>
                  </a:lnTo>
                  <a:cubicBezTo>
                    <a:pt x="3501" y="6049"/>
                    <a:pt x="3567" y="5983"/>
                    <a:pt x="3647" y="5983"/>
                  </a:cubicBezTo>
                  <a:close/>
                  <a:moveTo>
                    <a:pt x="5679" y="6452"/>
                  </a:moveTo>
                  <a:cubicBezTo>
                    <a:pt x="5716" y="6452"/>
                    <a:pt x="5751" y="6467"/>
                    <a:pt x="5778" y="6492"/>
                  </a:cubicBezTo>
                  <a:cubicBezTo>
                    <a:pt x="5804" y="6519"/>
                    <a:pt x="5818" y="6554"/>
                    <a:pt x="5818" y="6591"/>
                  </a:cubicBezTo>
                  <a:cubicBezTo>
                    <a:pt x="5818" y="6668"/>
                    <a:pt x="5756" y="6730"/>
                    <a:pt x="5679" y="6730"/>
                  </a:cubicBezTo>
                  <a:lnTo>
                    <a:pt x="3194" y="6730"/>
                  </a:lnTo>
                  <a:cubicBezTo>
                    <a:pt x="3173" y="6633"/>
                    <a:pt x="3137" y="6540"/>
                    <a:pt x="3087" y="6452"/>
                  </a:cubicBezTo>
                  <a:close/>
                  <a:moveTo>
                    <a:pt x="5064" y="7004"/>
                  </a:moveTo>
                  <a:lnTo>
                    <a:pt x="5064" y="7620"/>
                  </a:lnTo>
                  <a:lnTo>
                    <a:pt x="2926" y="7620"/>
                  </a:lnTo>
                  <a:cubicBezTo>
                    <a:pt x="2929" y="7617"/>
                    <a:pt x="2932" y="7615"/>
                    <a:pt x="2934" y="7612"/>
                  </a:cubicBezTo>
                  <a:cubicBezTo>
                    <a:pt x="3103" y="7443"/>
                    <a:pt x="3196" y="7226"/>
                    <a:pt x="3212" y="7004"/>
                  </a:cubicBezTo>
                  <a:close/>
                  <a:moveTo>
                    <a:pt x="3739" y="0"/>
                  </a:moveTo>
                  <a:cubicBezTo>
                    <a:pt x="3697" y="0"/>
                    <a:pt x="3655" y="6"/>
                    <a:pt x="3614" y="19"/>
                  </a:cubicBezTo>
                  <a:lnTo>
                    <a:pt x="2551" y="353"/>
                  </a:lnTo>
                  <a:cubicBezTo>
                    <a:pt x="2444" y="387"/>
                    <a:pt x="2357" y="460"/>
                    <a:pt x="2305" y="559"/>
                  </a:cubicBezTo>
                  <a:cubicBezTo>
                    <a:pt x="2254" y="659"/>
                    <a:pt x="2244" y="772"/>
                    <a:pt x="2277" y="878"/>
                  </a:cubicBezTo>
                  <a:cubicBezTo>
                    <a:pt x="2311" y="985"/>
                    <a:pt x="2384" y="1073"/>
                    <a:pt x="2483" y="1124"/>
                  </a:cubicBezTo>
                  <a:cubicBezTo>
                    <a:pt x="2541" y="1155"/>
                    <a:pt x="2605" y="1171"/>
                    <a:pt x="2670" y="1172"/>
                  </a:cubicBezTo>
                  <a:lnTo>
                    <a:pt x="2737" y="1386"/>
                  </a:lnTo>
                  <a:lnTo>
                    <a:pt x="2594" y="1430"/>
                  </a:lnTo>
                  <a:cubicBezTo>
                    <a:pt x="2522" y="1453"/>
                    <a:pt x="2481" y="1530"/>
                    <a:pt x="2504" y="1602"/>
                  </a:cubicBezTo>
                  <a:lnTo>
                    <a:pt x="2630" y="2003"/>
                  </a:lnTo>
                  <a:cubicBezTo>
                    <a:pt x="2541" y="2049"/>
                    <a:pt x="2457" y="2107"/>
                    <a:pt x="2383" y="2183"/>
                  </a:cubicBezTo>
                  <a:lnTo>
                    <a:pt x="1110" y="3455"/>
                  </a:lnTo>
                  <a:cubicBezTo>
                    <a:pt x="1083" y="3480"/>
                    <a:pt x="1067" y="3515"/>
                    <a:pt x="1067" y="3555"/>
                  </a:cubicBezTo>
                  <a:cubicBezTo>
                    <a:pt x="1067" y="3630"/>
                    <a:pt x="1128" y="3691"/>
                    <a:pt x="1203" y="3691"/>
                  </a:cubicBezTo>
                  <a:cubicBezTo>
                    <a:pt x="1240" y="3691"/>
                    <a:pt x="1274" y="3676"/>
                    <a:pt x="1299" y="3652"/>
                  </a:cubicBezTo>
                  <a:lnTo>
                    <a:pt x="2575" y="2375"/>
                  </a:lnTo>
                  <a:cubicBezTo>
                    <a:pt x="2710" y="2241"/>
                    <a:pt x="2886" y="2174"/>
                    <a:pt x="3062" y="2174"/>
                  </a:cubicBezTo>
                  <a:cubicBezTo>
                    <a:pt x="3237" y="2174"/>
                    <a:pt x="3413" y="2241"/>
                    <a:pt x="3547" y="2375"/>
                  </a:cubicBezTo>
                  <a:cubicBezTo>
                    <a:pt x="3815" y="2643"/>
                    <a:pt x="3815" y="3079"/>
                    <a:pt x="3547" y="3347"/>
                  </a:cubicBezTo>
                  <a:lnTo>
                    <a:pt x="2078" y="4816"/>
                  </a:lnTo>
                  <a:cubicBezTo>
                    <a:pt x="1811" y="5083"/>
                    <a:pt x="1811" y="5517"/>
                    <a:pt x="2078" y="5784"/>
                  </a:cubicBezTo>
                  <a:lnTo>
                    <a:pt x="2741" y="6447"/>
                  </a:lnTo>
                  <a:cubicBezTo>
                    <a:pt x="3009" y="6715"/>
                    <a:pt x="3009" y="7150"/>
                    <a:pt x="2741" y="7418"/>
                  </a:cubicBezTo>
                  <a:cubicBezTo>
                    <a:pt x="2611" y="7548"/>
                    <a:pt x="2438" y="7620"/>
                    <a:pt x="2255" y="7620"/>
                  </a:cubicBezTo>
                  <a:cubicBezTo>
                    <a:pt x="2072" y="7620"/>
                    <a:pt x="1899" y="7548"/>
                    <a:pt x="1769" y="7418"/>
                  </a:cubicBezTo>
                  <a:lnTo>
                    <a:pt x="1106" y="6756"/>
                  </a:lnTo>
                  <a:cubicBezTo>
                    <a:pt x="374" y="6023"/>
                    <a:pt x="301" y="4853"/>
                    <a:pt x="936" y="4037"/>
                  </a:cubicBezTo>
                  <a:cubicBezTo>
                    <a:pt x="982" y="3977"/>
                    <a:pt x="972" y="3892"/>
                    <a:pt x="912" y="3845"/>
                  </a:cubicBezTo>
                  <a:cubicBezTo>
                    <a:pt x="887" y="3826"/>
                    <a:pt x="858" y="3816"/>
                    <a:pt x="828" y="3816"/>
                  </a:cubicBezTo>
                  <a:cubicBezTo>
                    <a:pt x="788" y="3816"/>
                    <a:pt x="748" y="3834"/>
                    <a:pt x="721" y="3869"/>
                  </a:cubicBezTo>
                  <a:cubicBezTo>
                    <a:pt x="0" y="4795"/>
                    <a:pt x="82" y="6119"/>
                    <a:pt x="912" y="6949"/>
                  </a:cubicBezTo>
                  <a:lnTo>
                    <a:pt x="1575" y="7612"/>
                  </a:lnTo>
                  <a:cubicBezTo>
                    <a:pt x="1579" y="7615"/>
                    <a:pt x="1582" y="7617"/>
                    <a:pt x="1584" y="7620"/>
                  </a:cubicBezTo>
                  <a:lnTo>
                    <a:pt x="1333" y="7620"/>
                  </a:lnTo>
                  <a:cubicBezTo>
                    <a:pt x="745" y="7620"/>
                    <a:pt x="265" y="8099"/>
                    <a:pt x="265" y="8689"/>
                  </a:cubicBezTo>
                  <a:lnTo>
                    <a:pt x="265" y="9190"/>
                  </a:lnTo>
                  <a:cubicBezTo>
                    <a:pt x="265" y="9265"/>
                    <a:pt x="325" y="9327"/>
                    <a:pt x="401" y="9327"/>
                  </a:cubicBezTo>
                  <a:lnTo>
                    <a:pt x="2029" y="9327"/>
                  </a:lnTo>
                  <a:cubicBezTo>
                    <a:pt x="2105" y="9327"/>
                    <a:pt x="2166" y="9265"/>
                    <a:pt x="2166" y="9190"/>
                  </a:cubicBezTo>
                  <a:lnTo>
                    <a:pt x="2166" y="9045"/>
                  </a:lnTo>
                  <a:cubicBezTo>
                    <a:pt x="2166" y="8933"/>
                    <a:pt x="2258" y="8841"/>
                    <a:pt x="2370" y="8841"/>
                  </a:cubicBezTo>
                  <a:lnTo>
                    <a:pt x="4483" y="8841"/>
                  </a:lnTo>
                  <a:cubicBezTo>
                    <a:pt x="4596" y="8841"/>
                    <a:pt x="4688" y="8933"/>
                    <a:pt x="4688" y="9045"/>
                  </a:cubicBezTo>
                  <a:lnTo>
                    <a:pt x="4688" y="9190"/>
                  </a:lnTo>
                  <a:cubicBezTo>
                    <a:pt x="4688" y="9265"/>
                    <a:pt x="4749" y="9327"/>
                    <a:pt x="4824" y="9327"/>
                  </a:cubicBezTo>
                  <a:lnTo>
                    <a:pt x="6453" y="9327"/>
                  </a:lnTo>
                  <a:cubicBezTo>
                    <a:pt x="6528" y="9327"/>
                    <a:pt x="6590" y="9265"/>
                    <a:pt x="6590" y="9190"/>
                  </a:cubicBezTo>
                  <a:lnTo>
                    <a:pt x="6590" y="8689"/>
                  </a:lnTo>
                  <a:cubicBezTo>
                    <a:pt x="6590" y="8594"/>
                    <a:pt x="6576" y="8499"/>
                    <a:pt x="6553" y="8410"/>
                  </a:cubicBezTo>
                  <a:cubicBezTo>
                    <a:pt x="6536" y="8348"/>
                    <a:pt x="6481" y="8308"/>
                    <a:pt x="6421" y="8308"/>
                  </a:cubicBezTo>
                  <a:cubicBezTo>
                    <a:pt x="6409" y="8308"/>
                    <a:pt x="6397" y="8310"/>
                    <a:pt x="6386" y="8313"/>
                  </a:cubicBezTo>
                  <a:cubicBezTo>
                    <a:pt x="6313" y="8333"/>
                    <a:pt x="6269" y="8407"/>
                    <a:pt x="6289" y="8481"/>
                  </a:cubicBezTo>
                  <a:cubicBezTo>
                    <a:pt x="6307" y="8548"/>
                    <a:pt x="6317" y="8618"/>
                    <a:pt x="6317" y="8689"/>
                  </a:cubicBezTo>
                  <a:lnTo>
                    <a:pt x="6317" y="9053"/>
                  </a:lnTo>
                  <a:lnTo>
                    <a:pt x="4962" y="9053"/>
                  </a:lnTo>
                  <a:lnTo>
                    <a:pt x="4962" y="9045"/>
                  </a:lnTo>
                  <a:cubicBezTo>
                    <a:pt x="4962" y="8781"/>
                    <a:pt x="4748" y="8567"/>
                    <a:pt x="4484" y="8567"/>
                  </a:cubicBezTo>
                  <a:lnTo>
                    <a:pt x="2371" y="8567"/>
                  </a:lnTo>
                  <a:cubicBezTo>
                    <a:pt x="2108" y="8567"/>
                    <a:pt x="1894" y="8781"/>
                    <a:pt x="1894" y="9045"/>
                  </a:cubicBezTo>
                  <a:lnTo>
                    <a:pt x="1894" y="9053"/>
                  </a:lnTo>
                  <a:lnTo>
                    <a:pt x="539" y="9053"/>
                  </a:lnTo>
                  <a:lnTo>
                    <a:pt x="539" y="8689"/>
                  </a:lnTo>
                  <a:cubicBezTo>
                    <a:pt x="539" y="8250"/>
                    <a:pt x="896" y="7893"/>
                    <a:pt x="1334" y="7893"/>
                  </a:cubicBezTo>
                  <a:lnTo>
                    <a:pt x="5521" y="7893"/>
                  </a:lnTo>
                  <a:cubicBezTo>
                    <a:pt x="5711" y="7893"/>
                    <a:pt x="5896" y="7962"/>
                    <a:pt x="6041" y="8086"/>
                  </a:cubicBezTo>
                  <a:cubicBezTo>
                    <a:pt x="6066" y="8109"/>
                    <a:pt x="6098" y="8120"/>
                    <a:pt x="6130" y="8120"/>
                  </a:cubicBezTo>
                  <a:cubicBezTo>
                    <a:pt x="6168" y="8120"/>
                    <a:pt x="6206" y="8103"/>
                    <a:pt x="6233" y="8072"/>
                  </a:cubicBezTo>
                  <a:cubicBezTo>
                    <a:pt x="6283" y="8015"/>
                    <a:pt x="6276" y="7929"/>
                    <a:pt x="6219" y="7879"/>
                  </a:cubicBezTo>
                  <a:cubicBezTo>
                    <a:pt x="6025" y="7711"/>
                    <a:pt x="5777" y="7620"/>
                    <a:pt x="5520" y="7620"/>
                  </a:cubicBezTo>
                  <a:lnTo>
                    <a:pt x="5337" y="7620"/>
                  </a:lnTo>
                  <a:lnTo>
                    <a:pt x="5337" y="7004"/>
                  </a:lnTo>
                  <a:lnTo>
                    <a:pt x="5678" y="7004"/>
                  </a:lnTo>
                  <a:cubicBezTo>
                    <a:pt x="5906" y="7004"/>
                    <a:pt x="6091" y="6819"/>
                    <a:pt x="6091" y="6591"/>
                  </a:cubicBezTo>
                  <a:cubicBezTo>
                    <a:pt x="6091" y="6481"/>
                    <a:pt x="6048" y="6377"/>
                    <a:pt x="5971" y="6300"/>
                  </a:cubicBezTo>
                  <a:cubicBezTo>
                    <a:pt x="5893" y="6222"/>
                    <a:pt x="5789" y="6178"/>
                    <a:pt x="5679" y="6178"/>
                  </a:cubicBezTo>
                  <a:lnTo>
                    <a:pt x="5515" y="6178"/>
                  </a:lnTo>
                  <a:lnTo>
                    <a:pt x="5515" y="6129"/>
                  </a:lnTo>
                  <a:cubicBezTo>
                    <a:pt x="5515" y="5897"/>
                    <a:pt x="5327" y="5710"/>
                    <a:pt x="5096" y="5710"/>
                  </a:cubicBezTo>
                  <a:lnTo>
                    <a:pt x="3647" y="5710"/>
                  </a:lnTo>
                  <a:cubicBezTo>
                    <a:pt x="3415" y="5710"/>
                    <a:pt x="3228" y="5897"/>
                    <a:pt x="3228" y="6129"/>
                  </a:cubicBezTo>
                  <a:lnTo>
                    <a:pt x="3228" y="6178"/>
                  </a:lnTo>
                  <a:lnTo>
                    <a:pt x="2859" y="6178"/>
                  </a:lnTo>
                  <a:lnTo>
                    <a:pt x="2271" y="5590"/>
                  </a:lnTo>
                  <a:cubicBezTo>
                    <a:pt x="2111" y="5431"/>
                    <a:pt x="2111" y="5169"/>
                    <a:pt x="2271" y="5009"/>
                  </a:cubicBezTo>
                  <a:lnTo>
                    <a:pt x="3263" y="4017"/>
                  </a:lnTo>
                  <a:lnTo>
                    <a:pt x="3555" y="4948"/>
                  </a:lnTo>
                  <a:cubicBezTo>
                    <a:pt x="3574" y="5006"/>
                    <a:pt x="3627" y="5044"/>
                    <a:pt x="3685" y="5044"/>
                  </a:cubicBezTo>
                  <a:cubicBezTo>
                    <a:pt x="3699" y="5044"/>
                    <a:pt x="3713" y="5042"/>
                    <a:pt x="3726" y="5037"/>
                  </a:cubicBezTo>
                  <a:lnTo>
                    <a:pt x="4129" y="4911"/>
                  </a:lnTo>
                  <a:lnTo>
                    <a:pt x="4295" y="5436"/>
                  </a:lnTo>
                  <a:cubicBezTo>
                    <a:pt x="4305" y="5471"/>
                    <a:pt x="4330" y="5500"/>
                    <a:pt x="4362" y="5516"/>
                  </a:cubicBezTo>
                  <a:cubicBezTo>
                    <a:pt x="4381" y="5527"/>
                    <a:pt x="4403" y="5532"/>
                    <a:pt x="4424" y="5532"/>
                  </a:cubicBezTo>
                  <a:cubicBezTo>
                    <a:pt x="4439" y="5532"/>
                    <a:pt x="4452" y="5530"/>
                    <a:pt x="4466" y="5526"/>
                  </a:cubicBezTo>
                  <a:lnTo>
                    <a:pt x="5001" y="5358"/>
                  </a:lnTo>
                  <a:cubicBezTo>
                    <a:pt x="5035" y="5346"/>
                    <a:pt x="5064" y="5323"/>
                    <a:pt x="5080" y="5291"/>
                  </a:cubicBezTo>
                  <a:cubicBezTo>
                    <a:pt x="5098" y="5258"/>
                    <a:pt x="5101" y="5221"/>
                    <a:pt x="5089" y="5187"/>
                  </a:cubicBezTo>
                  <a:lnTo>
                    <a:pt x="4925" y="4661"/>
                  </a:lnTo>
                  <a:lnTo>
                    <a:pt x="5327" y="4534"/>
                  </a:lnTo>
                  <a:cubicBezTo>
                    <a:pt x="5399" y="4511"/>
                    <a:pt x="5440" y="4435"/>
                    <a:pt x="5417" y="4363"/>
                  </a:cubicBezTo>
                  <a:lnTo>
                    <a:pt x="4367" y="1017"/>
                  </a:lnTo>
                  <a:cubicBezTo>
                    <a:pt x="4348" y="959"/>
                    <a:pt x="4294" y="921"/>
                    <a:pt x="4236" y="921"/>
                  </a:cubicBezTo>
                  <a:cubicBezTo>
                    <a:pt x="4222" y="921"/>
                    <a:pt x="4208" y="923"/>
                    <a:pt x="4195" y="927"/>
                  </a:cubicBezTo>
                  <a:lnTo>
                    <a:pt x="4052" y="973"/>
                  </a:lnTo>
                  <a:lnTo>
                    <a:pt x="3985" y="759"/>
                  </a:lnTo>
                  <a:cubicBezTo>
                    <a:pt x="4127" y="657"/>
                    <a:pt x="4195" y="470"/>
                    <a:pt x="4139" y="294"/>
                  </a:cubicBezTo>
                  <a:cubicBezTo>
                    <a:pt x="4083" y="115"/>
                    <a:pt x="3917" y="0"/>
                    <a:pt x="37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8"/>
            <p:cNvSpPr/>
            <p:nvPr/>
          </p:nvSpPr>
          <p:spPr>
            <a:xfrm>
              <a:off x="2105525" y="2273250"/>
              <a:ext cx="22025" cy="21975"/>
            </a:xfrm>
            <a:custGeom>
              <a:rect b="b" l="l" r="r" t="t"/>
              <a:pathLst>
                <a:path extrusionOk="0" h="879" w="881">
                  <a:moveTo>
                    <a:pt x="440" y="273"/>
                  </a:moveTo>
                  <a:cubicBezTo>
                    <a:pt x="532" y="273"/>
                    <a:pt x="606" y="348"/>
                    <a:pt x="606" y="439"/>
                  </a:cubicBezTo>
                  <a:cubicBezTo>
                    <a:pt x="606" y="532"/>
                    <a:pt x="532" y="606"/>
                    <a:pt x="440" y="606"/>
                  </a:cubicBezTo>
                  <a:cubicBezTo>
                    <a:pt x="349" y="606"/>
                    <a:pt x="274" y="532"/>
                    <a:pt x="274" y="439"/>
                  </a:cubicBezTo>
                  <a:cubicBezTo>
                    <a:pt x="274" y="348"/>
                    <a:pt x="349" y="273"/>
                    <a:pt x="440" y="273"/>
                  </a:cubicBezTo>
                  <a:close/>
                  <a:moveTo>
                    <a:pt x="440" y="1"/>
                  </a:moveTo>
                  <a:cubicBezTo>
                    <a:pt x="197" y="1"/>
                    <a:pt x="1" y="197"/>
                    <a:pt x="1" y="439"/>
                  </a:cubicBezTo>
                  <a:cubicBezTo>
                    <a:pt x="1" y="682"/>
                    <a:pt x="197" y="879"/>
                    <a:pt x="440" y="879"/>
                  </a:cubicBezTo>
                  <a:cubicBezTo>
                    <a:pt x="682" y="879"/>
                    <a:pt x="880" y="682"/>
                    <a:pt x="880" y="439"/>
                  </a:cubicBezTo>
                  <a:cubicBezTo>
                    <a:pt x="880" y="197"/>
                    <a:pt x="682" y="1"/>
                    <a:pt x="4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8"/>
            <p:cNvSpPr/>
            <p:nvPr/>
          </p:nvSpPr>
          <p:spPr>
            <a:xfrm>
              <a:off x="2059975" y="2332075"/>
              <a:ext cx="22000" cy="21975"/>
            </a:xfrm>
            <a:custGeom>
              <a:rect b="b" l="l" r="r" t="t"/>
              <a:pathLst>
                <a:path extrusionOk="0" h="879" w="880">
                  <a:moveTo>
                    <a:pt x="440" y="273"/>
                  </a:moveTo>
                  <a:cubicBezTo>
                    <a:pt x="532" y="273"/>
                    <a:pt x="606" y="347"/>
                    <a:pt x="606" y="439"/>
                  </a:cubicBezTo>
                  <a:cubicBezTo>
                    <a:pt x="606" y="532"/>
                    <a:pt x="532" y="606"/>
                    <a:pt x="440" y="606"/>
                  </a:cubicBezTo>
                  <a:cubicBezTo>
                    <a:pt x="348" y="606"/>
                    <a:pt x="273" y="532"/>
                    <a:pt x="273" y="439"/>
                  </a:cubicBezTo>
                  <a:cubicBezTo>
                    <a:pt x="273" y="347"/>
                    <a:pt x="348" y="273"/>
                    <a:pt x="440" y="273"/>
                  </a:cubicBezTo>
                  <a:close/>
                  <a:moveTo>
                    <a:pt x="440" y="0"/>
                  </a:moveTo>
                  <a:cubicBezTo>
                    <a:pt x="197" y="0"/>
                    <a:pt x="0" y="197"/>
                    <a:pt x="0" y="439"/>
                  </a:cubicBezTo>
                  <a:cubicBezTo>
                    <a:pt x="0" y="682"/>
                    <a:pt x="197" y="878"/>
                    <a:pt x="440" y="878"/>
                  </a:cubicBezTo>
                  <a:cubicBezTo>
                    <a:pt x="682" y="878"/>
                    <a:pt x="880" y="682"/>
                    <a:pt x="880" y="439"/>
                  </a:cubicBezTo>
                  <a:cubicBezTo>
                    <a:pt x="880" y="197"/>
                    <a:pt x="682" y="0"/>
                    <a:pt x="4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8"/>
            <p:cNvSpPr/>
            <p:nvPr/>
          </p:nvSpPr>
          <p:spPr>
            <a:xfrm>
              <a:off x="2085175" y="2375450"/>
              <a:ext cx="22000" cy="22000"/>
            </a:xfrm>
            <a:custGeom>
              <a:rect b="b" l="l" r="r" t="t"/>
              <a:pathLst>
                <a:path extrusionOk="0" h="880" w="880">
                  <a:moveTo>
                    <a:pt x="440" y="274"/>
                  </a:moveTo>
                  <a:cubicBezTo>
                    <a:pt x="532" y="274"/>
                    <a:pt x="606" y="348"/>
                    <a:pt x="606" y="440"/>
                  </a:cubicBezTo>
                  <a:cubicBezTo>
                    <a:pt x="606" y="531"/>
                    <a:pt x="532" y="607"/>
                    <a:pt x="440" y="607"/>
                  </a:cubicBezTo>
                  <a:cubicBezTo>
                    <a:pt x="348" y="607"/>
                    <a:pt x="273" y="531"/>
                    <a:pt x="273" y="440"/>
                  </a:cubicBezTo>
                  <a:cubicBezTo>
                    <a:pt x="273" y="348"/>
                    <a:pt x="348" y="274"/>
                    <a:pt x="440" y="274"/>
                  </a:cubicBezTo>
                  <a:close/>
                  <a:moveTo>
                    <a:pt x="440" y="0"/>
                  </a:moveTo>
                  <a:cubicBezTo>
                    <a:pt x="197" y="0"/>
                    <a:pt x="0" y="198"/>
                    <a:pt x="0" y="440"/>
                  </a:cubicBezTo>
                  <a:cubicBezTo>
                    <a:pt x="0" y="682"/>
                    <a:pt x="197" y="879"/>
                    <a:pt x="440" y="879"/>
                  </a:cubicBezTo>
                  <a:cubicBezTo>
                    <a:pt x="682" y="879"/>
                    <a:pt x="880" y="682"/>
                    <a:pt x="880" y="440"/>
                  </a:cubicBezTo>
                  <a:cubicBezTo>
                    <a:pt x="880" y="198"/>
                    <a:pt x="682" y="0"/>
                    <a:pt x="4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 name="Google Shape;2207;p78"/>
          <p:cNvGrpSpPr/>
          <p:nvPr/>
        </p:nvGrpSpPr>
        <p:grpSpPr>
          <a:xfrm>
            <a:off x="2438639" y="2664241"/>
            <a:ext cx="312240" cy="425289"/>
            <a:chOff x="2483675" y="2212550"/>
            <a:chExt cx="171175" cy="233150"/>
          </a:xfrm>
        </p:grpSpPr>
        <p:sp>
          <p:nvSpPr>
            <p:cNvPr id="2208" name="Google Shape;2208;p78"/>
            <p:cNvSpPr/>
            <p:nvPr/>
          </p:nvSpPr>
          <p:spPr>
            <a:xfrm>
              <a:off x="2552075" y="2328125"/>
              <a:ext cx="33775" cy="15050"/>
            </a:xfrm>
            <a:custGeom>
              <a:rect b="b" l="l" r="r" t="t"/>
              <a:pathLst>
                <a:path extrusionOk="0" h="602" w="1351">
                  <a:moveTo>
                    <a:pt x="155" y="0"/>
                  </a:moveTo>
                  <a:cubicBezTo>
                    <a:pt x="136" y="0"/>
                    <a:pt x="116" y="4"/>
                    <a:pt x="97" y="13"/>
                  </a:cubicBezTo>
                  <a:cubicBezTo>
                    <a:pt x="29" y="46"/>
                    <a:pt x="0" y="127"/>
                    <a:pt x="32" y="195"/>
                  </a:cubicBezTo>
                  <a:cubicBezTo>
                    <a:pt x="150" y="442"/>
                    <a:pt x="402" y="602"/>
                    <a:pt x="675" y="602"/>
                  </a:cubicBezTo>
                  <a:cubicBezTo>
                    <a:pt x="949" y="602"/>
                    <a:pt x="1201" y="442"/>
                    <a:pt x="1318" y="195"/>
                  </a:cubicBezTo>
                  <a:cubicBezTo>
                    <a:pt x="1350" y="127"/>
                    <a:pt x="1321" y="46"/>
                    <a:pt x="1253" y="13"/>
                  </a:cubicBezTo>
                  <a:cubicBezTo>
                    <a:pt x="1235" y="4"/>
                    <a:pt x="1215" y="0"/>
                    <a:pt x="1195" y="0"/>
                  </a:cubicBezTo>
                  <a:cubicBezTo>
                    <a:pt x="1144" y="0"/>
                    <a:pt x="1094" y="29"/>
                    <a:pt x="1071" y="78"/>
                  </a:cubicBezTo>
                  <a:cubicBezTo>
                    <a:pt x="999" y="230"/>
                    <a:pt x="844" y="329"/>
                    <a:pt x="675" y="329"/>
                  </a:cubicBezTo>
                  <a:cubicBezTo>
                    <a:pt x="507" y="329"/>
                    <a:pt x="351" y="230"/>
                    <a:pt x="279" y="78"/>
                  </a:cubicBezTo>
                  <a:cubicBezTo>
                    <a:pt x="255" y="29"/>
                    <a:pt x="206" y="0"/>
                    <a:pt x="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8"/>
            <p:cNvSpPr/>
            <p:nvPr/>
          </p:nvSpPr>
          <p:spPr>
            <a:xfrm>
              <a:off x="2533650" y="2299575"/>
              <a:ext cx="11525" cy="17200"/>
            </a:xfrm>
            <a:custGeom>
              <a:rect b="b" l="l" r="r" t="t"/>
              <a:pathLst>
                <a:path extrusionOk="0" h="688" w="461">
                  <a:moveTo>
                    <a:pt x="230" y="1"/>
                  </a:moveTo>
                  <a:cubicBezTo>
                    <a:pt x="103" y="1"/>
                    <a:pt x="0" y="155"/>
                    <a:pt x="0" y="345"/>
                  </a:cubicBezTo>
                  <a:cubicBezTo>
                    <a:pt x="0" y="534"/>
                    <a:pt x="103" y="688"/>
                    <a:pt x="230" y="688"/>
                  </a:cubicBezTo>
                  <a:cubicBezTo>
                    <a:pt x="357" y="688"/>
                    <a:pt x="460" y="534"/>
                    <a:pt x="460" y="345"/>
                  </a:cubicBezTo>
                  <a:cubicBezTo>
                    <a:pt x="460" y="155"/>
                    <a:pt x="357" y="1"/>
                    <a:pt x="2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8"/>
            <p:cNvSpPr/>
            <p:nvPr/>
          </p:nvSpPr>
          <p:spPr>
            <a:xfrm>
              <a:off x="2592750" y="2299575"/>
              <a:ext cx="11525" cy="17200"/>
            </a:xfrm>
            <a:custGeom>
              <a:rect b="b" l="l" r="r" t="t"/>
              <a:pathLst>
                <a:path extrusionOk="0" h="688" w="461">
                  <a:moveTo>
                    <a:pt x="230" y="1"/>
                  </a:moveTo>
                  <a:cubicBezTo>
                    <a:pt x="103" y="1"/>
                    <a:pt x="0" y="155"/>
                    <a:pt x="0" y="345"/>
                  </a:cubicBezTo>
                  <a:cubicBezTo>
                    <a:pt x="0" y="534"/>
                    <a:pt x="103" y="688"/>
                    <a:pt x="230" y="688"/>
                  </a:cubicBezTo>
                  <a:cubicBezTo>
                    <a:pt x="357" y="688"/>
                    <a:pt x="460" y="534"/>
                    <a:pt x="460" y="345"/>
                  </a:cubicBezTo>
                  <a:cubicBezTo>
                    <a:pt x="460" y="155"/>
                    <a:pt x="357" y="1"/>
                    <a:pt x="2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8"/>
            <p:cNvSpPr/>
            <p:nvPr/>
          </p:nvSpPr>
          <p:spPr>
            <a:xfrm>
              <a:off x="2483675" y="2212550"/>
              <a:ext cx="171175" cy="233150"/>
            </a:xfrm>
            <a:custGeom>
              <a:rect b="b" l="l" r="r" t="t"/>
              <a:pathLst>
                <a:path extrusionOk="0" h="9326" w="6847">
                  <a:moveTo>
                    <a:pt x="728" y="3623"/>
                  </a:moveTo>
                  <a:cubicBezTo>
                    <a:pt x="719" y="3887"/>
                    <a:pt x="717" y="4151"/>
                    <a:pt x="721" y="4416"/>
                  </a:cubicBezTo>
                  <a:cubicBezTo>
                    <a:pt x="558" y="4359"/>
                    <a:pt x="439" y="4204"/>
                    <a:pt x="439" y="4020"/>
                  </a:cubicBezTo>
                  <a:cubicBezTo>
                    <a:pt x="439" y="3835"/>
                    <a:pt x="561" y="3677"/>
                    <a:pt x="728" y="3623"/>
                  </a:cubicBezTo>
                  <a:close/>
                  <a:moveTo>
                    <a:pt x="6094" y="3623"/>
                  </a:moveTo>
                  <a:lnTo>
                    <a:pt x="6094" y="3623"/>
                  </a:lnTo>
                  <a:cubicBezTo>
                    <a:pt x="6262" y="3677"/>
                    <a:pt x="6382" y="3835"/>
                    <a:pt x="6382" y="4020"/>
                  </a:cubicBezTo>
                  <a:cubicBezTo>
                    <a:pt x="6382" y="4206"/>
                    <a:pt x="6265" y="4359"/>
                    <a:pt x="6100" y="4416"/>
                  </a:cubicBezTo>
                  <a:cubicBezTo>
                    <a:pt x="6104" y="4152"/>
                    <a:pt x="6102" y="3888"/>
                    <a:pt x="6094" y="3623"/>
                  </a:cubicBezTo>
                  <a:close/>
                  <a:moveTo>
                    <a:pt x="5735" y="2355"/>
                  </a:moveTo>
                  <a:cubicBezTo>
                    <a:pt x="5828" y="3241"/>
                    <a:pt x="5853" y="4136"/>
                    <a:pt x="5808" y="5021"/>
                  </a:cubicBezTo>
                  <a:lnTo>
                    <a:pt x="5808" y="5020"/>
                  </a:lnTo>
                  <a:cubicBezTo>
                    <a:pt x="5774" y="5683"/>
                    <a:pt x="5248" y="6207"/>
                    <a:pt x="4583" y="6238"/>
                  </a:cubicBezTo>
                  <a:cubicBezTo>
                    <a:pt x="4194" y="6257"/>
                    <a:pt x="3802" y="6266"/>
                    <a:pt x="3411" y="6266"/>
                  </a:cubicBezTo>
                  <a:cubicBezTo>
                    <a:pt x="3019" y="6266"/>
                    <a:pt x="2627" y="6257"/>
                    <a:pt x="2238" y="6238"/>
                  </a:cubicBezTo>
                  <a:cubicBezTo>
                    <a:pt x="1574" y="6207"/>
                    <a:pt x="1049" y="5683"/>
                    <a:pt x="1015" y="5020"/>
                  </a:cubicBezTo>
                  <a:cubicBezTo>
                    <a:pt x="990" y="4548"/>
                    <a:pt x="986" y="4068"/>
                    <a:pt x="1001" y="3593"/>
                  </a:cubicBezTo>
                  <a:cubicBezTo>
                    <a:pt x="1330" y="3550"/>
                    <a:pt x="1599" y="3344"/>
                    <a:pt x="1785" y="2990"/>
                  </a:cubicBezTo>
                  <a:cubicBezTo>
                    <a:pt x="1850" y="2865"/>
                    <a:pt x="1895" y="2741"/>
                    <a:pt x="1926" y="2639"/>
                  </a:cubicBezTo>
                  <a:cubicBezTo>
                    <a:pt x="2251" y="2890"/>
                    <a:pt x="2689" y="3065"/>
                    <a:pt x="3181" y="3137"/>
                  </a:cubicBezTo>
                  <a:cubicBezTo>
                    <a:pt x="3352" y="3162"/>
                    <a:pt x="3523" y="3175"/>
                    <a:pt x="3693" y="3175"/>
                  </a:cubicBezTo>
                  <a:cubicBezTo>
                    <a:pt x="4086" y="3175"/>
                    <a:pt x="4469" y="3108"/>
                    <a:pt x="4805" y="2978"/>
                  </a:cubicBezTo>
                  <a:cubicBezTo>
                    <a:pt x="5089" y="2868"/>
                    <a:pt x="5419" y="2645"/>
                    <a:pt x="5735" y="2355"/>
                  </a:cubicBezTo>
                  <a:close/>
                  <a:moveTo>
                    <a:pt x="2802" y="6532"/>
                  </a:moveTo>
                  <a:cubicBezTo>
                    <a:pt x="3005" y="6537"/>
                    <a:pt x="3208" y="6539"/>
                    <a:pt x="3411" y="6539"/>
                  </a:cubicBezTo>
                  <a:cubicBezTo>
                    <a:pt x="3614" y="6539"/>
                    <a:pt x="3817" y="6537"/>
                    <a:pt x="4019" y="6532"/>
                  </a:cubicBezTo>
                  <a:lnTo>
                    <a:pt x="4019" y="6532"/>
                  </a:lnTo>
                  <a:cubicBezTo>
                    <a:pt x="3942" y="6721"/>
                    <a:pt x="3699" y="6861"/>
                    <a:pt x="3411" y="6861"/>
                  </a:cubicBezTo>
                  <a:cubicBezTo>
                    <a:pt x="3123" y="6861"/>
                    <a:pt x="2879" y="6722"/>
                    <a:pt x="2802" y="6532"/>
                  </a:cubicBezTo>
                  <a:close/>
                  <a:moveTo>
                    <a:pt x="2583" y="6701"/>
                  </a:moveTo>
                  <a:cubicBezTo>
                    <a:pt x="2678" y="6871"/>
                    <a:pt x="2851" y="7007"/>
                    <a:pt x="3065" y="7078"/>
                  </a:cubicBezTo>
                  <a:cubicBezTo>
                    <a:pt x="2934" y="7154"/>
                    <a:pt x="2757" y="7239"/>
                    <a:pt x="2537" y="7297"/>
                  </a:cubicBezTo>
                  <a:cubicBezTo>
                    <a:pt x="2495" y="7173"/>
                    <a:pt x="2452" y="6943"/>
                    <a:pt x="2583" y="6701"/>
                  </a:cubicBezTo>
                  <a:close/>
                  <a:moveTo>
                    <a:pt x="4240" y="6701"/>
                  </a:moveTo>
                  <a:cubicBezTo>
                    <a:pt x="4370" y="6943"/>
                    <a:pt x="4327" y="7173"/>
                    <a:pt x="4285" y="7297"/>
                  </a:cubicBezTo>
                  <a:cubicBezTo>
                    <a:pt x="4066" y="7239"/>
                    <a:pt x="3887" y="7154"/>
                    <a:pt x="3758" y="7078"/>
                  </a:cubicBezTo>
                  <a:cubicBezTo>
                    <a:pt x="3972" y="7007"/>
                    <a:pt x="4145" y="6871"/>
                    <a:pt x="4240" y="6701"/>
                  </a:cubicBezTo>
                  <a:close/>
                  <a:moveTo>
                    <a:pt x="4986" y="6443"/>
                  </a:moveTo>
                  <a:cubicBezTo>
                    <a:pt x="5488" y="6650"/>
                    <a:pt x="5823" y="7146"/>
                    <a:pt x="5823" y="7693"/>
                  </a:cubicBezTo>
                  <a:lnTo>
                    <a:pt x="5822" y="7693"/>
                  </a:lnTo>
                  <a:lnTo>
                    <a:pt x="5822" y="7807"/>
                  </a:lnTo>
                  <a:lnTo>
                    <a:pt x="5082" y="7807"/>
                  </a:lnTo>
                  <a:lnTo>
                    <a:pt x="5082" y="7669"/>
                  </a:lnTo>
                  <a:cubicBezTo>
                    <a:pt x="5082" y="7594"/>
                    <a:pt x="5021" y="7532"/>
                    <a:pt x="4946" y="7532"/>
                  </a:cubicBezTo>
                  <a:cubicBezTo>
                    <a:pt x="4871" y="7532"/>
                    <a:pt x="4809" y="7594"/>
                    <a:pt x="4809" y="7669"/>
                  </a:cubicBezTo>
                  <a:lnTo>
                    <a:pt x="4809" y="8228"/>
                  </a:lnTo>
                  <a:lnTo>
                    <a:pt x="4160" y="8228"/>
                  </a:lnTo>
                  <a:cubicBezTo>
                    <a:pt x="3922" y="8228"/>
                    <a:pt x="3706" y="8324"/>
                    <a:pt x="3548" y="8479"/>
                  </a:cubicBezTo>
                  <a:lnTo>
                    <a:pt x="3548" y="7271"/>
                  </a:lnTo>
                  <a:cubicBezTo>
                    <a:pt x="3721" y="7382"/>
                    <a:pt x="3988" y="7517"/>
                    <a:pt x="4338" y="7589"/>
                  </a:cubicBezTo>
                  <a:cubicBezTo>
                    <a:pt x="4348" y="7591"/>
                    <a:pt x="4357" y="7592"/>
                    <a:pt x="4365" y="7592"/>
                  </a:cubicBezTo>
                  <a:cubicBezTo>
                    <a:pt x="4415" y="7592"/>
                    <a:pt x="4460" y="7566"/>
                    <a:pt x="4485" y="7522"/>
                  </a:cubicBezTo>
                  <a:cubicBezTo>
                    <a:pt x="4592" y="7333"/>
                    <a:pt x="4694" y="6916"/>
                    <a:pt x="4448" y="6517"/>
                  </a:cubicBezTo>
                  <a:cubicBezTo>
                    <a:pt x="4498" y="6515"/>
                    <a:pt x="4547" y="6513"/>
                    <a:pt x="4597" y="6511"/>
                  </a:cubicBezTo>
                  <a:cubicBezTo>
                    <a:pt x="4732" y="6505"/>
                    <a:pt x="4862" y="6481"/>
                    <a:pt x="4986" y="6443"/>
                  </a:cubicBezTo>
                  <a:close/>
                  <a:moveTo>
                    <a:pt x="1740" y="8081"/>
                  </a:moveTo>
                  <a:lnTo>
                    <a:pt x="1740" y="8365"/>
                  </a:lnTo>
                  <a:cubicBezTo>
                    <a:pt x="1740" y="8440"/>
                    <a:pt x="1800" y="8501"/>
                    <a:pt x="1876" y="8501"/>
                  </a:cubicBezTo>
                  <a:lnTo>
                    <a:pt x="2661" y="8501"/>
                  </a:lnTo>
                  <a:cubicBezTo>
                    <a:pt x="2976" y="8501"/>
                    <a:pt x="3236" y="8744"/>
                    <a:pt x="3262" y="9053"/>
                  </a:cubicBezTo>
                  <a:lnTo>
                    <a:pt x="1295" y="9053"/>
                  </a:lnTo>
                  <a:cubicBezTo>
                    <a:pt x="1132" y="9053"/>
                    <a:pt x="1000" y="8921"/>
                    <a:pt x="999" y="8760"/>
                  </a:cubicBezTo>
                  <a:lnTo>
                    <a:pt x="999" y="8759"/>
                  </a:lnTo>
                  <a:lnTo>
                    <a:pt x="999" y="8081"/>
                  </a:lnTo>
                  <a:close/>
                  <a:moveTo>
                    <a:pt x="5822" y="8081"/>
                  </a:moveTo>
                  <a:lnTo>
                    <a:pt x="5822" y="8758"/>
                  </a:lnTo>
                  <a:cubicBezTo>
                    <a:pt x="5822" y="8921"/>
                    <a:pt x="5690" y="9053"/>
                    <a:pt x="5528" y="9053"/>
                  </a:cubicBezTo>
                  <a:lnTo>
                    <a:pt x="3559" y="9053"/>
                  </a:lnTo>
                  <a:cubicBezTo>
                    <a:pt x="3586" y="8744"/>
                    <a:pt x="3845" y="8501"/>
                    <a:pt x="4160" y="8501"/>
                  </a:cubicBezTo>
                  <a:lnTo>
                    <a:pt x="4946" y="8501"/>
                  </a:lnTo>
                  <a:cubicBezTo>
                    <a:pt x="5021" y="8501"/>
                    <a:pt x="5082" y="8440"/>
                    <a:pt x="5082" y="8365"/>
                  </a:cubicBezTo>
                  <a:lnTo>
                    <a:pt x="5082" y="8081"/>
                  </a:lnTo>
                  <a:close/>
                  <a:moveTo>
                    <a:pt x="4292" y="1"/>
                  </a:moveTo>
                  <a:cubicBezTo>
                    <a:pt x="4038" y="1"/>
                    <a:pt x="3835" y="220"/>
                    <a:pt x="3631" y="484"/>
                  </a:cubicBezTo>
                  <a:cubicBezTo>
                    <a:pt x="3547" y="435"/>
                    <a:pt x="3421" y="369"/>
                    <a:pt x="3273" y="308"/>
                  </a:cubicBezTo>
                  <a:cubicBezTo>
                    <a:pt x="3209" y="282"/>
                    <a:pt x="3143" y="258"/>
                    <a:pt x="3079" y="238"/>
                  </a:cubicBezTo>
                  <a:cubicBezTo>
                    <a:pt x="2875" y="172"/>
                    <a:pt x="2682" y="139"/>
                    <a:pt x="2505" y="139"/>
                  </a:cubicBezTo>
                  <a:cubicBezTo>
                    <a:pt x="2480" y="139"/>
                    <a:pt x="2456" y="140"/>
                    <a:pt x="2432" y="141"/>
                  </a:cubicBezTo>
                  <a:lnTo>
                    <a:pt x="2424" y="141"/>
                  </a:lnTo>
                  <a:cubicBezTo>
                    <a:pt x="2396" y="143"/>
                    <a:pt x="2367" y="145"/>
                    <a:pt x="2338" y="149"/>
                  </a:cubicBezTo>
                  <a:cubicBezTo>
                    <a:pt x="1994" y="192"/>
                    <a:pt x="1724" y="369"/>
                    <a:pt x="1533" y="675"/>
                  </a:cubicBezTo>
                  <a:cubicBezTo>
                    <a:pt x="1424" y="636"/>
                    <a:pt x="1253" y="589"/>
                    <a:pt x="1065" y="589"/>
                  </a:cubicBezTo>
                  <a:cubicBezTo>
                    <a:pt x="885" y="589"/>
                    <a:pt x="689" y="633"/>
                    <a:pt x="520" y="770"/>
                  </a:cubicBezTo>
                  <a:cubicBezTo>
                    <a:pt x="53" y="1149"/>
                    <a:pt x="1" y="2081"/>
                    <a:pt x="362" y="3540"/>
                  </a:cubicBezTo>
                  <a:cubicBezTo>
                    <a:pt x="241" y="3664"/>
                    <a:pt x="166" y="3834"/>
                    <a:pt x="166" y="4020"/>
                  </a:cubicBezTo>
                  <a:cubicBezTo>
                    <a:pt x="166" y="4358"/>
                    <a:pt x="409" y="4639"/>
                    <a:pt x="729" y="4700"/>
                  </a:cubicBezTo>
                  <a:cubicBezTo>
                    <a:pt x="733" y="4812"/>
                    <a:pt x="737" y="4923"/>
                    <a:pt x="742" y="5035"/>
                  </a:cubicBezTo>
                  <a:cubicBezTo>
                    <a:pt x="770" y="5579"/>
                    <a:pt x="1071" y="6046"/>
                    <a:pt x="1513" y="6302"/>
                  </a:cubicBezTo>
                  <a:cubicBezTo>
                    <a:pt x="1234" y="6471"/>
                    <a:pt x="1008" y="6722"/>
                    <a:pt x="872" y="7022"/>
                  </a:cubicBezTo>
                  <a:cubicBezTo>
                    <a:pt x="841" y="7091"/>
                    <a:pt x="871" y="7171"/>
                    <a:pt x="940" y="7203"/>
                  </a:cubicBezTo>
                  <a:cubicBezTo>
                    <a:pt x="958" y="7211"/>
                    <a:pt x="977" y="7215"/>
                    <a:pt x="996" y="7215"/>
                  </a:cubicBezTo>
                  <a:cubicBezTo>
                    <a:pt x="1048" y="7215"/>
                    <a:pt x="1097" y="7185"/>
                    <a:pt x="1120" y="7135"/>
                  </a:cubicBezTo>
                  <a:cubicBezTo>
                    <a:pt x="1262" y="6823"/>
                    <a:pt x="1521" y="6574"/>
                    <a:pt x="1837" y="6444"/>
                  </a:cubicBezTo>
                  <a:cubicBezTo>
                    <a:pt x="1961" y="6481"/>
                    <a:pt x="2091" y="6505"/>
                    <a:pt x="2226" y="6511"/>
                  </a:cubicBezTo>
                  <a:cubicBezTo>
                    <a:pt x="2275" y="6513"/>
                    <a:pt x="2326" y="6515"/>
                    <a:pt x="2375" y="6517"/>
                  </a:cubicBezTo>
                  <a:cubicBezTo>
                    <a:pt x="2129" y="6916"/>
                    <a:pt x="2231" y="7334"/>
                    <a:pt x="2338" y="7522"/>
                  </a:cubicBezTo>
                  <a:cubicBezTo>
                    <a:pt x="2363" y="7565"/>
                    <a:pt x="2408" y="7592"/>
                    <a:pt x="2457" y="7592"/>
                  </a:cubicBezTo>
                  <a:cubicBezTo>
                    <a:pt x="2466" y="7592"/>
                    <a:pt x="2475" y="7591"/>
                    <a:pt x="2484" y="7589"/>
                  </a:cubicBezTo>
                  <a:cubicBezTo>
                    <a:pt x="2834" y="7517"/>
                    <a:pt x="3102" y="7382"/>
                    <a:pt x="3275" y="7271"/>
                  </a:cubicBezTo>
                  <a:lnTo>
                    <a:pt x="3275" y="8480"/>
                  </a:lnTo>
                  <a:cubicBezTo>
                    <a:pt x="3117" y="8324"/>
                    <a:pt x="2900" y="8228"/>
                    <a:pt x="2662" y="8228"/>
                  </a:cubicBezTo>
                  <a:lnTo>
                    <a:pt x="2014" y="8228"/>
                  </a:lnTo>
                  <a:lnTo>
                    <a:pt x="2014" y="7669"/>
                  </a:lnTo>
                  <a:cubicBezTo>
                    <a:pt x="2014" y="7594"/>
                    <a:pt x="1952" y="7532"/>
                    <a:pt x="1877" y="7532"/>
                  </a:cubicBezTo>
                  <a:cubicBezTo>
                    <a:pt x="1801" y="7532"/>
                    <a:pt x="1741" y="7594"/>
                    <a:pt x="1741" y="7669"/>
                  </a:cubicBezTo>
                  <a:lnTo>
                    <a:pt x="1741" y="7807"/>
                  </a:lnTo>
                  <a:lnTo>
                    <a:pt x="1000" y="7807"/>
                  </a:lnTo>
                  <a:lnTo>
                    <a:pt x="1000" y="7693"/>
                  </a:lnTo>
                  <a:cubicBezTo>
                    <a:pt x="1000" y="7663"/>
                    <a:pt x="1001" y="7632"/>
                    <a:pt x="1003" y="7602"/>
                  </a:cubicBezTo>
                  <a:cubicBezTo>
                    <a:pt x="1008" y="7527"/>
                    <a:pt x="951" y="7462"/>
                    <a:pt x="876" y="7457"/>
                  </a:cubicBezTo>
                  <a:cubicBezTo>
                    <a:pt x="873" y="7457"/>
                    <a:pt x="870" y="7457"/>
                    <a:pt x="867" y="7457"/>
                  </a:cubicBezTo>
                  <a:cubicBezTo>
                    <a:pt x="795" y="7457"/>
                    <a:pt x="736" y="7513"/>
                    <a:pt x="731" y="7585"/>
                  </a:cubicBezTo>
                  <a:cubicBezTo>
                    <a:pt x="729" y="7620"/>
                    <a:pt x="727" y="7657"/>
                    <a:pt x="727" y="7693"/>
                  </a:cubicBezTo>
                  <a:lnTo>
                    <a:pt x="727" y="7941"/>
                  </a:lnTo>
                  <a:cubicBezTo>
                    <a:pt x="727" y="7942"/>
                    <a:pt x="727" y="7943"/>
                    <a:pt x="727" y="7944"/>
                  </a:cubicBezTo>
                  <a:lnTo>
                    <a:pt x="727" y="8758"/>
                  </a:lnTo>
                  <a:cubicBezTo>
                    <a:pt x="727" y="9072"/>
                    <a:pt x="982" y="9326"/>
                    <a:pt x="1295" y="9326"/>
                  </a:cubicBezTo>
                  <a:lnTo>
                    <a:pt x="5528" y="9326"/>
                  </a:lnTo>
                  <a:cubicBezTo>
                    <a:pt x="5840" y="9326"/>
                    <a:pt x="6094" y="9074"/>
                    <a:pt x="6096" y="8763"/>
                  </a:cubicBezTo>
                  <a:cubicBezTo>
                    <a:pt x="6096" y="8762"/>
                    <a:pt x="6096" y="8760"/>
                    <a:pt x="6096" y="8758"/>
                  </a:cubicBezTo>
                  <a:lnTo>
                    <a:pt x="6096" y="7693"/>
                  </a:lnTo>
                  <a:cubicBezTo>
                    <a:pt x="6096" y="7119"/>
                    <a:pt x="5790" y="6591"/>
                    <a:pt x="5309" y="6301"/>
                  </a:cubicBezTo>
                  <a:cubicBezTo>
                    <a:pt x="5751" y="6045"/>
                    <a:pt x="6053" y="5578"/>
                    <a:pt x="6080" y="5035"/>
                  </a:cubicBezTo>
                  <a:cubicBezTo>
                    <a:pt x="6087" y="4922"/>
                    <a:pt x="6091" y="4811"/>
                    <a:pt x="6094" y="4700"/>
                  </a:cubicBezTo>
                  <a:cubicBezTo>
                    <a:pt x="6414" y="4638"/>
                    <a:pt x="6656" y="4357"/>
                    <a:pt x="6656" y="4020"/>
                  </a:cubicBezTo>
                  <a:cubicBezTo>
                    <a:pt x="6656" y="3680"/>
                    <a:pt x="6409" y="3395"/>
                    <a:pt x="6084" y="3339"/>
                  </a:cubicBezTo>
                  <a:cubicBezTo>
                    <a:pt x="6064" y="2929"/>
                    <a:pt x="6030" y="2519"/>
                    <a:pt x="5982" y="2111"/>
                  </a:cubicBezTo>
                  <a:cubicBezTo>
                    <a:pt x="6054" y="2035"/>
                    <a:pt x="6125" y="1956"/>
                    <a:pt x="6193" y="1875"/>
                  </a:cubicBezTo>
                  <a:cubicBezTo>
                    <a:pt x="6240" y="1816"/>
                    <a:pt x="6232" y="1731"/>
                    <a:pt x="6174" y="1682"/>
                  </a:cubicBezTo>
                  <a:cubicBezTo>
                    <a:pt x="6149" y="1661"/>
                    <a:pt x="6118" y="1651"/>
                    <a:pt x="6087" y="1651"/>
                  </a:cubicBezTo>
                  <a:cubicBezTo>
                    <a:pt x="6048" y="1651"/>
                    <a:pt x="6009" y="1667"/>
                    <a:pt x="5982" y="1700"/>
                  </a:cubicBezTo>
                  <a:cubicBezTo>
                    <a:pt x="5582" y="2181"/>
                    <a:pt x="5093" y="2574"/>
                    <a:pt x="4706" y="2723"/>
                  </a:cubicBezTo>
                  <a:cubicBezTo>
                    <a:pt x="4404" y="2840"/>
                    <a:pt x="4047" y="2901"/>
                    <a:pt x="3685" y="2901"/>
                  </a:cubicBezTo>
                  <a:cubicBezTo>
                    <a:pt x="3530" y="2901"/>
                    <a:pt x="3374" y="2890"/>
                    <a:pt x="3221" y="2867"/>
                  </a:cubicBezTo>
                  <a:cubicBezTo>
                    <a:pt x="2690" y="2789"/>
                    <a:pt x="2236" y="2584"/>
                    <a:pt x="1941" y="2290"/>
                  </a:cubicBezTo>
                  <a:cubicBezTo>
                    <a:pt x="1916" y="2264"/>
                    <a:pt x="1880" y="2250"/>
                    <a:pt x="1845" y="2250"/>
                  </a:cubicBezTo>
                  <a:cubicBezTo>
                    <a:pt x="1830" y="2250"/>
                    <a:pt x="1816" y="2252"/>
                    <a:pt x="1802" y="2257"/>
                  </a:cubicBezTo>
                  <a:cubicBezTo>
                    <a:pt x="1753" y="2273"/>
                    <a:pt x="1717" y="2315"/>
                    <a:pt x="1710" y="2367"/>
                  </a:cubicBezTo>
                  <a:cubicBezTo>
                    <a:pt x="1710" y="2369"/>
                    <a:pt x="1671" y="2622"/>
                    <a:pt x="1540" y="2868"/>
                  </a:cubicBezTo>
                  <a:cubicBezTo>
                    <a:pt x="1377" y="3174"/>
                    <a:pt x="1152" y="3328"/>
                    <a:pt x="870" y="3328"/>
                  </a:cubicBezTo>
                  <a:lnTo>
                    <a:pt x="858" y="3328"/>
                  </a:lnTo>
                  <a:cubicBezTo>
                    <a:pt x="768" y="3328"/>
                    <a:pt x="682" y="3346"/>
                    <a:pt x="603" y="3378"/>
                  </a:cubicBezTo>
                  <a:cubicBezTo>
                    <a:pt x="220" y="1777"/>
                    <a:pt x="435" y="1191"/>
                    <a:pt x="690" y="983"/>
                  </a:cubicBezTo>
                  <a:cubicBezTo>
                    <a:pt x="802" y="892"/>
                    <a:pt x="937" y="862"/>
                    <a:pt x="1066" y="862"/>
                  </a:cubicBezTo>
                  <a:cubicBezTo>
                    <a:pt x="1308" y="862"/>
                    <a:pt x="1528" y="968"/>
                    <a:pt x="1532" y="970"/>
                  </a:cubicBezTo>
                  <a:cubicBezTo>
                    <a:pt x="1551" y="979"/>
                    <a:pt x="1572" y="984"/>
                    <a:pt x="1592" y="984"/>
                  </a:cubicBezTo>
                  <a:cubicBezTo>
                    <a:pt x="1642" y="984"/>
                    <a:pt x="1690" y="956"/>
                    <a:pt x="1714" y="909"/>
                  </a:cubicBezTo>
                  <a:cubicBezTo>
                    <a:pt x="1864" y="618"/>
                    <a:pt x="2079" y="457"/>
                    <a:pt x="2372" y="420"/>
                  </a:cubicBezTo>
                  <a:cubicBezTo>
                    <a:pt x="2393" y="417"/>
                    <a:pt x="2416" y="415"/>
                    <a:pt x="2438" y="414"/>
                  </a:cubicBezTo>
                  <a:lnTo>
                    <a:pt x="2447" y="414"/>
                  </a:lnTo>
                  <a:cubicBezTo>
                    <a:pt x="2467" y="413"/>
                    <a:pt x="2487" y="412"/>
                    <a:pt x="2508" y="412"/>
                  </a:cubicBezTo>
                  <a:cubicBezTo>
                    <a:pt x="2656" y="412"/>
                    <a:pt x="2819" y="441"/>
                    <a:pt x="2995" y="497"/>
                  </a:cubicBezTo>
                  <a:cubicBezTo>
                    <a:pt x="3052" y="516"/>
                    <a:pt x="3111" y="537"/>
                    <a:pt x="3169" y="561"/>
                  </a:cubicBezTo>
                  <a:cubicBezTo>
                    <a:pt x="3287" y="609"/>
                    <a:pt x="3389" y="662"/>
                    <a:pt x="3463" y="703"/>
                  </a:cubicBezTo>
                  <a:cubicBezTo>
                    <a:pt x="3288" y="933"/>
                    <a:pt x="3108" y="1154"/>
                    <a:pt x="2915" y="1225"/>
                  </a:cubicBezTo>
                  <a:cubicBezTo>
                    <a:pt x="2844" y="1251"/>
                    <a:pt x="2808" y="1330"/>
                    <a:pt x="2835" y="1401"/>
                  </a:cubicBezTo>
                  <a:cubicBezTo>
                    <a:pt x="2855" y="1456"/>
                    <a:pt x="2907" y="1490"/>
                    <a:pt x="2963" y="1490"/>
                  </a:cubicBezTo>
                  <a:cubicBezTo>
                    <a:pt x="2978" y="1490"/>
                    <a:pt x="2995" y="1488"/>
                    <a:pt x="3010" y="1481"/>
                  </a:cubicBezTo>
                  <a:cubicBezTo>
                    <a:pt x="3300" y="1374"/>
                    <a:pt x="3524" y="1077"/>
                    <a:pt x="3741" y="788"/>
                  </a:cubicBezTo>
                  <a:cubicBezTo>
                    <a:pt x="3933" y="535"/>
                    <a:pt x="4129" y="274"/>
                    <a:pt x="4292" y="274"/>
                  </a:cubicBezTo>
                  <a:cubicBezTo>
                    <a:pt x="4342" y="274"/>
                    <a:pt x="4363" y="291"/>
                    <a:pt x="4376" y="309"/>
                  </a:cubicBezTo>
                  <a:cubicBezTo>
                    <a:pt x="4461" y="419"/>
                    <a:pt x="4424" y="741"/>
                    <a:pt x="4371" y="936"/>
                  </a:cubicBezTo>
                  <a:cubicBezTo>
                    <a:pt x="4368" y="948"/>
                    <a:pt x="4366" y="960"/>
                    <a:pt x="4366" y="974"/>
                  </a:cubicBezTo>
                  <a:cubicBezTo>
                    <a:pt x="4366" y="1041"/>
                    <a:pt x="4415" y="1097"/>
                    <a:pt x="4481" y="1108"/>
                  </a:cubicBezTo>
                  <a:cubicBezTo>
                    <a:pt x="4489" y="1109"/>
                    <a:pt x="4496" y="1109"/>
                    <a:pt x="4503" y="1109"/>
                  </a:cubicBezTo>
                  <a:cubicBezTo>
                    <a:pt x="4559" y="1109"/>
                    <a:pt x="4610" y="1075"/>
                    <a:pt x="4631" y="1022"/>
                  </a:cubicBezTo>
                  <a:cubicBezTo>
                    <a:pt x="4639" y="1001"/>
                    <a:pt x="4931" y="274"/>
                    <a:pt x="5410" y="274"/>
                  </a:cubicBezTo>
                  <a:cubicBezTo>
                    <a:pt x="5517" y="274"/>
                    <a:pt x="5542" y="313"/>
                    <a:pt x="5552" y="327"/>
                  </a:cubicBezTo>
                  <a:cubicBezTo>
                    <a:pt x="5624" y="441"/>
                    <a:pt x="5548" y="753"/>
                    <a:pt x="5437" y="993"/>
                  </a:cubicBezTo>
                  <a:cubicBezTo>
                    <a:pt x="5410" y="1044"/>
                    <a:pt x="5416" y="1109"/>
                    <a:pt x="5459" y="1152"/>
                  </a:cubicBezTo>
                  <a:cubicBezTo>
                    <a:pt x="5485" y="1180"/>
                    <a:pt x="5521" y="1194"/>
                    <a:pt x="5557" y="1194"/>
                  </a:cubicBezTo>
                  <a:cubicBezTo>
                    <a:pt x="5591" y="1194"/>
                    <a:pt x="5624" y="1182"/>
                    <a:pt x="5650" y="1158"/>
                  </a:cubicBezTo>
                  <a:cubicBezTo>
                    <a:pt x="5651" y="1157"/>
                    <a:pt x="5652" y="1156"/>
                    <a:pt x="5653" y="1155"/>
                  </a:cubicBezTo>
                  <a:lnTo>
                    <a:pt x="5655" y="1153"/>
                  </a:lnTo>
                  <a:cubicBezTo>
                    <a:pt x="5659" y="1149"/>
                    <a:pt x="5662" y="1146"/>
                    <a:pt x="5666" y="1142"/>
                  </a:cubicBezTo>
                  <a:cubicBezTo>
                    <a:pt x="5807" y="959"/>
                    <a:pt x="6170" y="580"/>
                    <a:pt x="6382" y="580"/>
                  </a:cubicBezTo>
                  <a:cubicBezTo>
                    <a:pt x="6383" y="580"/>
                    <a:pt x="6383" y="580"/>
                    <a:pt x="6383" y="580"/>
                  </a:cubicBezTo>
                  <a:cubicBezTo>
                    <a:pt x="6412" y="580"/>
                    <a:pt x="6446" y="588"/>
                    <a:pt x="6482" y="635"/>
                  </a:cubicBezTo>
                  <a:cubicBezTo>
                    <a:pt x="6538" y="707"/>
                    <a:pt x="6501" y="933"/>
                    <a:pt x="6292" y="1273"/>
                  </a:cubicBezTo>
                  <a:cubicBezTo>
                    <a:pt x="6251" y="1338"/>
                    <a:pt x="6272" y="1422"/>
                    <a:pt x="6336" y="1462"/>
                  </a:cubicBezTo>
                  <a:cubicBezTo>
                    <a:pt x="6358" y="1475"/>
                    <a:pt x="6383" y="1482"/>
                    <a:pt x="6407" y="1482"/>
                  </a:cubicBezTo>
                  <a:cubicBezTo>
                    <a:pt x="6453" y="1482"/>
                    <a:pt x="6498" y="1459"/>
                    <a:pt x="6524" y="1416"/>
                  </a:cubicBezTo>
                  <a:cubicBezTo>
                    <a:pt x="6786" y="989"/>
                    <a:pt x="6846" y="662"/>
                    <a:pt x="6699" y="469"/>
                  </a:cubicBezTo>
                  <a:cubicBezTo>
                    <a:pt x="6620" y="364"/>
                    <a:pt x="6511" y="309"/>
                    <a:pt x="6385" y="308"/>
                  </a:cubicBezTo>
                  <a:cubicBezTo>
                    <a:pt x="6384" y="308"/>
                    <a:pt x="6384" y="308"/>
                    <a:pt x="6383" y="308"/>
                  </a:cubicBezTo>
                  <a:cubicBezTo>
                    <a:pt x="6203" y="308"/>
                    <a:pt x="6012" y="425"/>
                    <a:pt x="5848" y="561"/>
                  </a:cubicBezTo>
                  <a:cubicBezTo>
                    <a:pt x="5862" y="423"/>
                    <a:pt x="5850" y="286"/>
                    <a:pt x="5783" y="181"/>
                  </a:cubicBezTo>
                  <a:cubicBezTo>
                    <a:pt x="5730" y="99"/>
                    <a:pt x="5623" y="1"/>
                    <a:pt x="5410" y="1"/>
                  </a:cubicBezTo>
                  <a:cubicBezTo>
                    <a:pt x="5100" y="1"/>
                    <a:pt x="4860" y="185"/>
                    <a:pt x="4689" y="390"/>
                  </a:cubicBezTo>
                  <a:cubicBezTo>
                    <a:pt x="4674" y="289"/>
                    <a:pt x="4642" y="207"/>
                    <a:pt x="4595" y="143"/>
                  </a:cubicBezTo>
                  <a:cubicBezTo>
                    <a:pt x="4523" y="50"/>
                    <a:pt x="4419" y="1"/>
                    <a:pt x="42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2" name="Google Shape;2212;p78"/>
          <p:cNvSpPr/>
          <p:nvPr/>
        </p:nvSpPr>
        <p:spPr>
          <a:xfrm>
            <a:off x="3175319" y="2672130"/>
            <a:ext cx="426338" cy="409510"/>
          </a:xfrm>
          <a:custGeom>
            <a:rect b="b" l="l" r="r" t="t"/>
            <a:pathLst>
              <a:path extrusionOk="0" h="8980" w="9349">
                <a:moveTo>
                  <a:pt x="8184" y="453"/>
                </a:moveTo>
                <a:cubicBezTo>
                  <a:pt x="8242" y="481"/>
                  <a:pt x="8307" y="525"/>
                  <a:pt x="8372" y="585"/>
                </a:cubicBezTo>
                <a:lnTo>
                  <a:pt x="8372" y="584"/>
                </a:lnTo>
                <a:cubicBezTo>
                  <a:pt x="8550" y="744"/>
                  <a:pt x="8719" y="990"/>
                  <a:pt x="8852" y="1276"/>
                </a:cubicBezTo>
                <a:cubicBezTo>
                  <a:pt x="8985" y="1564"/>
                  <a:pt x="9061" y="1853"/>
                  <a:pt x="9068" y="2092"/>
                </a:cubicBezTo>
                <a:cubicBezTo>
                  <a:pt x="9070" y="2180"/>
                  <a:pt x="9062" y="2258"/>
                  <a:pt x="9046" y="2319"/>
                </a:cubicBezTo>
                <a:lnTo>
                  <a:pt x="8184" y="453"/>
                </a:lnTo>
                <a:close/>
                <a:moveTo>
                  <a:pt x="6028" y="4146"/>
                </a:moveTo>
                <a:cubicBezTo>
                  <a:pt x="6049" y="4206"/>
                  <a:pt x="6059" y="4271"/>
                  <a:pt x="6059" y="4334"/>
                </a:cubicBezTo>
                <a:cubicBezTo>
                  <a:pt x="6059" y="4664"/>
                  <a:pt x="5792" y="4930"/>
                  <a:pt x="5464" y="4930"/>
                </a:cubicBezTo>
                <a:cubicBezTo>
                  <a:pt x="5231" y="4930"/>
                  <a:pt x="5024" y="4797"/>
                  <a:pt x="4927" y="4594"/>
                </a:cubicBezTo>
                <a:lnTo>
                  <a:pt x="6028" y="4146"/>
                </a:lnTo>
                <a:close/>
                <a:moveTo>
                  <a:pt x="2648" y="3402"/>
                </a:moveTo>
                <a:lnTo>
                  <a:pt x="3210" y="4620"/>
                </a:lnTo>
                <a:lnTo>
                  <a:pt x="1434" y="5343"/>
                </a:lnTo>
                <a:lnTo>
                  <a:pt x="1040" y="4489"/>
                </a:lnTo>
                <a:lnTo>
                  <a:pt x="945" y="4284"/>
                </a:lnTo>
                <a:lnTo>
                  <a:pt x="2648" y="3402"/>
                </a:lnTo>
                <a:close/>
                <a:moveTo>
                  <a:pt x="6650" y="3893"/>
                </a:moveTo>
                <a:cubicBezTo>
                  <a:pt x="6702" y="4034"/>
                  <a:pt x="6729" y="4182"/>
                  <a:pt x="6729" y="4334"/>
                </a:cubicBezTo>
                <a:cubicBezTo>
                  <a:pt x="6729" y="5032"/>
                  <a:pt x="6162" y="5601"/>
                  <a:pt x="5464" y="5601"/>
                </a:cubicBezTo>
                <a:cubicBezTo>
                  <a:pt x="4957" y="5601"/>
                  <a:pt x="4506" y="5302"/>
                  <a:pt x="4305" y="4847"/>
                </a:cubicBezTo>
                <a:lnTo>
                  <a:pt x="4674" y="4698"/>
                </a:lnTo>
                <a:cubicBezTo>
                  <a:pt x="4813" y="5002"/>
                  <a:pt x="5119" y="5203"/>
                  <a:pt x="5464" y="5203"/>
                </a:cubicBezTo>
                <a:cubicBezTo>
                  <a:pt x="5943" y="5203"/>
                  <a:pt x="6333" y="4814"/>
                  <a:pt x="6333" y="4334"/>
                </a:cubicBezTo>
                <a:cubicBezTo>
                  <a:pt x="6333" y="4234"/>
                  <a:pt x="6314" y="4136"/>
                  <a:pt x="6281" y="4043"/>
                </a:cubicBezTo>
                <a:lnTo>
                  <a:pt x="6650" y="3893"/>
                </a:lnTo>
                <a:close/>
                <a:moveTo>
                  <a:pt x="490" y="4226"/>
                </a:moveTo>
                <a:cubicBezTo>
                  <a:pt x="512" y="4226"/>
                  <a:pt x="536" y="4230"/>
                  <a:pt x="559" y="4239"/>
                </a:cubicBezTo>
                <a:cubicBezTo>
                  <a:pt x="609" y="4257"/>
                  <a:pt x="649" y="4294"/>
                  <a:pt x="671" y="4343"/>
                </a:cubicBezTo>
                <a:lnTo>
                  <a:pt x="1213" y="5514"/>
                </a:lnTo>
                <a:cubicBezTo>
                  <a:pt x="1258" y="5614"/>
                  <a:pt x="1214" y="5734"/>
                  <a:pt x="1114" y="5780"/>
                </a:cubicBezTo>
                <a:cubicBezTo>
                  <a:pt x="1087" y="5792"/>
                  <a:pt x="1059" y="5799"/>
                  <a:pt x="1030" y="5799"/>
                </a:cubicBezTo>
                <a:cubicBezTo>
                  <a:pt x="1007" y="5799"/>
                  <a:pt x="983" y="5794"/>
                  <a:pt x="960" y="5786"/>
                </a:cubicBezTo>
                <a:cubicBezTo>
                  <a:pt x="910" y="5768"/>
                  <a:pt x="871" y="5730"/>
                  <a:pt x="848" y="5682"/>
                </a:cubicBezTo>
                <a:lnTo>
                  <a:pt x="308" y="4510"/>
                </a:lnTo>
                <a:cubicBezTo>
                  <a:pt x="285" y="4462"/>
                  <a:pt x="283" y="4407"/>
                  <a:pt x="301" y="4358"/>
                </a:cubicBezTo>
                <a:cubicBezTo>
                  <a:pt x="320" y="4308"/>
                  <a:pt x="357" y="4267"/>
                  <a:pt x="405" y="4245"/>
                </a:cubicBezTo>
                <a:cubicBezTo>
                  <a:pt x="432" y="4232"/>
                  <a:pt x="461" y="4226"/>
                  <a:pt x="490" y="4226"/>
                </a:cubicBezTo>
                <a:close/>
                <a:moveTo>
                  <a:pt x="6311" y="5618"/>
                </a:moveTo>
                <a:lnTo>
                  <a:pt x="7269" y="8103"/>
                </a:lnTo>
                <a:lnTo>
                  <a:pt x="6748" y="8103"/>
                </a:lnTo>
                <a:lnTo>
                  <a:pt x="5867" y="5819"/>
                </a:lnTo>
                <a:cubicBezTo>
                  <a:pt x="6028" y="5776"/>
                  <a:pt x="6177" y="5707"/>
                  <a:pt x="6311" y="5618"/>
                </a:cubicBezTo>
                <a:close/>
                <a:moveTo>
                  <a:pt x="4137" y="8376"/>
                </a:moveTo>
                <a:cubicBezTo>
                  <a:pt x="4227" y="8377"/>
                  <a:pt x="4301" y="8450"/>
                  <a:pt x="4301" y="8541"/>
                </a:cubicBezTo>
                <a:cubicBezTo>
                  <a:pt x="4301" y="8633"/>
                  <a:pt x="4227" y="8707"/>
                  <a:pt x="4136" y="8707"/>
                </a:cubicBezTo>
                <a:lnTo>
                  <a:pt x="3432" y="8707"/>
                </a:lnTo>
                <a:cubicBezTo>
                  <a:pt x="3341" y="8707"/>
                  <a:pt x="3267" y="8633"/>
                  <a:pt x="3267" y="8541"/>
                </a:cubicBezTo>
                <a:cubicBezTo>
                  <a:pt x="3267" y="8450"/>
                  <a:pt x="3341" y="8376"/>
                  <a:pt x="3432" y="8376"/>
                </a:cubicBezTo>
                <a:close/>
                <a:moveTo>
                  <a:pt x="7456" y="8376"/>
                </a:moveTo>
                <a:cubicBezTo>
                  <a:pt x="7548" y="8377"/>
                  <a:pt x="7621" y="8451"/>
                  <a:pt x="7621" y="8541"/>
                </a:cubicBezTo>
                <a:cubicBezTo>
                  <a:pt x="7621" y="8633"/>
                  <a:pt x="7547" y="8707"/>
                  <a:pt x="7455" y="8707"/>
                </a:cubicBezTo>
                <a:lnTo>
                  <a:pt x="6752" y="8707"/>
                </a:lnTo>
                <a:cubicBezTo>
                  <a:pt x="6660" y="8707"/>
                  <a:pt x="6586" y="8633"/>
                  <a:pt x="6586" y="8541"/>
                </a:cubicBezTo>
                <a:cubicBezTo>
                  <a:pt x="6586" y="8450"/>
                  <a:pt x="6660" y="8377"/>
                  <a:pt x="6751" y="8376"/>
                </a:cubicBezTo>
                <a:close/>
                <a:moveTo>
                  <a:pt x="7888" y="0"/>
                </a:moveTo>
                <a:cubicBezTo>
                  <a:pt x="7867" y="0"/>
                  <a:pt x="7845" y="6"/>
                  <a:pt x="7825" y="16"/>
                </a:cubicBezTo>
                <a:lnTo>
                  <a:pt x="6885" y="503"/>
                </a:lnTo>
                <a:cubicBezTo>
                  <a:pt x="6818" y="538"/>
                  <a:pt x="6792" y="621"/>
                  <a:pt x="6827" y="687"/>
                </a:cubicBezTo>
                <a:cubicBezTo>
                  <a:pt x="6851" y="734"/>
                  <a:pt x="6899" y="761"/>
                  <a:pt x="6948" y="761"/>
                </a:cubicBezTo>
                <a:cubicBezTo>
                  <a:pt x="6969" y="761"/>
                  <a:pt x="6990" y="756"/>
                  <a:pt x="7010" y="746"/>
                </a:cubicBezTo>
                <a:lnTo>
                  <a:pt x="7824" y="324"/>
                </a:lnTo>
                <a:lnTo>
                  <a:pt x="8910" y="2678"/>
                </a:lnTo>
                <a:lnTo>
                  <a:pt x="3611" y="4836"/>
                </a:lnTo>
                <a:lnTo>
                  <a:pt x="2744" y="2958"/>
                </a:lnTo>
                <a:lnTo>
                  <a:pt x="6531" y="994"/>
                </a:lnTo>
                <a:cubicBezTo>
                  <a:pt x="6598" y="959"/>
                  <a:pt x="6625" y="877"/>
                  <a:pt x="6590" y="810"/>
                </a:cubicBezTo>
                <a:cubicBezTo>
                  <a:pt x="6566" y="763"/>
                  <a:pt x="6518" y="736"/>
                  <a:pt x="6468" y="736"/>
                </a:cubicBezTo>
                <a:cubicBezTo>
                  <a:pt x="6447" y="736"/>
                  <a:pt x="6426" y="741"/>
                  <a:pt x="6406" y="751"/>
                </a:cubicBezTo>
                <a:lnTo>
                  <a:pt x="2502" y="2775"/>
                </a:lnTo>
                <a:cubicBezTo>
                  <a:pt x="2437" y="2808"/>
                  <a:pt x="2410" y="2887"/>
                  <a:pt x="2441" y="2954"/>
                </a:cubicBezTo>
                <a:lnTo>
                  <a:pt x="2534" y="3153"/>
                </a:lnTo>
                <a:lnTo>
                  <a:pt x="786" y="4058"/>
                </a:lnTo>
                <a:cubicBezTo>
                  <a:pt x="747" y="4027"/>
                  <a:pt x="702" y="4001"/>
                  <a:pt x="653" y="3982"/>
                </a:cubicBezTo>
                <a:cubicBezTo>
                  <a:pt x="600" y="3962"/>
                  <a:pt x="544" y="3952"/>
                  <a:pt x="489" y="3952"/>
                </a:cubicBezTo>
                <a:cubicBezTo>
                  <a:pt x="421" y="3952"/>
                  <a:pt x="354" y="3967"/>
                  <a:pt x="291" y="3997"/>
                </a:cubicBezTo>
                <a:cubicBezTo>
                  <a:pt x="176" y="4049"/>
                  <a:pt x="88" y="4144"/>
                  <a:pt x="45" y="4263"/>
                </a:cubicBezTo>
                <a:cubicBezTo>
                  <a:pt x="1" y="4382"/>
                  <a:pt x="6" y="4510"/>
                  <a:pt x="59" y="4625"/>
                </a:cubicBezTo>
                <a:lnTo>
                  <a:pt x="600" y="5795"/>
                </a:lnTo>
                <a:cubicBezTo>
                  <a:pt x="679" y="5969"/>
                  <a:pt x="851" y="6071"/>
                  <a:pt x="1030" y="6071"/>
                </a:cubicBezTo>
                <a:cubicBezTo>
                  <a:pt x="1097" y="6071"/>
                  <a:pt x="1164" y="6057"/>
                  <a:pt x="1228" y="6027"/>
                </a:cubicBezTo>
                <a:cubicBezTo>
                  <a:pt x="1397" y="5950"/>
                  <a:pt x="1498" y="5784"/>
                  <a:pt x="1503" y="5610"/>
                </a:cubicBezTo>
                <a:lnTo>
                  <a:pt x="3324" y="4868"/>
                </a:lnTo>
                <a:lnTo>
                  <a:pt x="3417" y="5068"/>
                </a:lnTo>
                <a:cubicBezTo>
                  <a:pt x="3440" y="5118"/>
                  <a:pt x="3489" y="5148"/>
                  <a:pt x="3540" y="5148"/>
                </a:cubicBezTo>
                <a:cubicBezTo>
                  <a:pt x="3558" y="5148"/>
                  <a:pt x="3576" y="5145"/>
                  <a:pt x="3592" y="5137"/>
                </a:cubicBezTo>
                <a:lnTo>
                  <a:pt x="4053" y="4950"/>
                </a:lnTo>
                <a:cubicBezTo>
                  <a:pt x="4135" y="5136"/>
                  <a:pt x="4250" y="5302"/>
                  <a:pt x="4391" y="5439"/>
                </a:cubicBezTo>
                <a:lnTo>
                  <a:pt x="3782" y="7020"/>
                </a:lnTo>
                <a:cubicBezTo>
                  <a:pt x="3756" y="7091"/>
                  <a:pt x="3791" y="7169"/>
                  <a:pt x="3861" y="7197"/>
                </a:cubicBezTo>
                <a:cubicBezTo>
                  <a:pt x="3877" y="7203"/>
                  <a:pt x="3894" y="7206"/>
                  <a:pt x="3910" y="7206"/>
                </a:cubicBezTo>
                <a:cubicBezTo>
                  <a:pt x="3965" y="7206"/>
                  <a:pt x="4016" y="7172"/>
                  <a:pt x="4038" y="7118"/>
                </a:cubicBezTo>
                <a:lnTo>
                  <a:pt x="4615" y="5619"/>
                </a:lnTo>
                <a:cubicBezTo>
                  <a:pt x="4750" y="5709"/>
                  <a:pt x="4900" y="5776"/>
                  <a:pt x="5059" y="5819"/>
                </a:cubicBezTo>
                <a:lnTo>
                  <a:pt x="4180" y="8102"/>
                </a:lnTo>
                <a:lnTo>
                  <a:pt x="3659" y="8102"/>
                </a:lnTo>
                <a:lnTo>
                  <a:pt x="3842" y="7625"/>
                </a:lnTo>
                <a:cubicBezTo>
                  <a:pt x="3869" y="7555"/>
                  <a:pt x="3834" y="7476"/>
                  <a:pt x="3764" y="7449"/>
                </a:cubicBezTo>
                <a:cubicBezTo>
                  <a:pt x="3748" y="7442"/>
                  <a:pt x="3731" y="7439"/>
                  <a:pt x="3714" y="7439"/>
                </a:cubicBezTo>
                <a:cubicBezTo>
                  <a:pt x="3660" y="7439"/>
                  <a:pt x="3608" y="7473"/>
                  <a:pt x="3587" y="7527"/>
                </a:cubicBezTo>
                <a:lnTo>
                  <a:pt x="3363" y="8108"/>
                </a:lnTo>
                <a:cubicBezTo>
                  <a:pt x="3154" y="8141"/>
                  <a:pt x="2994" y="8322"/>
                  <a:pt x="2994" y="8541"/>
                </a:cubicBezTo>
                <a:cubicBezTo>
                  <a:pt x="2994" y="8783"/>
                  <a:pt x="3190" y="8980"/>
                  <a:pt x="3432" y="8980"/>
                </a:cubicBezTo>
                <a:lnTo>
                  <a:pt x="4136" y="8980"/>
                </a:lnTo>
                <a:cubicBezTo>
                  <a:pt x="4378" y="8980"/>
                  <a:pt x="4574" y="8783"/>
                  <a:pt x="4574" y="8541"/>
                </a:cubicBezTo>
                <a:cubicBezTo>
                  <a:pt x="4574" y="8412"/>
                  <a:pt x="4519" y="8295"/>
                  <a:pt x="4429" y="8215"/>
                </a:cubicBezTo>
                <a:lnTo>
                  <a:pt x="5333" y="5867"/>
                </a:lnTo>
                <a:cubicBezTo>
                  <a:pt x="5376" y="5872"/>
                  <a:pt x="5420" y="5874"/>
                  <a:pt x="5464" y="5874"/>
                </a:cubicBezTo>
                <a:cubicBezTo>
                  <a:pt x="5507" y="5874"/>
                  <a:pt x="5550" y="5871"/>
                  <a:pt x="5594" y="5867"/>
                </a:cubicBezTo>
                <a:lnTo>
                  <a:pt x="6488" y="8190"/>
                </a:lnTo>
                <a:cubicBezTo>
                  <a:pt x="6382" y="8271"/>
                  <a:pt x="6313" y="8397"/>
                  <a:pt x="6313" y="8541"/>
                </a:cubicBezTo>
                <a:cubicBezTo>
                  <a:pt x="6313" y="8783"/>
                  <a:pt x="6510" y="8980"/>
                  <a:pt x="6752" y="8980"/>
                </a:cubicBezTo>
                <a:lnTo>
                  <a:pt x="7455" y="8980"/>
                </a:lnTo>
                <a:cubicBezTo>
                  <a:pt x="7697" y="8980"/>
                  <a:pt x="7895" y="8783"/>
                  <a:pt x="7895" y="8541"/>
                </a:cubicBezTo>
                <a:cubicBezTo>
                  <a:pt x="7895" y="8337"/>
                  <a:pt x="7755" y="8166"/>
                  <a:pt x="7567" y="8116"/>
                </a:cubicBezTo>
                <a:lnTo>
                  <a:pt x="6535" y="5437"/>
                </a:lnTo>
                <a:cubicBezTo>
                  <a:pt x="6823" y="5158"/>
                  <a:pt x="7002" y="4767"/>
                  <a:pt x="7002" y="4334"/>
                </a:cubicBezTo>
                <a:cubicBezTo>
                  <a:pt x="7002" y="4145"/>
                  <a:pt x="6969" y="3963"/>
                  <a:pt x="6903" y="3789"/>
                </a:cubicBezTo>
                <a:lnTo>
                  <a:pt x="9146" y="2875"/>
                </a:lnTo>
                <a:cubicBezTo>
                  <a:pt x="9180" y="2862"/>
                  <a:pt x="9207" y="2834"/>
                  <a:pt x="9221" y="2799"/>
                </a:cubicBezTo>
                <a:cubicBezTo>
                  <a:pt x="9234" y="2765"/>
                  <a:pt x="9233" y="2726"/>
                  <a:pt x="9218" y="2692"/>
                </a:cubicBezTo>
                <a:lnTo>
                  <a:pt x="9185" y="2621"/>
                </a:lnTo>
                <a:cubicBezTo>
                  <a:pt x="9293" y="2510"/>
                  <a:pt x="9348" y="2325"/>
                  <a:pt x="9341" y="2084"/>
                </a:cubicBezTo>
                <a:cubicBezTo>
                  <a:pt x="9333" y="1809"/>
                  <a:pt x="9248" y="1481"/>
                  <a:pt x="9100" y="1162"/>
                </a:cubicBezTo>
                <a:cubicBezTo>
                  <a:pt x="8953" y="843"/>
                  <a:pt x="8760" y="565"/>
                  <a:pt x="8556" y="382"/>
                </a:cubicBezTo>
                <a:cubicBezTo>
                  <a:pt x="8386" y="228"/>
                  <a:pt x="8220" y="150"/>
                  <a:pt x="8072" y="150"/>
                </a:cubicBezTo>
                <a:cubicBezTo>
                  <a:pt x="8063" y="150"/>
                  <a:pt x="8054" y="150"/>
                  <a:pt x="8045" y="151"/>
                </a:cubicBezTo>
                <a:lnTo>
                  <a:pt x="8012" y="80"/>
                </a:lnTo>
                <a:cubicBezTo>
                  <a:pt x="7997" y="46"/>
                  <a:pt x="7968" y="20"/>
                  <a:pt x="7932" y="8"/>
                </a:cubicBezTo>
                <a:cubicBezTo>
                  <a:pt x="7918" y="3"/>
                  <a:pt x="7903" y="0"/>
                  <a:pt x="78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3" name="Google Shape;2213;p78"/>
          <p:cNvGrpSpPr/>
          <p:nvPr/>
        </p:nvGrpSpPr>
        <p:grpSpPr>
          <a:xfrm>
            <a:off x="3984347" y="2664218"/>
            <a:ext cx="395738" cy="425335"/>
            <a:chOff x="3450775" y="2212550"/>
            <a:chExt cx="216950" cy="233175"/>
          </a:xfrm>
        </p:grpSpPr>
        <p:sp>
          <p:nvSpPr>
            <p:cNvPr id="2214" name="Google Shape;2214;p78"/>
            <p:cNvSpPr/>
            <p:nvPr/>
          </p:nvSpPr>
          <p:spPr>
            <a:xfrm>
              <a:off x="3450775" y="2212550"/>
              <a:ext cx="216950" cy="233175"/>
            </a:xfrm>
            <a:custGeom>
              <a:rect b="b" l="l" r="r" t="t"/>
              <a:pathLst>
                <a:path extrusionOk="0" h="9327" w="8678">
                  <a:moveTo>
                    <a:pt x="5494" y="274"/>
                  </a:moveTo>
                  <a:lnTo>
                    <a:pt x="5494" y="1537"/>
                  </a:lnTo>
                  <a:cubicBezTo>
                    <a:pt x="5494" y="2140"/>
                    <a:pt x="5985" y="2631"/>
                    <a:pt x="6588" y="2631"/>
                  </a:cubicBezTo>
                  <a:lnTo>
                    <a:pt x="7853" y="2631"/>
                  </a:lnTo>
                  <a:lnTo>
                    <a:pt x="7853" y="3614"/>
                  </a:lnTo>
                  <a:lnTo>
                    <a:pt x="4340" y="6261"/>
                  </a:lnTo>
                  <a:lnTo>
                    <a:pt x="4340" y="6262"/>
                  </a:lnTo>
                  <a:lnTo>
                    <a:pt x="817" y="3607"/>
                  </a:lnTo>
                  <a:lnTo>
                    <a:pt x="817" y="1094"/>
                  </a:lnTo>
                  <a:cubicBezTo>
                    <a:pt x="817" y="642"/>
                    <a:pt x="1186" y="274"/>
                    <a:pt x="1639" y="274"/>
                  </a:cubicBezTo>
                  <a:close/>
                  <a:moveTo>
                    <a:pt x="1638" y="1"/>
                  </a:moveTo>
                  <a:cubicBezTo>
                    <a:pt x="1035" y="1"/>
                    <a:pt x="544" y="491"/>
                    <a:pt x="544" y="1094"/>
                  </a:cubicBezTo>
                  <a:lnTo>
                    <a:pt x="544" y="3553"/>
                  </a:lnTo>
                  <a:cubicBezTo>
                    <a:pt x="235" y="3616"/>
                    <a:pt x="1" y="3891"/>
                    <a:pt x="1" y="4218"/>
                  </a:cubicBezTo>
                  <a:lnTo>
                    <a:pt x="1" y="7575"/>
                  </a:lnTo>
                  <a:cubicBezTo>
                    <a:pt x="1" y="7650"/>
                    <a:pt x="63" y="7711"/>
                    <a:pt x="138" y="7711"/>
                  </a:cubicBezTo>
                  <a:cubicBezTo>
                    <a:pt x="213" y="7711"/>
                    <a:pt x="275" y="7650"/>
                    <a:pt x="275" y="7575"/>
                  </a:cubicBezTo>
                  <a:lnTo>
                    <a:pt x="275" y="4218"/>
                  </a:lnTo>
                  <a:cubicBezTo>
                    <a:pt x="275" y="4008"/>
                    <a:pt x="433" y="3836"/>
                    <a:pt x="637" y="3814"/>
                  </a:cubicBezTo>
                  <a:lnTo>
                    <a:pt x="4257" y="6542"/>
                  </a:lnTo>
                  <a:cubicBezTo>
                    <a:pt x="4281" y="6560"/>
                    <a:pt x="4310" y="6570"/>
                    <a:pt x="4339" y="6570"/>
                  </a:cubicBezTo>
                  <a:cubicBezTo>
                    <a:pt x="4368" y="6570"/>
                    <a:pt x="4397" y="6560"/>
                    <a:pt x="4421" y="6542"/>
                  </a:cubicBezTo>
                  <a:lnTo>
                    <a:pt x="8041" y="3814"/>
                  </a:lnTo>
                  <a:cubicBezTo>
                    <a:pt x="8245" y="3836"/>
                    <a:pt x="8405" y="4009"/>
                    <a:pt x="8405" y="4218"/>
                  </a:cubicBezTo>
                  <a:lnTo>
                    <a:pt x="8405" y="8647"/>
                  </a:lnTo>
                  <a:cubicBezTo>
                    <a:pt x="8405" y="8872"/>
                    <a:pt x="8222" y="9054"/>
                    <a:pt x="7998" y="9054"/>
                  </a:cubicBezTo>
                  <a:lnTo>
                    <a:pt x="680" y="9054"/>
                  </a:lnTo>
                  <a:cubicBezTo>
                    <a:pt x="456" y="9054"/>
                    <a:pt x="275" y="8872"/>
                    <a:pt x="275" y="8647"/>
                  </a:cubicBezTo>
                  <a:lnTo>
                    <a:pt x="275" y="8121"/>
                  </a:lnTo>
                  <a:cubicBezTo>
                    <a:pt x="275" y="8046"/>
                    <a:pt x="213" y="7984"/>
                    <a:pt x="138" y="7984"/>
                  </a:cubicBezTo>
                  <a:cubicBezTo>
                    <a:pt x="63" y="7984"/>
                    <a:pt x="1" y="8046"/>
                    <a:pt x="1" y="8121"/>
                  </a:cubicBezTo>
                  <a:lnTo>
                    <a:pt x="1" y="8647"/>
                  </a:lnTo>
                  <a:cubicBezTo>
                    <a:pt x="1" y="9022"/>
                    <a:pt x="306" y="9327"/>
                    <a:pt x="680" y="9327"/>
                  </a:cubicBezTo>
                  <a:lnTo>
                    <a:pt x="7998" y="9327"/>
                  </a:lnTo>
                  <a:cubicBezTo>
                    <a:pt x="8373" y="9327"/>
                    <a:pt x="8677" y="9022"/>
                    <a:pt x="8677" y="8647"/>
                  </a:cubicBezTo>
                  <a:lnTo>
                    <a:pt x="8677" y="4218"/>
                  </a:lnTo>
                  <a:cubicBezTo>
                    <a:pt x="8677" y="3887"/>
                    <a:pt x="8440" y="3611"/>
                    <a:pt x="8126" y="3551"/>
                  </a:cubicBezTo>
                  <a:lnTo>
                    <a:pt x="8126" y="2496"/>
                  </a:lnTo>
                  <a:cubicBezTo>
                    <a:pt x="8126" y="2458"/>
                    <a:pt x="8111" y="2424"/>
                    <a:pt x="8085" y="2399"/>
                  </a:cubicBezTo>
                  <a:lnTo>
                    <a:pt x="6598" y="910"/>
                  </a:lnTo>
                  <a:cubicBezTo>
                    <a:pt x="6571" y="883"/>
                    <a:pt x="6536" y="870"/>
                    <a:pt x="6501" y="870"/>
                  </a:cubicBezTo>
                  <a:cubicBezTo>
                    <a:pt x="6466" y="870"/>
                    <a:pt x="6431" y="883"/>
                    <a:pt x="6404" y="910"/>
                  </a:cubicBezTo>
                  <a:cubicBezTo>
                    <a:pt x="6350" y="963"/>
                    <a:pt x="6350" y="1050"/>
                    <a:pt x="6404" y="1103"/>
                  </a:cubicBezTo>
                  <a:lnTo>
                    <a:pt x="7659" y="2359"/>
                  </a:lnTo>
                  <a:lnTo>
                    <a:pt x="6588" y="2359"/>
                  </a:lnTo>
                  <a:cubicBezTo>
                    <a:pt x="6135" y="2359"/>
                    <a:pt x="5768" y="1990"/>
                    <a:pt x="5768" y="1537"/>
                  </a:cubicBezTo>
                  <a:lnTo>
                    <a:pt x="5768" y="467"/>
                  </a:lnTo>
                  <a:lnTo>
                    <a:pt x="6018" y="717"/>
                  </a:lnTo>
                  <a:cubicBezTo>
                    <a:pt x="6045" y="744"/>
                    <a:pt x="6080" y="758"/>
                    <a:pt x="6115" y="758"/>
                  </a:cubicBezTo>
                  <a:cubicBezTo>
                    <a:pt x="6150" y="758"/>
                    <a:pt x="6185" y="744"/>
                    <a:pt x="6211" y="717"/>
                  </a:cubicBezTo>
                  <a:cubicBezTo>
                    <a:pt x="6265" y="664"/>
                    <a:pt x="6265" y="577"/>
                    <a:pt x="6211" y="524"/>
                  </a:cubicBezTo>
                  <a:lnTo>
                    <a:pt x="5728" y="41"/>
                  </a:lnTo>
                  <a:cubicBezTo>
                    <a:pt x="5702" y="15"/>
                    <a:pt x="5667" y="1"/>
                    <a:pt x="56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8"/>
            <p:cNvSpPr/>
            <p:nvPr/>
          </p:nvSpPr>
          <p:spPr>
            <a:xfrm>
              <a:off x="3470975" y="2346700"/>
              <a:ext cx="37200" cy="6850"/>
            </a:xfrm>
            <a:custGeom>
              <a:rect b="b" l="l" r="r" t="t"/>
              <a:pathLst>
                <a:path extrusionOk="0" h="274" w="1488">
                  <a:moveTo>
                    <a:pt x="137" y="0"/>
                  </a:moveTo>
                  <a:cubicBezTo>
                    <a:pt x="62" y="0"/>
                    <a:pt x="0" y="62"/>
                    <a:pt x="0" y="137"/>
                  </a:cubicBezTo>
                  <a:cubicBezTo>
                    <a:pt x="0" y="212"/>
                    <a:pt x="62" y="274"/>
                    <a:pt x="137" y="274"/>
                  </a:cubicBezTo>
                  <a:lnTo>
                    <a:pt x="1352" y="274"/>
                  </a:lnTo>
                  <a:cubicBezTo>
                    <a:pt x="1427" y="274"/>
                    <a:pt x="1488" y="212"/>
                    <a:pt x="1488" y="137"/>
                  </a:cubicBezTo>
                  <a:cubicBezTo>
                    <a:pt x="1488" y="62"/>
                    <a:pt x="1427" y="0"/>
                    <a:pt x="1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8"/>
            <p:cNvSpPr/>
            <p:nvPr/>
          </p:nvSpPr>
          <p:spPr>
            <a:xfrm>
              <a:off x="3470975" y="2361550"/>
              <a:ext cx="37200" cy="6825"/>
            </a:xfrm>
            <a:custGeom>
              <a:rect b="b" l="l" r="r" t="t"/>
              <a:pathLst>
                <a:path extrusionOk="0" h="273" w="1488">
                  <a:moveTo>
                    <a:pt x="137" y="0"/>
                  </a:moveTo>
                  <a:cubicBezTo>
                    <a:pt x="62" y="0"/>
                    <a:pt x="0" y="61"/>
                    <a:pt x="0" y="136"/>
                  </a:cubicBezTo>
                  <a:cubicBezTo>
                    <a:pt x="0" y="212"/>
                    <a:pt x="62" y="273"/>
                    <a:pt x="137" y="273"/>
                  </a:cubicBezTo>
                  <a:lnTo>
                    <a:pt x="1352" y="273"/>
                  </a:lnTo>
                  <a:cubicBezTo>
                    <a:pt x="1427" y="273"/>
                    <a:pt x="1488" y="212"/>
                    <a:pt x="1488" y="136"/>
                  </a:cubicBezTo>
                  <a:cubicBezTo>
                    <a:pt x="1488" y="61"/>
                    <a:pt x="1427" y="0"/>
                    <a:pt x="1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8"/>
            <p:cNvSpPr/>
            <p:nvPr/>
          </p:nvSpPr>
          <p:spPr>
            <a:xfrm>
              <a:off x="3470975" y="2376375"/>
              <a:ext cx="37200" cy="6850"/>
            </a:xfrm>
            <a:custGeom>
              <a:rect b="b" l="l" r="r" t="t"/>
              <a:pathLst>
                <a:path extrusionOk="0" h="274" w="1488">
                  <a:moveTo>
                    <a:pt x="137" y="0"/>
                  </a:moveTo>
                  <a:cubicBezTo>
                    <a:pt x="62" y="0"/>
                    <a:pt x="0" y="61"/>
                    <a:pt x="0" y="137"/>
                  </a:cubicBezTo>
                  <a:cubicBezTo>
                    <a:pt x="0" y="212"/>
                    <a:pt x="62" y="273"/>
                    <a:pt x="137" y="273"/>
                  </a:cubicBezTo>
                  <a:lnTo>
                    <a:pt x="1352" y="273"/>
                  </a:lnTo>
                  <a:cubicBezTo>
                    <a:pt x="1427" y="273"/>
                    <a:pt x="1488" y="212"/>
                    <a:pt x="1488" y="137"/>
                  </a:cubicBezTo>
                  <a:cubicBezTo>
                    <a:pt x="1488" y="61"/>
                    <a:pt x="1427" y="0"/>
                    <a:pt x="1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8"/>
            <p:cNvSpPr/>
            <p:nvPr/>
          </p:nvSpPr>
          <p:spPr>
            <a:xfrm>
              <a:off x="3485725" y="2229750"/>
              <a:ext cx="56775" cy="49425"/>
            </a:xfrm>
            <a:custGeom>
              <a:rect b="b" l="l" r="r" t="t"/>
              <a:pathLst>
                <a:path extrusionOk="0" h="1977" w="2271">
                  <a:moveTo>
                    <a:pt x="1327" y="1"/>
                  </a:moveTo>
                  <a:cubicBezTo>
                    <a:pt x="1268" y="1"/>
                    <a:pt x="1214" y="40"/>
                    <a:pt x="1196" y="96"/>
                  </a:cubicBezTo>
                  <a:lnTo>
                    <a:pt x="804" y="1351"/>
                  </a:lnTo>
                  <a:lnTo>
                    <a:pt x="676" y="874"/>
                  </a:lnTo>
                  <a:cubicBezTo>
                    <a:pt x="660" y="814"/>
                    <a:pt x="605" y="772"/>
                    <a:pt x="544" y="772"/>
                  </a:cubicBezTo>
                  <a:lnTo>
                    <a:pt x="136" y="772"/>
                  </a:lnTo>
                  <a:cubicBezTo>
                    <a:pt x="61" y="772"/>
                    <a:pt x="0" y="834"/>
                    <a:pt x="0" y="909"/>
                  </a:cubicBezTo>
                  <a:cubicBezTo>
                    <a:pt x="0" y="984"/>
                    <a:pt x="61" y="1046"/>
                    <a:pt x="136" y="1046"/>
                  </a:cubicBezTo>
                  <a:lnTo>
                    <a:pt x="439" y="1046"/>
                  </a:lnTo>
                  <a:lnTo>
                    <a:pt x="662" y="1875"/>
                  </a:lnTo>
                  <a:cubicBezTo>
                    <a:pt x="679" y="1934"/>
                    <a:pt x="731" y="1975"/>
                    <a:pt x="792" y="1976"/>
                  </a:cubicBezTo>
                  <a:lnTo>
                    <a:pt x="794" y="1976"/>
                  </a:lnTo>
                  <a:cubicBezTo>
                    <a:pt x="854" y="1976"/>
                    <a:pt x="907" y="1937"/>
                    <a:pt x="925" y="1881"/>
                  </a:cubicBezTo>
                  <a:lnTo>
                    <a:pt x="1427" y="273"/>
                  </a:lnTo>
                  <a:lnTo>
                    <a:pt x="2133" y="273"/>
                  </a:lnTo>
                  <a:cubicBezTo>
                    <a:pt x="2209" y="273"/>
                    <a:pt x="2270" y="213"/>
                    <a:pt x="2270" y="137"/>
                  </a:cubicBezTo>
                  <a:cubicBezTo>
                    <a:pt x="2270" y="62"/>
                    <a:pt x="2209" y="1"/>
                    <a:pt x="21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8"/>
            <p:cNvSpPr/>
            <p:nvPr/>
          </p:nvSpPr>
          <p:spPr>
            <a:xfrm>
              <a:off x="3518625" y="2245750"/>
              <a:ext cx="24650" cy="39275"/>
            </a:xfrm>
            <a:custGeom>
              <a:rect b="b" l="l" r="r" t="t"/>
              <a:pathLst>
                <a:path extrusionOk="0" h="1571" w="986">
                  <a:moveTo>
                    <a:pt x="468" y="1"/>
                  </a:moveTo>
                  <a:cubicBezTo>
                    <a:pt x="249" y="1"/>
                    <a:pt x="59" y="157"/>
                    <a:pt x="15" y="374"/>
                  </a:cubicBezTo>
                  <a:cubicBezTo>
                    <a:pt x="1" y="448"/>
                    <a:pt x="49" y="519"/>
                    <a:pt x="123" y="533"/>
                  </a:cubicBezTo>
                  <a:cubicBezTo>
                    <a:pt x="133" y="535"/>
                    <a:pt x="142" y="536"/>
                    <a:pt x="151" y="536"/>
                  </a:cubicBezTo>
                  <a:cubicBezTo>
                    <a:pt x="215" y="536"/>
                    <a:pt x="271" y="491"/>
                    <a:pt x="284" y="426"/>
                  </a:cubicBezTo>
                  <a:cubicBezTo>
                    <a:pt x="302" y="338"/>
                    <a:pt x="379" y="274"/>
                    <a:pt x="468" y="274"/>
                  </a:cubicBezTo>
                  <a:cubicBezTo>
                    <a:pt x="570" y="274"/>
                    <a:pt x="654" y="354"/>
                    <a:pt x="657" y="455"/>
                  </a:cubicBezTo>
                  <a:lnTo>
                    <a:pt x="653" y="487"/>
                  </a:lnTo>
                  <a:cubicBezTo>
                    <a:pt x="637" y="551"/>
                    <a:pt x="599" y="626"/>
                    <a:pt x="540" y="709"/>
                  </a:cubicBezTo>
                  <a:cubicBezTo>
                    <a:pt x="340" y="998"/>
                    <a:pt x="219" y="1154"/>
                    <a:pt x="154" y="1239"/>
                  </a:cubicBezTo>
                  <a:cubicBezTo>
                    <a:pt x="74" y="1345"/>
                    <a:pt x="41" y="1388"/>
                    <a:pt x="65" y="1464"/>
                  </a:cubicBezTo>
                  <a:cubicBezTo>
                    <a:pt x="78" y="1508"/>
                    <a:pt x="112" y="1542"/>
                    <a:pt x="157" y="1558"/>
                  </a:cubicBezTo>
                  <a:cubicBezTo>
                    <a:pt x="175" y="1564"/>
                    <a:pt x="193" y="1570"/>
                    <a:pt x="441" y="1570"/>
                  </a:cubicBezTo>
                  <a:cubicBezTo>
                    <a:pt x="537" y="1570"/>
                    <a:pt x="669" y="1569"/>
                    <a:pt x="849" y="1567"/>
                  </a:cubicBezTo>
                  <a:cubicBezTo>
                    <a:pt x="924" y="1566"/>
                    <a:pt x="985" y="1504"/>
                    <a:pt x="984" y="1428"/>
                  </a:cubicBezTo>
                  <a:cubicBezTo>
                    <a:pt x="983" y="1353"/>
                    <a:pt x="922" y="1293"/>
                    <a:pt x="848" y="1293"/>
                  </a:cubicBezTo>
                  <a:cubicBezTo>
                    <a:pt x="848" y="1293"/>
                    <a:pt x="847" y="1293"/>
                    <a:pt x="846" y="1293"/>
                  </a:cubicBezTo>
                  <a:cubicBezTo>
                    <a:pt x="711" y="1295"/>
                    <a:pt x="569" y="1296"/>
                    <a:pt x="454" y="1296"/>
                  </a:cubicBezTo>
                  <a:cubicBezTo>
                    <a:pt x="525" y="1201"/>
                    <a:pt x="626" y="1065"/>
                    <a:pt x="765" y="866"/>
                  </a:cubicBezTo>
                  <a:cubicBezTo>
                    <a:pt x="845" y="751"/>
                    <a:pt x="898" y="642"/>
                    <a:pt x="920" y="543"/>
                  </a:cubicBezTo>
                  <a:cubicBezTo>
                    <a:pt x="921" y="538"/>
                    <a:pt x="922" y="534"/>
                    <a:pt x="923" y="529"/>
                  </a:cubicBezTo>
                  <a:lnTo>
                    <a:pt x="930" y="480"/>
                  </a:lnTo>
                  <a:cubicBezTo>
                    <a:pt x="931" y="475"/>
                    <a:pt x="931" y="468"/>
                    <a:pt x="931" y="463"/>
                  </a:cubicBezTo>
                  <a:cubicBezTo>
                    <a:pt x="931" y="208"/>
                    <a:pt x="724" y="1"/>
                    <a:pt x="4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8"/>
            <p:cNvSpPr/>
            <p:nvPr/>
          </p:nvSpPr>
          <p:spPr>
            <a:xfrm>
              <a:off x="3489325" y="2293275"/>
              <a:ext cx="143450" cy="6850"/>
            </a:xfrm>
            <a:custGeom>
              <a:rect b="b" l="l" r="r" t="t"/>
              <a:pathLst>
                <a:path extrusionOk="0" h="274" w="5738">
                  <a:moveTo>
                    <a:pt x="136" y="1"/>
                  </a:moveTo>
                  <a:cubicBezTo>
                    <a:pt x="61" y="1"/>
                    <a:pt x="0" y="62"/>
                    <a:pt x="0" y="138"/>
                  </a:cubicBezTo>
                  <a:cubicBezTo>
                    <a:pt x="0" y="213"/>
                    <a:pt x="61" y="273"/>
                    <a:pt x="136" y="273"/>
                  </a:cubicBezTo>
                  <a:lnTo>
                    <a:pt x="5600" y="273"/>
                  </a:lnTo>
                  <a:cubicBezTo>
                    <a:pt x="5675" y="273"/>
                    <a:pt x="5737" y="213"/>
                    <a:pt x="5737" y="138"/>
                  </a:cubicBezTo>
                  <a:cubicBezTo>
                    <a:pt x="5737" y="62"/>
                    <a:pt x="5675" y="1"/>
                    <a:pt x="56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8"/>
            <p:cNvSpPr/>
            <p:nvPr/>
          </p:nvSpPr>
          <p:spPr>
            <a:xfrm>
              <a:off x="3562700" y="2303850"/>
              <a:ext cx="27825" cy="41775"/>
            </a:xfrm>
            <a:custGeom>
              <a:rect b="b" l="l" r="r" t="t"/>
              <a:pathLst>
                <a:path extrusionOk="0" h="1671" w="1113">
                  <a:moveTo>
                    <a:pt x="364" y="1"/>
                  </a:moveTo>
                  <a:cubicBezTo>
                    <a:pt x="297" y="1"/>
                    <a:pt x="239" y="49"/>
                    <a:pt x="229" y="115"/>
                  </a:cubicBezTo>
                  <a:lnTo>
                    <a:pt x="126" y="733"/>
                  </a:lnTo>
                  <a:cubicBezTo>
                    <a:pt x="118" y="784"/>
                    <a:pt x="140" y="835"/>
                    <a:pt x="181" y="866"/>
                  </a:cubicBezTo>
                  <a:cubicBezTo>
                    <a:pt x="204" y="883"/>
                    <a:pt x="233" y="892"/>
                    <a:pt x="261" y="892"/>
                  </a:cubicBezTo>
                  <a:cubicBezTo>
                    <a:pt x="282" y="892"/>
                    <a:pt x="304" y="887"/>
                    <a:pt x="324" y="877"/>
                  </a:cubicBezTo>
                  <a:cubicBezTo>
                    <a:pt x="325" y="877"/>
                    <a:pt x="329" y="875"/>
                    <a:pt x="335" y="872"/>
                  </a:cubicBezTo>
                  <a:cubicBezTo>
                    <a:pt x="392" y="846"/>
                    <a:pt x="437" y="830"/>
                    <a:pt x="547" y="830"/>
                  </a:cubicBezTo>
                  <a:cubicBezTo>
                    <a:pt x="627" y="830"/>
                    <a:pt x="700" y="861"/>
                    <a:pt x="753" y="918"/>
                  </a:cubicBezTo>
                  <a:cubicBezTo>
                    <a:pt x="808" y="975"/>
                    <a:pt x="836" y="1050"/>
                    <a:pt x="832" y="1129"/>
                  </a:cubicBezTo>
                  <a:cubicBezTo>
                    <a:pt x="824" y="1276"/>
                    <a:pt x="702" y="1395"/>
                    <a:pt x="554" y="1398"/>
                  </a:cubicBezTo>
                  <a:cubicBezTo>
                    <a:pt x="552" y="1398"/>
                    <a:pt x="550" y="1398"/>
                    <a:pt x="549" y="1398"/>
                  </a:cubicBezTo>
                  <a:cubicBezTo>
                    <a:pt x="432" y="1398"/>
                    <a:pt x="325" y="1325"/>
                    <a:pt x="283" y="1216"/>
                  </a:cubicBezTo>
                  <a:cubicBezTo>
                    <a:pt x="261" y="1162"/>
                    <a:pt x="210" y="1129"/>
                    <a:pt x="155" y="1129"/>
                  </a:cubicBezTo>
                  <a:cubicBezTo>
                    <a:pt x="139" y="1129"/>
                    <a:pt x="122" y="1132"/>
                    <a:pt x="106" y="1138"/>
                  </a:cubicBezTo>
                  <a:cubicBezTo>
                    <a:pt x="36" y="1165"/>
                    <a:pt x="1" y="1245"/>
                    <a:pt x="27" y="1315"/>
                  </a:cubicBezTo>
                  <a:cubicBezTo>
                    <a:pt x="111" y="1529"/>
                    <a:pt x="319" y="1671"/>
                    <a:pt x="548" y="1671"/>
                  </a:cubicBezTo>
                  <a:lnTo>
                    <a:pt x="559" y="1671"/>
                  </a:lnTo>
                  <a:cubicBezTo>
                    <a:pt x="850" y="1666"/>
                    <a:pt x="1089" y="1433"/>
                    <a:pt x="1104" y="1143"/>
                  </a:cubicBezTo>
                  <a:cubicBezTo>
                    <a:pt x="1113" y="988"/>
                    <a:pt x="1058" y="842"/>
                    <a:pt x="952" y="730"/>
                  </a:cubicBezTo>
                  <a:cubicBezTo>
                    <a:pt x="847" y="620"/>
                    <a:pt x="700" y="556"/>
                    <a:pt x="547" y="556"/>
                  </a:cubicBezTo>
                  <a:cubicBezTo>
                    <a:pt x="504" y="556"/>
                    <a:pt x="466" y="558"/>
                    <a:pt x="432" y="562"/>
                  </a:cubicBezTo>
                  <a:lnTo>
                    <a:pt x="479" y="274"/>
                  </a:lnTo>
                  <a:lnTo>
                    <a:pt x="881" y="274"/>
                  </a:lnTo>
                  <a:cubicBezTo>
                    <a:pt x="956" y="274"/>
                    <a:pt x="1017" y="213"/>
                    <a:pt x="1017" y="138"/>
                  </a:cubicBezTo>
                  <a:cubicBezTo>
                    <a:pt x="1017" y="62"/>
                    <a:pt x="956" y="1"/>
                    <a:pt x="8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8"/>
            <p:cNvSpPr/>
            <p:nvPr/>
          </p:nvSpPr>
          <p:spPr>
            <a:xfrm>
              <a:off x="3531300" y="2303850"/>
              <a:ext cx="27825" cy="41775"/>
            </a:xfrm>
            <a:custGeom>
              <a:rect b="b" l="l" r="r" t="t"/>
              <a:pathLst>
                <a:path extrusionOk="0" h="1671" w="1113">
                  <a:moveTo>
                    <a:pt x="363" y="1"/>
                  </a:moveTo>
                  <a:cubicBezTo>
                    <a:pt x="296" y="1"/>
                    <a:pt x="239" y="49"/>
                    <a:pt x="228" y="115"/>
                  </a:cubicBezTo>
                  <a:lnTo>
                    <a:pt x="126" y="733"/>
                  </a:lnTo>
                  <a:cubicBezTo>
                    <a:pt x="118" y="784"/>
                    <a:pt x="138" y="835"/>
                    <a:pt x="181" y="866"/>
                  </a:cubicBezTo>
                  <a:cubicBezTo>
                    <a:pt x="204" y="883"/>
                    <a:pt x="232" y="892"/>
                    <a:pt x="261" y="892"/>
                  </a:cubicBezTo>
                  <a:cubicBezTo>
                    <a:pt x="282" y="892"/>
                    <a:pt x="303" y="887"/>
                    <a:pt x="323" y="877"/>
                  </a:cubicBezTo>
                  <a:cubicBezTo>
                    <a:pt x="324" y="877"/>
                    <a:pt x="329" y="875"/>
                    <a:pt x="335" y="872"/>
                  </a:cubicBezTo>
                  <a:cubicBezTo>
                    <a:pt x="391" y="846"/>
                    <a:pt x="436" y="830"/>
                    <a:pt x="547" y="830"/>
                  </a:cubicBezTo>
                  <a:cubicBezTo>
                    <a:pt x="625" y="830"/>
                    <a:pt x="700" y="861"/>
                    <a:pt x="753" y="918"/>
                  </a:cubicBezTo>
                  <a:cubicBezTo>
                    <a:pt x="808" y="975"/>
                    <a:pt x="836" y="1050"/>
                    <a:pt x="831" y="1129"/>
                  </a:cubicBezTo>
                  <a:cubicBezTo>
                    <a:pt x="829" y="1158"/>
                    <a:pt x="823" y="1188"/>
                    <a:pt x="812" y="1216"/>
                  </a:cubicBezTo>
                  <a:cubicBezTo>
                    <a:pt x="771" y="1323"/>
                    <a:pt x="667" y="1396"/>
                    <a:pt x="553" y="1398"/>
                  </a:cubicBezTo>
                  <a:cubicBezTo>
                    <a:pt x="552" y="1398"/>
                    <a:pt x="550" y="1398"/>
                    <a:pt x="548" y="1398"/>
                  </a:cubicBezTo>
                  <a:cubicBezTo>
                    <a:pt x="431" y="1398"/>
                    <a:pt x="324" y="1325"/>
                    <a:pt x="282" y="1216"/>
                  </a:cubicBezTo>
                  <a:cubicBezTo>
                    <a:pt x="261" y="1162"/>
                    <a:pt x="210" y="1129"/>
                    <a:pt x="155" y="1129"/>
                  </a:cubicBezTo>
                  <a:cubicBezTo>
                    <a:pt x="139" y="1129"/>
                    <a:pt x="122" y="1132"/>
                    <a:pt x="106" y="1138"/>
                  </a:cubicBezTo>
                  <a:cubicBezTo>
                    <a:pt x="34" y="1165"/>
                    <a:pt x="1" y="1245"/>
                    <a:pt x="27" y="1315"/>
                  </a:cubicBezTo>
                  <a:cubicBezTo>
                    <a:pt x="111" y="1529"/>
                    <a:pt x="319" y="1671"/>
                    <a:pt x="547" y="1671"/>
                  </a:cubicBezTo>
                  <a:lnTo>
                    <a:pt x="559" y="1671"/>
                  </a:lnTo>
                  <a:cubicBezTo>
                    <a:pt x="785" y="1667"/>
                    <a:pt x="984" y="1527"/>
                    <a:pt x="1067" y="1316"/>
                  </a:cubicBezTo>
                  <a:cubicBezTo>
                    <a:pt x="1089" y="1260"/>
                    <a:pt x="1101" y="1202"/>
                    <a:pt x="1104" y="1143"/>
                  </a:cubicBezTo>
                  <a:cubicBezTo>
                    <a:pt x="1112" y="988"/>
                    <a:pt x="1058" y="842"/>
                    <a:pt x="952" y="730"/>
                  </a:cubicBezTo>
                  <a:cubicBezTo>
                    <a:pt x="847" y="620"/>
                    <a:pt x="700" y="556"/>
                    <a:pt x="547" y="556"/>
                  </a:cubicBezTo>
                  <a:cubicBezTo>
                    <a:pt x="504" y="556"/>
                    <a:pt x="466" y="558"/>
                    <a:pt x="431" y="562"/>
                  </a:cubicBezTo>
                  <a:lnTo>
                    <a:pt x="479" y="274"/>
                  </a:lnTo>
                  <a:lnTo>
                    <a:pt x="880" y="274"/>
                  </a:lnTo>
                  <a:cubicBezTo>
                    <a:pt x="956" y="274"/>
                    <a:pt x="1017" y="213"/>
                    <a:pt x="1017" y="138"/>
                  </a:cubicBezTo>
                  <a:cubicBezTo>
                    <a:pt x="1017" y="62"/>
                    <a:pt x="956" y="1"/>
                    <a:pt x="8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8"/>
            <p:cNvSpPr/>
            <p:nvPr/>
          </p:nvSpPr>
          <p:spPr>
            <a:xfrm>
              <a:off x="3549325" y="2251050"/>
              <a:ext cx="25275" cy="6825"/>
            </a:xfrm>
            <a:custGeom>
              <a:rect b="b" l="l" r="r" t="t"/>
              <a:pathLst>
                <a:path extrusionOk="0" h="273" w="1011">
                  <a:moveTo>
                    <a:pt x="136" y="0"/>
                  </a:moveTo>
                  <a:cubicBezTo>
                    <a:pt x="61" y="0"/>
                    <a:pt x="0" y="61"/>
                    <a:pt x="0" y="137"/>
                  </a:cubicBezTo>
                  <a:cubicBezTo>
                    <a:pt x="0" y="212"/>
                    <a:pt x="61" y="273"/>
                    <a:pt x="136" y="273"/>
                  </a:cubicBezTo>
                  <a:lnTo>
                    <a:pt x="874" y="273"/>
                  </a:lnTo>
                  <a:cubicBezTo>
                    <a:pt x="950" y="273"/>
                    <a:pt x="1010" y="212"/>
                    <a:pt x="1010" y="137"/>
                  </a:cubicBezTo>
                  <a:cubicBezTo>
                    <a:pt x="1010" y="61"/>
                    <a:pt x="950" y="0"/>
                    <a:pt x="8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8"/>
            <p:cNvSpPr/>
            <p:nvPr/>
          </p:nvSpPr>
          <p:spPr>
            <a:xfrm>
              <a:off x="3549325" y="2265400"/>
              <a:ext cx="25275" cy="6850"/>
            </a:xfrm>
            <a:custGeom>
              <a:rect b="b" l="l" r="r" t="t"/>
              <a:pathLst>
                <a:path extrusionOk="0" h="274" w="1011">
                  <a:moveTo>
                    <a:pt x="136" y="1"/>
                  </a:moveTo>
                  <a:cubicBezTo>
                    <a:pt x="61" y="1"/>
                    <a:pt x="0" y="61"/>
                    <a:pt x="0" y="136"/>
                  </a:cubicBezTo>
                  <a:cubicBezTo>
                    <a:pt x="0" y="213"/>
                    <a:pt x="61" y="273"/>
                    <a:pt x="136" y="273"/>
                  </a:cubicBezTo>
                  <a:lnTo>
                    <a:pt x="874" y="273"/>
                  </a:lnTo>
                  <a:cubicBezTo>
                    <a:pt x="950" y="273"/>
                    <a:pt x="1010" y="213"/>
                    <a:pt x="1010" y="136"/>
                  </a:cubicBezTo>
                  <a:cubicBezTo>
                    <a:pt x="1010" y="61"/>
                    <a:pt x="950" y="1"/>
                    <a:pt x="8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 name="Google Shape;2225;p78"/>
          <p:cNvGrpSpPr/>
          <p:nvPr/>
        </p:nvGrpSpPr>
        <p:grpSpPr>
          <a:xfrm>
            <a:off x="4808379" y="2664218"/>
            <a:ext cx="338872" cy="425335"/>
            <a:chOff x="3949975" y="2212550"/>
            <a:chExt cx="185775" cy="233175"/>
          </a:xfrm>
        </p:grpSpPr>
        <p:sp>
          <p:nvSpPr>
            <p:cNvPr id="2226" name="Google Shape;2226;p78"/>
            <p:cNvSpPr/>
            <p:nvPr/>
          </p:nvSpPr>
          <p:spPr>
            <a:xfrm>
              <a:off x="3949975" y="2212550"/>
              <a:ext cx="185775" cy="202400"/>
            </a:xfrm>
            <a:custGeom>
              <a:rect b="b" l="l" r="r" t="t"/>
              <a:pathLst>
                <a:path extrusionOk="0" h="8096" w="7431">
                  <a:moveTo>
                    <a:pt x="5073" y="467"/>
                  </a:moveTo>
                  <a:lnTo>
                    <a:pt x="6964" y="2359"/>
                  </a:lnTo>
                  <a:lnTo>
                    <a:pt x="5893" y="2359"/>
                  </a:lnTo>
                  <a:cubicBezTo>
                    <a:pt x="5440" y="2359"/>
                    <a:pt x="5073" y="1990"/>
                    <a:pt x="5073" y="1537"/>
                  </a:cubicBezTo>
                  <a:lnTo>
                    <a:pt x="5073" y="467"/>
                  </a:lnTo>
                  <a:close/>
                  <a:moveTo>
                    <a:pt x="1094" y="1"/>
                  </a:moveTo>
                  <a:cubicBezTo>
                    <a:pt x="491" y="1"/>
                    <a:pt x="0" y="491"/>
                    <a:pt x="0" y="1094"/>
                  </a:cubicBezTo>
                  <a:lnTo>
                    <a:pt x="0" y="7960"/>
                  </a:lnTo>
                  <a:cubicBezTo>
                    <a:pt x="0" y="8035"/>
                    <a:pt x="62" y="8096"/>
                    <a:pt x="137" y="8096"/>
                  </a:cubicBezTo>
                  <a:cubicBezTo>
                    <a:pt x="212" y="8096"/>
                    <a:pt x="274" y="8035"/>
                    <a:pt x="274" y="7960"/>
                  </a:cubicBezTo>
                  <a:lnTo>
                    <a:pt x="274" y="1094"/>
                  </a:lnTo>
                  <a:cubicBezTo>
                    <a:pt x="274" y="642"/>
                    <a:pt x="641" y="274"/>
                    <a:pt x="1094" y="274"/>
                  </a:cubicBezTo>
                  <a:lnTo>
                    <a:pt x="4799" y="274"/>
                  </a:lnTo>
                  <a:lnTo>
                    <a:pt x="4799" y="1537"/>
                  </a:lnTo>
                  <a:cubicBezTo>
                    <a:pt x="4799" y="2140"/>
                    <a:pt x="5290" y="2631"/>
                    <a:pt x="5893" y="2631"/>
                  </a:cubicBezTo>
                  <a:lnTo>
                    <a:pt x="7158" y="2631"/>
                  </a:lnTo>
                  <a:lnTo>
                    <a:pt x="7158" y="3133"/>
                  </a:lnTo>
                  <a:cubicBezTo>
                    <a:pt x="7158" y="3208"/>
                    <a:pt x="7219" y="3269"/>
                    <a:pt x="7294" y="3269"/>
                  </a:cubicBezTo>
                  <a:cubicBezTo>
                    <a:pt x="7369" y="3269"/>
                    <a:pt x="7431" y="3208"/>
                    <a:pt x="7431" y="3133"/>
                  </a:cubicBezTo>
                  <a:lnTo>
                    <a:pt x="7431" y="2494"/>
                  </a:lnTo>
                  <a:cubicBezTo>
                    <a:pt x="7431" y="2458"/>
                    <a:pt x="7416" y="2423"/>
                    <a:pt x="7390" y="2399"/>
                  </a:cubicBezTo>
                  <a:lnTo>
                    <a:pt x="5033" y="40"/>
                  </a:lnTo>
                  <a:cubicBezTo>
                    <a:pt x="5007" y="15"/>
                    <a:pt x="4972" y="1"/>
                    <a:pt x="49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8"/>
            <p:cNvSpPr/>
            <p:nvPr/>
          </p:nvSpPr>
          <p:spPr>
            <a:xfrm>
              <a:off x="3950550" y="2301100"/>
              <a:ext cx="185200" cy="144625"/>
            </a:xfrm>
            <a:custGeom>
              <a:rect b="b" l="l" r="r" t="t"/>
              <a:pathLst>
                <a:path extrusionOk="0" h="5785" w="7408">
                  <a:moveTo>
                    <a:pt x="7271" y="1"/>
                  </a:moveTo>
                  <a:cubicBezTo>
                    <a:pt x="7196" y="1"/>
                    <a:pt x="7135" y="61"/>
                    <a:pt x="7135" y="138"/>
                  </a:cubicBezTo>
                  <a:lnTo>
                    <a:pt x="7135" y="4690"/>
                  </a:lnTo>
                  <a:cubicBezTo>
                    <a:pt x="7135" y="5143"/>
                    <a:pt x="6766" y="5511"/>
                    <a:pt x="6313" y="5511"/>
                  </a:cubicBezTo>
                  <a:lnTo>
                    <a:pt x="1071" y="5511"/>
                  </a:lnTo>
                  <a:cubicBezTo>
                    <a:pt x="710" y="5511"/>
                    <a:pt x="386" y="5269"/>
                    <a:pt x="284" y="4922"/>
                  </a:cubicBezTo>
                  <a:cubicBezTo>
                    <a:pt x="267" y="4863"/>
                    <a:pt x="212" y="4824"/>
                    <a:pt x="152" y="4824"/>
                  </a:cubicBezTo>
                  <a:cubicBezTo>
                    <a:pt x="140" y="4824"/>
                    <a:pt x="127" y="4826"/>
                    <a:pt x="114" y="4829"/>
                  </a:cubicBezTo>
                  <a:cubicBezTo>
                    <a:pt x="42" y="4851"/>
                    <a:pt x="1" y="4927"/>
                    <a:pt x="22" y="4999"/>
                  </a:cubicBezTo>
                  <a:cubicBezTo>
                    <a:pt x="157" y="5462"/>
                    <a:pt x="590" y="5785"/>
                    <a:pt x="1071" y="5785"/>
                  </a:cubicBezTo>
                  <a:lnTo>
                    <a:pt x="6313" y="5785"/>
                  </a:lnTo>
                  <a:cubicBezTo>
                    <a:pt x="6917" y="5785"/>
                    <a:pt x="7408" y="5294"/>
                    <a:pt x="7408" y="4690"/>
                  </a:cubicBezTo>
                  <a:lnTo>
                    <a:pt x="7408" y="138"/>
                  </a:lnTo>
                  <a:cubicBezTo>
                    <a:pt x="7408" y="61"/>
                    <a:pt x="7347" y="1"/>
                    <a:pt x="72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8"/>
            <p:cNvSpPr/>
            <p:nvPr/>
          </p:nvSpPr>
          <p:spPr>
            <a:xfrm>
              <a:off x="4038975" y="2356200"/>
              <a:ext cx="81200" cy="62625"/>
            </a:xfrm>
            <a:custGeom>
              <a:rect b="b" l="l" r="r" t="t"/>
              <a:pathLst>
                <a:path extrusionOk="0" h="2505" w="3248">
                  <a:moveTo>
                    <a:pt x="3093" y="0"/>
                  </a:moveTo>
                  <a:cubicBezTo>
                    <a:pt x="3064" y="0"/>
                    <a:pt x="3035" y="9"/>
                    <a:pt x="3011" y="28"/>
                  </a:cubicBezTo>
                  <a:lnTo>
                    <a:pt x="72" y="2259"/>
                  </a:lnTo>
                  <a:cubicBezTo>
                    <a:pt x="13" y="2305"/>
                    <a:pt x="0" y="2391"/>
                    <a:pt x="47" y="2450"/>
                  </a:cubicBezTo>
                  <a:cubicBezTo>
                    <a:pt x="73" y="2486"/>
                    <a:pt x="115" y="2505"/>
                    <a:pt x="156" y="2505"/>
                  </a:cubicBezTo>
                  <a:cubicBezTo>
                    <a:pt x="185" y="2505"/>
                    <a:pt x="213" y="2496"/>
                    <a:pt x="238" y="2477"/>
                  </a:cubicBezTo>
                  <a:lnTo>
                    <a:pt x="3176" y="246"/>
                  </a:lnTo>
                  <a:cubicBezTo>
                    <a:pt x="3236" y="200"/>
                    <a:pt x="3248" y="114"/>
                    <a:pt x="3202" y="55"/>
                  </a:cubicBezTo>
                  <a:cubicBezTo>
                    <a:pt x="3175" y="19"/>
                    <a:pt x="3134" y="0"/>
                    <a:pt x="30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8"/>
            <p:cNvSpPr/>
            <p:nvPr/>
          </p:nvSpPr>
          <p:spPr>
            <a:xfrm>
              <a:off x="3963925" y="2256225"/>
              <a:ext cx="44250" cy="43925"/>
            </a:xfrm>
            <a:custGeom>
              <a:rect b="b" l="l" r="r" t="t"/>
              <a:pathLst>
                <a:path extrusionOk="0" h="1757" w="1770">
                  <a:moveTo>
                    <a:pt x="1007" y="518"/>
                  </a:moveTo>
                  <a:cubicBezTo>
                    <a:pt x="1064" y="518"/>
                    <a:pt x="1116" y="538"/>
                    <a:pt x="1156" y="571"/>
                  </a:cubicBezTo>
                  <a:lnTo>
                    <a:pt x="872" y="994"/>
                  </a:lnTo>
                  <a:lnTo>
                    <a:pt x="566" y="624"/>
                  </a:lnTo>
                  <a:cubicBezTo>
                    <a:pt x="540" y="591"/>
                    <a:pt x="501" y="575"/>
                    <a:pt x="461" y="575"/>
                  </a:cubicBezTo>
                  <a:cubicBezTo>
                    <a:pt x="431" y="575"/>
                    <a:pt x="400" y="585"/>
                    <a:pt x="375" y="605"/>
                  </a:cubicBezTo>
                  <a:cubicBezTo>
                    <a:pt x="316" y="654"/>
                    <a:pt x="308" y="739"/>
                    <a:pt x="356" y="798"/>
                  </a:cubicBezTo>
                  <a:lnTo>
                    <a:pt x="777" y="1309"/>
                  </a:lnTo>
                  <a:cubicBezTo>
                    <a:pt x="803" y="1340"/>
                    <a:pt x="842" y="1358"/>
                    <a:pt x="882" y="1358"/>
                  </a:cubicBezTo>
                  <a:lnTo>
                    <a:pt x="890" y="1358"/>
                  </a:lnTo>
                  <a:cubicBezTo>
                    <a:pt x="933" y="1356"/>
                    <a:pt x="972" y="1333"/>
                    <a:pt x="997" y="1297"/>
                  </a:cubicBezTo>
                  <a:lnTo>
                    <a:pt x="1240" y="937"/>
                  </a:lnTo>
                  <a:lnTo>
                    <a:pt x="1240" y="1250"/>
                  </a:lnTo>
                  <a:lnTo>
                    <a:pt x="1240" y="1251"/>
                  </a:lnTo>
                  <a:cubicBezTo>
                    <a:pt x="1240" y="1379"/>
                    <a:pt x="1135" y="1483"/>
                    <a:pt x="1007" y="1483"/>
                  </a:cubicBezTo>
                  <a:lnTo>
                    <a:pt x="507" y="1483"/>
                  </a:lnTo>
                  <a:cubicBezTo>
                    <a:pt x="378" y="1483"/>
                    <a:pt x="274" y="1379"/>
                    <a:pt x="274" y="1251"/>
                  </a:cubicBezTo>
                  <a:lnTo>
                    <a:pt x="274" y="750"/>
                  </a:lnTo>
                  <a:cubicBezTo>
                    <a:pt x="274" y="622"/>
                    <a:pt x="378" y="518"/>
                    <a:pt x="507" y="518"/>
                  </a:cubicBezTo>
                  <a:close/>
                  <a:moveTo>
                    <a:pt x="1614" y="0"/>
                  </a:moveTo>
                  <a:cubicBezTo>
                    <a:pt x="1571" y="0"/>
                    <a:pt x="1528" y="21"/>
                    <a:pt x="1501" y="61"/>
                  </a:cubicBezTo>
                  <a:lnTo>
                    <a:pt x="1310" y="345"/>
                  </a:lnTo>
                  <a:cubicBezTo>
                    <a:pt x="1225" y="282"/>
                    <a:pt x="1120" y="244"/>
                    <a:pt x="1007" y="244"/>
                  </a:cubicBezTo>
                  <a:lnTo>
                    <a:pt x="507" y="244"/>
                  </a:lnTo>
                  <a:cubicBezTo>
                    <a:pt x="228" y="244"/>
                    <a:pt x="0" y="472"/>
                    <a:pt x="0" y="750"/>
                  </a:cubicBezTo>
                  <a:lnTo>
                    <a:pt x="0" y="1251"/>
                  </a:lnTo>
                  <a:cubicBezTo>
                    <a:pt x="0" y="1529"/>
                    <a:pt x="228" y="1756"/>
                    <a:pt x="507" y="1756"/>
                  </a:cubicBezTo>
                  <a:lnTo>
                    <a:pt x="1007" y="1756"/>
                  </a:lnTo>
                  <a:cubicBezTo>
                    <a:pt x="1286" y="1756"/>
                    <a:pt x="1513" y="1530"/>
                    <a:pt x="1513" y="1251"/>
                  </a:cubicBezTo>
                  <a:lnTo>
                    <a:pt x="1513" y="750"/>
                  </a:lnTo>
                  <a:cubicBezTo>
                    <a:pt x="1513" y="690"/>
                    <a:pt x="1501" y="631"/>
                    <a:pt x="1482" y="578"/>
                  </a:cubicBezTo>
                  <a:lnTo>
                    <a:pt x="1728" y="213"/>
                  </a:lnTo>
                  <a:cubicBezTo>
                    <a:pt x="1770" y="151"/>
                    <a:pt x="1753" y="66"/>
                    <a:pt x="1691" y="24"/>
                  </a:cubicBezTo>
                  <a:cubicBezTo>
                    <a:pt x="1667" y="8"/>
                    <a:pt x="1641" y="0"/>
                    <a:pt x="1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8"/>
            <p:cNvSpPr/>
            <p:nvPr/>
          </p:nvSpPr>
          <p:spPr>
            <a:xfrm>
              <a:off x="4007850" y="2272325"/>
              <a:ext cx="56700" cy="6850"/>
            </a:xfrm>
            <a:custGeom>
              <a:rect b="b" l="l" r="r" t="t"/>
              <a:pathLst>
                <a:path extrusionOk="0" h="274" w="2268">
                  <a:moveTo>
                    <a:pt x="136" y="1"/>
                  </a:moveTo>
                  <a:cubicBezTo>
                    <a:pt x="61" y="1"/>
                    <a:pt x="1" y="61"/>
                    <a:pt x="1" y="137"/>
                  </a:cubicBezTo>
                  <a:cubicBezTo>
                    <a:pt x="1" y="213"/>
                    <a:pt x="61" y="273"/>
                    <a:pt x="136" y="273"/>
                  </a:cubicBezTo>
                  <a:lnTo>
                    <a:pt x="2131" y="273"/>
                  </a:lnTo>
                  <a:cubicBezTo>
                    <a:pt x="2206" y="273"/>
                    <a:pt x="2268" y="213"/>
                    <a:pt x="2268" y="137"/>
                  </a:cubicBezTo>
                  <a:cubicBezTo>
                    <a:pt x="2268" y="61"/>
                    <a:pt x="2206" y="1"/>
                    <a:pt x="21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8"/>
            <p:cNvSpPr/>
            <p:nvPr/>
          </p:nvSpPr>
          <p:spPr>
            <a:xfrm>
              <a:off x="4007850" y="2287350"/>
              <a:ext cx="87550" cy="6850"/>
            </a:xfrm>
            <a:custGeom>
              <a:rect b="b" l="l" r="r" t="t"/>
              <a:pathLst>
                <a:path extrusionOk="0" h="274" w="3502">
                  <a:moveTo>
                    <a:pt x="136" y="1"/>
                  </a:moveTo>
                  <a:cubicBezTo>
                    <a:pt x="61" y="1"/>
                    <a:pt x="1" y="62"/>
                    <a:pt x="1" y="137"/>
                  </a:cubicBezTo>
                  <a:cubicBezTo>
                    <a:pt x="1" y="213"/>
                    <a:pt x="61" y="274"/>
                    <a:pt x="136" y="274"/>
                  </a:cubicBezTo>
                  <a:lnTo>
                    <a:pt x="3365" y="274"/>
                  </a:lnTo>
                  <a:cubicBezTo>
                    <a:pt x="3440" y="274"/>
                    <a:pt x="3501" y="213"/>
                    <a:pt x="3501" y="137"/>
                  </a:cubicBezTo>
                  <a:cubicBezTo>
                    <a:pt x="3501" y="62"/>
                    <a:pt x="3440" y="1"/>
                    <a:pt x="3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8"/>
            <p:cNvSpPr/>
            <p:nvPr/>
          </p:nvSpPr>
          <p:spPr>
            <a:xfrm>
              <a:off x="3963925" y="2306200"/>
              <a:ext cx="44250" cy="43925"/>
            </a:xfrm>
            <a:custGeom>
              <a:rect b="b" l="l" r="r" t="t"/>
              <a:pathLst>
                <a:path extrusionOk="0" h="1757" w="1770">
                  <a:moveTo>
                    <a:pt x="1007" y="517"/>
                  </a:moveTo>
                  <a:cubicBezTo>
                    <a:pt x="1064" y="517"/>
                    <a:pt x="1116" y="538"/>
                    <a:pt x="1156" y="572"/>
                  </a:cubicBezTo>
                  <a:lnTo>
                    <a:pt x="872" y="994"/>
                  </a:lnTo>
                  <a:lnTo>
                    <a:pt x="566" y="624"/>
                  </a:lnTo>
                  <a:cubicBezTo>
                    <a:pt x="540" y="592"/>
                    <a:pt x="501" y="575"/>
                    <a:pt x="461" y="575"/>
                  </a:cubicBezTo>
                  <a:cubicBezTo>
                    <a:pt x="431" y="575"/>
                    <a:pt x="400" y="585"/>
                    <a:pt x="375" y="606"/>
                  </a:cubicBezTo>
                  <a:cubicBezTo>
                    <a:pt x="316" y="654"/>
                    <a:pt x="308" y="740"/>
                    <a:pt x="356" y="798"/>
                  </a:cubicBezTo>
                  <a:lnTo>
                    <a:pt x="777" y="1308"/>
                  </a:lnTo>
                  <a:cubicBezTo>
                    <a:pt x="803" y="1340"/>
                    <a:pt x="842" y="1359"/>
                    <a:pt x="882" y="1359"/>
                  </a:cubicBezTo>
                  <a:lnTo>
                    <a:pt x="890" y="1359"/>
                  </a:lnTo>
                  <a:cubicBezTo>
                    <a:pt x="933" y="1356"/>
                    <a:pt x="972" y="1334"/>
                    <a:pt x="997" y="1298"/>
                  </a:cubicBezTo>
                  <a:lnTo>
                    <a:pt x="1240" y="937"/>
                  </a:lnTo>
                  <a:lnTo>
                    <a:pt x="1240" y="1250"/>
                  </a:lnTo>
                  <a:cubicBezTo>
                    <a:pt x="1240" y="1379"/>
                    <a:pt x="1136" y="1483"/>
                    <a:pt x="1007" y="1483"/>
                  </a:cubicBezTo>
                  <a:lnTo>
                    <a:pt x="507" y="1483"/>
                  </a:lnTo>
                  <a:cubicBezTo>
                    <a:pt x="378" y="1483"/>
                    <a:pt x="274" y="1379"/>
                    <a:pt x="274" y="1250"/>
                  </a:cubicBezTo>
                  <a:lnTo>
                    <a:pt x="274" y="750"/>
                  </a:lnTo>
                  <a:cubicBezTo>
                    <a:pt x="274" y="622"/>
                    <a:pt x="378" y="517"/>
                    <a:pt x="507" y="517"/>
                  </a:cubicBezTo>
                  <a:close/>
                  <a:moveTo>
                    <a:pt x="1614" y="1"/>
                  </a:moveTo>
                  <a:cubicBezTo>
                    <a:pt x="1571" y="1"/>
                    <a:pt x="1528" y="22"/>
                    <a:pt x="1501" y="61"/>
                  </a:cubicBezTo>
                  <a:lnTo>
                    <a:pt x="1310" y="345"/>
                  </a:lnTo>
                  <a:cubicBezTo>
                    <a:pt x="1225" y="283"/>
                    <a:pt x="1120" y="244"/>
                    <a:pt x="1007" y="244"/>
                  </a:cubicBezTo>
                  <a:lnTo>
                    <a:pt x="507" y="244"/>
                  </a:lnTo>
                  <a:cubicBezTo>
                    <a:pt x="228" y="244"/>
                    <a:pt x="0" y="471"/>
                    <a:pt x="0" y="750"/>
                  </a:cubicBezTo>
                  <a:lnTo>
                    <a:pt x="0" y="1251"/>
                  </a:lnTo>
                  <a:lnTo>
                    <a:pt x="1" y="1250"/>
                  </a:lnTo>
                  <a:cubicBezTo>
                    <a:pt x="1" y="1529"/>
                    <a:pt x="228" y="1757"/>
                    <a:pt x="507" y="1757"/>
                  </a:cubicBezTo>
                  <a:lnTo>
                    <a:pt x="1007" y="1757"/>
                  </a:lnTo>
                  <a:cubicBezTo>
                    <a:pt x="1286" y="1757"/>
                    <a:pt x="1513" y="1529"/>
                    <a:pt x="1513" y="1250"/>
                  </a:cubicBezTo>
                  <a:lnTo>
                    <a:pt x="1513" y="750"/>
                  </a:lnTo>
                  <a:cubicBezTo>
                    <a:pt x="1513" y="689"/>
                    <a:pt x="1502" y="632"/>
                    <a:pt x="1483" y="578"/>
                  </a:cubicBezTo>
                  <a:lnTo>
                    <a:pt x="1728" y="214"/>
                  </a:lnTo>
                  <a:cubicBezTo>
                    <a:pt x="1770" y="151"/>
                    <a:pt x="1753" y="66"/>
                    <a:pt x="1691" y="24"/>
                  </a:cubicBezTo>
                  <a:cubicBezTo>
                    <a:pt x="1667" y="8"/>
                    <a:pt x="1641" y="1"/>
                    <a:pt x="16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8"/>
            <p:cNvSpPr/>
            <p:nvPr/>
          </p:nvSpPr>
          <p:spPr>
            <a:xfrm>
              <a:off x="4007850" y="2322325"/>
              <a:ext cx="56700" cy="6825"/>
            </a:xfrm>
            <a:custGeom>
              <a:rect b="b" l="l" r="r" t="t"/>
              <a:pathLst>
                <a:path extrusionOk="0" h="273" w="2268">
                  <a:moveTo>
                    <a:pt x="136" y="0"/>
                  </a:moveTo>
                  <a:cubicBezTo>
                    <a:pt x="61" y="0"/>
                    <a:pt x="1" y="61"/>
                    <a:pt x="1" y="136"/>
                  </a:cubicBezTo>
                  <a:cubicBezTo>
                    <a:pt x="1" y="212"/>
                    <a:pt x="61" y="273"/>
                    <a:pt x="136" y="273"/>
                  </a:cubicBezTo>
                  <a:lnTo>
                    <a:pt x="2131" y="273"/>
                  </a:lnTo>
                  <a:cubicBezTo>
                    <a:pt x="2206" y="273"/>
                    <a:pt x="2268" y="212"/>
                    <a:pt x="2268" y="136"/>
                  </a:cubicBezTo>
                  <a:cubicBezTo>
                    <a:pt x="2268" y="61"/>
                    <a:pt x="2206" y="0"/>
                    <a:pt x="21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8"/>
            <p:cNvSpPr/>
            <p:nvPr/>
          </p:nvSpPr>
          <p:spPr>
            <a:xfrm>
              <a:off x="4007850" y="2337350"/>
              <a:ext cx="87550" cy="6850"/>
            </a:xfrm>
            <a:custGeom>
              <a:rect b="b" l="l" r="r" t="t"/>
              <a:pathLst>
                <a:path extrusionOk="0" h="274" w="3502">
                  <a:moveTo>
                    <a:pt x="136" y="0"/>
                  </a:moveTo>
                  <a:cubicBezTo>
                    <a:pt x="61" y="0"/>
                    <a:pt x="1" y="61"/>
                    <a:pt x="1" y="136"/>
                  </a:cubicBezTo>
                  <a:cubicBezTo>
                    <a:pt x="1" y="212"/>
                    <a:pt x="61" y="273"/>
                    <a:pt x="136" y="273"/>
                  </a:cubicBezTo>
                  <a:lnTo>
                    <a:pt x="3365" y="273"/>
                  </a:lnTo>
                  <a:cubicBezTo>
                    <a:pt x="3440" y="273"/>
                    <a:pt x="3501" y="212"/>
                    <a:pt x="3501" y="136"/>
                  </a:cubicBezTo>
                  <a:cubicBezTo>
                    <a:pt x="3501" y="61"/>
                    <a:pt x="3440" y="0"/>
                    <a:pt x="33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8"/>
            <p:cNvSpPr/>
            <p:nvPr/>
          </p:nvSpPr>
          <p:spPr>
            <a:xfrm>
              <a:off x="3963925" y="2352900"/>
              <a:ext cx="44250" cy="43925"/>
            </a:xfrm>
            <a:custGeom>
              <a:rect b="b" l="l" r="r" t="t"/>
              <a:pathLst>
                <a:path extrusionOk="0" h="1757" w="1770">
                  <a:moveTo>
                    <a:pt x="1007" y="517"/>
                  </a:moveTo>
                  <a:cubicBezTo>
                    <a:pt x="1064" y="517"/>
                    <a:pt x="1116" y="538"/>
                    <a:pt x="1156" y="572"/>
                  </a:cubicBezTo>
                  <a:lnTo>
                    <a:pt x="872" y="994"/>
                  </a:lnTo>
                  <a:lnTo>
                    <a:pt x="566" y="624"/>
                  </a:lnTo>
                  <a:cubicBezTo>
                    <a:pt x="540" y="591"/>
                    <a:pt x="501" y="574"/>
                    <a:pt x="462" y="574"/>
                  </a:cubicBezTo>
                  <a:cubicBezTo>
                    <a:pt x="431" y="574"/>
                    <a:pt x="400" y="585"/>
                    <a:pt x="375" y="606"/>
                  </a:cubicBezTo>
                  <a:cubicBezTo>
                    <a:pt x="316" y="654"/>
                    <a:pt x="308" y="739"/>
                    <a:pt x="356" y="798"/>
                  </a:cubicBezTo>
                  <a:lnTo>
                    <a:pt x="777" y="1308"/>
                  </a:lnTo>
                  <a:cubicBezTo>
                    <a:pt x="803" y="1340"/>
                    <a:pt x="842" y="1358"/>
                    <a:pt x="882" y="1358"/>
                  </a:cubicBezTo>
                  <a:lnTo>
                    <a:pt x="890" y="1358"/>
                  </a:lnTo>
                  <a:cubicBezTo>
                    <a:pt x="933" y="1356"/>
                    <a:pt x="972" y="1334"/>
                    <a:pt x="997" y="1297"/>
                  </a:cubicBezTo>
                  <a:lnTo>
                    <a:pt x="1240" y="937"/>
                  </a:lnTo>
                  <a:lnTo>
                    <a:pt x="1240" y="1250"/>
                  </a:lnTo>
                  <a:cubicBezTo>
                    <a:pt x="1240" y="1379"/>
                    <a:pt x="1136" y="1483"/>
                    <a:pt x="1007" y="1483"/>
                  </a:cubicBezTo>
                  <a:lnTo>
                    <a:pt x="507" y="1483"/>
                  </a:lnTo>
                  <a:cubicBezTo>
                    <a:pt x="378" y="1483"/>
                    <a:pt x="274" y="1379"/>
                    <a:pt x="274" y="1250"/>
                  </a:cubicBezTo>
                  <a:lnTo>
                    <a:pt x="274" y="750"/>
                  </a:lnTo>
                  <a:cubicBezTo>
                    <a:pt x="274" y="622"/>
                    <a:pt x="378" y="517"/>
                    <a:pt x="507" y="517"/>
                  </a:cubicBezTo>
                  <a:close/>
                  <a:moveTo>
                    <a:pt x="1614" y="0"/>
                  </a:moveTo>
                  <a:cubicBezTo>
                    <a:pt x="1571" y="0"/>
                    <a:pt x="1528" y="22"/>
                    <a:pt x="1501" y="61"/>
                  </a:cubicBezTo>
                  <a:lnTo>
                    <a:pt x="1310" y="345"/>
                  </a:lnTo>
                  <a:cubicBezTo>
                    <a:pt x="1225" y="282"/>
                    <a:pt x="1120" y="244"/>
                    <a:pt x="1007" y="244"/>
                  </a:cubicBezTo>
                  <a:lnTo>
                    <a:pt x="507" y="244"/>
                  </a:lnTo>
                  <a:cubicBezTo>
                    <a:pt x="228" y="244"/>
                    <a:pt x="0" y="471"/>
                    <a:pt x="0" y="750"/>
                  </a:cubicBezTo>
                  <a:lnTo>
                    <a:pt x="0" y="1251"/>
                  </a:lnTo>
                  <a:lnTo>
                    <a:pt x="1" y="1250"/>
                  </a:lnTo>
                  <a:cubicBezTo>
                    <a:pt x="1" y="1529"/>
                    <a:pt x="228" y="1757"/>
                    <a:pt x="507" y="1757"/>
                  </a:cubicBezTo>
                  <a:lnTo>
                    <a:pt x="1007" y="1757"/>
                  </a:lnTo>
                  <a:cubicBezTo>
                    <a:pt x="1286" y="1757"/>
                    <a:pt x="1513" y="1529"/>
                    <a:pt x="1513" y="1250"/>
                  </a:cubicBezTo>
                  <a:lnTo>
                    <a:pt x="1513" y="750"/>
                  </a:lnTo>
                  <a:cubicBezTo>
                    <a:pt x="1513" y="689"/>
                    <a:pt x="1502" y="631"/>
                    <a:pt x="1483" y="578"/>
                  </a:cubicBezTo>
                  <a:lnTo>
                    <a:pt x="1728" y="213"/>
                  </a:lnTo>
                  <a:cubicBezTo>
                    <a:pt x="1770" y="150"/>
                    <a:pt x="1753" y="66"/>
                    <a:pt x="1691" y="24"/>
                  </a:cubicBezTo>
                  <a:cubicBezTo>
                    <a:pt x="1667" y="8"/>
                    <a:pt x="1641" y="0"/>
                    <a:pt x="1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8"/>
            <p:cNvSpPr/>
            <p:nvPr/>
          </p:nvSpPr>
          <p:spPr>
            <a:xfrm>
              <a:off x="4007850" y="2369000"/>
              <a:ext cx="38425" cy="6850"/>
            </a:xfrm>
            <a:custGeom>
              <a:rect b="b" l="l" r="r" t="t"/>
              <a:pathLst>
                <a:path extrusionOk="0" h="274" w="1537">
                  <a:moveTo>
                    <a:pt x="136" y="1"/>
                  </a:moveTo>
                  <a:cubicBezTo>
                    <a:pt x="61" y="1"/>
                    <a:pt x="1" y="61"/>
                    <a:pt x="1" y="137"/>
                  </a:cubicBezTo>
                  <a:cubicBezTo>
                    <a:pt x="1" y="213"/>
                    <a:pt x="61" y="274"/>
                    <a:pt x="136" y="274"/>
                  </a:cubicBezTo>
                  <a:lnTo>
                    <a:pt x="1401" y="274"/>
                  </a:lnTo>
                  <a:cubicBezTo>
                    <a:pt x="1476" y="274"/>
                    <a:pt x="1537" y="213"/>
                    <a:pt x="1537" y="137"/>
                  </a:cubicBezTo>
                  <a:cubicBezTo>
                    <a:pt x="1537" y="61"/>
                    <a:pt x="1476" y="1"/>
                    <a:pt x="14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8"/>
            <p:cNvSpPr/>
            <p:nvPr/>
          </p:nvSpPr>
          <p:spPr>
            <a:xfrm>
              <a:off x="4007850" y="2384025"/>
              <a:ext cx="50675" cy="6850"/>
            </a:xfrm>
            <a:custGeom>
              <a:rect b="b" l="l" r="r" t="t"/>
              <a:pathLst>
                <a:path extrusionOk="0" h="274" w="2027">
                  <a:moveTo>
                    <a:pt x="136" y="1"/>
                  </a:moveTo>
                  <a:cubicBezTo>
                    <a:pt x="61" y="1"/>
                    <a:pt x="1" y="62"/>
                    <a:pt x="1" y="137"/>
                  </a:cubicBezTo>
                  <a:cubicBezTo>
                    <a:pt x="1" y="213"/>
                    <a:pt x="61" y="274"/>
                    <a:pt x="136" y="274"/>
                  </a:cubicBezTo>
                  <a:lnTo>
                    <a:pt x="1890" y="274"/>
                  </a:lnTo>
                  <a:cubicBezTo>
                    <a:pt x="1966" y="274"/>
                    <a:pt x="2027" y="213"/>
                    <a:pt x="2027" y="137"/>
                  </a:cubicBezTo>
                  <a:cubicBezTo>
                    <a:pt x="2027" y="62"/>
                    <a:pt x="1966" y="1"/>
                    <a:pt x="18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8"/>
            <p:cNvSpPr/>
            <p:nvPr/>
          </p:nvSpPr>
          <p:spPr>
            <a:xfrm>
              <a:off x="4084275" y="2389950"/>
              <a:ext cx="32000" cy="37575"/>
            </a:xfrm>
            <a:custGeom>
              <a:rect b="b" l="l" r="r" t="t"/>
              <a:pathLst>
                <a:path extrusionOk="0" h="1503" w="1280">
                  <a:moveTo>
                    <a:pt x="642" y="472"/>
                  </a:moveTo>
                  <a:lnTo>
                    <a:pt x="814" y="927"/>
                  </a:lnTo>
                  <a:lnTo>
                    <a:pt x="468" y="927"/>
                  </a:lnTo>
                  <a:lnTo>
                    <a:pt x="642" y="472"/>
                  </a:lnTo>
                  <a:close/>
                  <a:moveTo>
                    <a:pt x="642" y="1"/>
                  </a:moveTo>
                  <a:cubicBezTo>
                    <a:pt x="575" y="1"/>
                    <a:pt x="515" y="41"/>
                    <a:pt x="490" y="103"/>
                  </a:cubicBezTo>
                  <a:lnTo>
                    <a:pt x="489" y="106"/>
                  </a:lnTo>
                  <a:lnTo>
                    <a:pt x="27" y="1317"/>
                  </a:lnTo>
                  <a:cubicBezTo>
                    <a:pt x="0" y="1388"/>
                    <a:pt x="37" y="1466"/>
                    <a:pt x="107" y="1493"/>
                  </a:cubicBezTo>
                  <a:cubicBezTo>
                    <a:pt x="123" y="1499"/>
                    <a:pt x="140" y="1502"/>
                    <a:pt x="156" y="1502"/>
                  </a:cubicBezTo>
                  <a:cubicBezTo>
                    <a:pt x="211" y="1502"/>
                    <a:pt x="262" y="1468"/>
                    <a:pt x="283" y="1414"/>
                  </a:cubicBezTo>
                  <a:lnTo>
                    <a:pt x="364" y="1200"/>
                  </a:lnTo>
                  <a:lnTo>
                    <a:pt x="917" y="1200"/>
                  </a:lnTo>
                  <a:lnTo>
                    <a:pt x="997" y="1413"/>
                  </a:lnTo>
                  <a:cubicBezTo>
                    <a:pt x="1018" y="1468"/>
                    <a:pt x="1069" y="1502"/>
                    <a:pt x="1125" y="1502"/>
                  </a:cubicBezTo>
                  <a:cubicBezTo>
                    <a:pt x="1141" y="1502"/>
                    <a:pt x="1158" y="1499"/>
                    <a:pt x="1173" y="1494"/>
                  </a:cubicBezTo>
                  <a:cubicBezTo>
                    <a:pt x="1243" y="1467"/>
                    <a:pt x="1279" y="1388"/>
                    <a:pt x="1252" y="1318"/>
                  </a:cubicBezTo>
                  <a:lnTo>
                    <a:pt x="795" y="107"/>
                  </a:lnTo>
                  <a:cubicBezTo>
                    <a:pt x="795" y="105"/>
                    <a:pt x="794" y="104"/>
                    <a:pt x="794" y="103"/>
                  </a:cubicBezTo>
                  <a:cubicBezTo>
                    <a:pt x="769" y="41"/>
                    <a:pt x="709" y="1"/>
                    <a:pt x="6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 name="Google Shape;2239;p78"/>
          <p:cNvGrpSpPr/>
          <p:nvPr/>
        </p:nvGrpSpPr>
        <p:grpSpPr>
          <a:xfrm>
            <a:off x="5557007" y="2666635"/>
            <a:ext cx="425335" cy="420501"/>
            <a:chOff x="4418000" y="2213875"/>
            <a:chExt cx="233175" cy="230525"/>
          </a:xfrm>
        </p:grpSpPr>
        <p:sp>
          <p:nvSpPr>
            <p:cNvPr id="2240" name="Google Shape;2240;p78"/>
            <p:cNvSpPr/>
            <p:nvPr/>
          </p:nvSpPr>
          <p:spPr>
            <a:xfrm>
              <a:off x="4451525" y="2311675"/>
              <a:ext cx="62925" cy="6850"/>
            </a:xfrm>
            <a:custGeom>
              <a:rect b="b" l="l" r="r" t="t"/>
              <a:pathLst>
                <a:path extrusionOk="0" h="274" w="2517">
                  <a:moveTo>
                    <a:pt x="138" y="1"/>
                  </a:moveTo>
                  <a:cubicBezTo>
                    <a:pt x="62" y="1"/>
                    <a:pt x="1" y="62"/>
                    <a:pt x="1" y="138"/>
                  </a:cubicBezTo>
                  <a:cubicBezTo>
                    <a:pt x="1" y="213"/>
                    <a:pt x="62" y="274"/>
                    <a:pt x="138" y="274"/>
                  </a:cubicBezTo>
                  <a:lnTo>
                    <a:pt x="2379" y="274"/>
                  </a:lnTo>
                  <a:cubicBezTo>
                    <a:pt x="2454" y="274"/>
                    <a:pt x="2516" y="213"/>
                    <a:pt x="2516" y="138"/>
                  </a:cubicBezTo>
                  <a:cubicBezTo>
                    <a:pt x="2516" y="62"/>
                    <a:pt x="2454" y="1"/>
                    <a:pt x="2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8"/>
            <p:cNvSpPr/>
            <p:nvPr/>
          </p:nvSpPr>
          <p:spPr>
            <a:xfrm>
              <a:off x="4451525" y="2345575"/>
              <a:ext cx="62925" cy="6875"/>
            </a:xfrm>
            <a:custGeom>
              <a:rect b="b" l="l" r="r" t="t"/>
              <a:pathLst>
                <a:path extrusionOk="0" h="275" w="2517">
                  <a:moveTo>
                    <a:pt x="138" y="1"/>
                  </a:moveTo>
                  <a:cubicBezTo>
                    <a:pt x="62" y="1"/>
                    <a:pt x="1" y="63"/>
                    <a:pt x="1" y="138"/>
                  </a:cubicBezTo>
                  <a:cubicBezTo>
                    <a:pt x="1" y="213"/>
                    <a:pt x="62" y="275"/>
                    <a:pt x="138" y="275"/>
                  </a:cubicBezTo>
                  <a:lnTo>
                    <a:pt x="2379" y="275"/>
                  </a:lnTo>
                  <a:cubicBezTo>
                    <a:pt x="2454" y="275"/>
                    <a:pt x="2516" y="213"/>
                    <a:pt x="2516" y="138"/>
                  </a:cubicBezTo>
                  <a:cubicBezTo>
                    <a:pt x="2516" y="63"/>
                    <a:pt x="2454" y="1"/>
                    <a:pt x="2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8"/>
            <p:cNvSpPr/>
            <p:nvPr/>
          </p:nvSpPr>
          <p:spPr>
            <a:xfrm>
              <a:off x="4451525" y="2379500"/>
              <a:ext cx="25550" cy="6850"/>
            </a:xfrm>
            <a:custGeom>
              <a:rect b="b" l="l" r="r" t="t"/>
              <a:pathLst>
                <a:path extrusionOk="0" h="274" w="1022">
                  <a:moveTo>
                    <a:pt x="138" y="1"/>
                  </a:moveTo>
                  <a:cubicBezTo>
                    <a:pt x="62" y="1"/>
                    <a:pt x="1" y="62"/>
                    <a:pt x="1" y="137"/>
                  </a:cubicBezTo>
                  <a:cubicBezTo>
                    <a:pt x="1" y="213"/>
                    <a:pt x="62" y="274"/>
                    <a:pt x="138" y="274"/>
                  </a:cubicBezTo>
                  <a:lnTo>
                    <a:pt x="885" y="274"/>
                  </a:lnTo>
                  <a:cubicBezTo>
                    <a:pt x="960" y="274"/>
                    <a:pt x="1021" y="213"/>
                    <a:pt x="1021" y="137"/>
                  </a:cubicBezTo>
                  <a:cubicBezTo>
                    <a:pt x="1021" y="62"/>
                    <a:pt x="960" y="1"/>
                    <a:pt x="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8"/>
            <p:cNvSpPr/>
            <p:nvPr/>
          </p:nvSpPr>
          <p:spPr>
            <a:xfrm>
              <a:off x="4451525" y="2328650"/>
              <a:ext cx="62925" cy="6850"/>
            </a:xfrm>
            <a:custGeom>
              <a:rect b="b" l="l" r="r" t="t"/>
              <a:pathLst>
                <a:path extrusionOk="0" h="274" w="2517">
                  <a:moveTo>
                    <a:pt x="138" y="0"/>
                  </a:moveTo>
                  <a:cubicBezTo>
                    <a:pt x="62" y="0"/>
                    <a:pt x="1" y="61"/>
                    <a:pt x="1" y="136"/>
                  </a:cubicBezTo>
                  <a:cubicBezTo>
                    <a:pt x="1" y="211"/>
                    <a:pt x="62" y="273"/>
                    <a:pt x="138" y="273"/>
                  </a:cubicBezTo>
                  <a:lnTo>
                    <a:pt x="2379" y="273"/>
                  </a:lnTo>
                  <a:cubicBezTo>
                    <a:pt x="2454" y="273"/>
                    <a:pt x="2516" y="211"/>
                    <a:pt x="2516" y="136"/>
                  </a:cubicBezTo>
                  <a:cubicBezTo>
                    <a:pt x="2516" y="61"/>
                    <a:pt x="2454" y="0"/>
                    <a:pt x="2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8"/>
            <p:cNvSpPr/>
            <p:nvPr/>
          </p:nvSpPr>
          <p:spPr>
            <a:xfrm>
              <a:off x="4451525" y="2362550"/>
              <a:ext cx="62925" cy="6850"/>
            </a:xfrm>
            <a:custGeom>
              <a:rect b="b" l="l" r="r" t="t"/>
              <a:pathLst>
                <a:path extrusionOk="0" h="274" w="2517">
                  <a:moveTo>
                    <a:pt x="138" y="0"/>
                  </a:moveTo>
                  <a:cubicBezTo>
                    <a:pt x="62" y="0"/>
                    <a:pt x="1" y="61"/>
                    <a:pt x="1" y="137"/>
                  </a:cubicBezTo>
                  <a:cubicBezTo>
                    <a:pt x="1" y="212"/>
                    <a:pt x="62" y="273"/>
                    <a:pt x="138" y="273"/>
                  </a:cubicBezTo>
                  <a:lnTo>
                    <a:pt x="2379" y="273"/>
                  </a:lnTo>
                  <a:cubicBezTo>
                    <a:pt x="2454" y="273"/>
                    <a:pt x="2516" y="212"/>
                    <a:pt x="2516" y="137"/>
                  </a:cubicBezTo>
                  <a:cubicBezTo>
                    <a:pt x="2516" y="61"/>
                    <a:pt x="2454" y="0"/>
                    <a:pt x="2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8"/>
            <p:cNvSpPr/>
            <p:nvPr/>
          </p:nvSpPr>
          <p:spPr>
            <a:xfrm>
              <a:off x="4557400" y="2294725"/>
              <a:ext cx="62900" cy="6850"/>
            </a:xfrm>
            <a:custGeom>
              <a:rect b="b" l="l" r="r" t="t"/>
              <a:pathLst>
                <a:path extrusionOk="0" h="274" w="2516">
                  <a:moveTo>
                    <a:pt x="138" y="0"/>
                  </a:moveTo>
                  <a:cubicBezTo>
                    <a:pt x="61" y="0"/>
                    <a:pt x="1" y="61"/>
                    <a:pt x="1" y="137"/>
                  </a:cubicBezTo>
                  <a:cubicBezTo>
                    <a:pt x="1" y="212"/>
                    <a:pt x="61" y="273"/>
                    <a:pt x="138" y="273"/>
                  </a:cubicBezTo>
                  <a:lnTo>
                    <a:pt x="2379" y="273"/>
                  </a:lnTo>
                  <a:cubicBezTo>
                    <a:pt x="2454" y="273"/>
                    <a:pt x="2516" y="212"/>
                    <a:pt x="2516" y="137"/>
                  </a:cubicBezTo>
                  <a:cubicBezTo>
                    <a:pt x="2516" y="61"/>
                    <a:pt x="2454" y="0"/>
                    <a:pt x="2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8"/>
            <p:cNvSpPr/>
            <p:nvPr/>
          </p:nvSpPr>
          <p:spPr>
            <a:xfrm>
              <a:off x="4557400" y="2311675"/>
              <a:ext cx="62900" cy="6850"/>
            </a:xfrm>
            <a:custGeom>
              <a:rect b="b" l="l" r="r" t="t"/>
              <a:pathLst>
                <a:path extrusionOk="0" h="274" w="2516">
                  <a:moveTo>
                    <a:pt x="138" y="1"/>
                  </a:moveTo>
                  <a:cubicBezTo>
                    <a:pt x="61" y="1"/>
                    <a:pt x="1" y="62"/>
                    <a:pt x="1" y="137"/>
                  </a:cubicBezTo>
                  <a:cubicBezTo>
                    <a:pt x="1" y="213"/>
                    <a:pt x="61" y="274"/>
                    <a:pt x="138" y="274"/>
                  </a:cubicBezTo>
                  <a:lnTo>
                    <a:pt x="2379" y="274"/>
                  </a:lnTo>
                  <a:cubicBezTo>
                    <a:pt x="2454" y="274"/>
                    <a:pt x="2516" y="213"/>
                    <a:pt x="2516" y="137"/>
                  </a:cubicBezTo>
                  <a:cubicBezTo>
                    <a:pt x="2516" y="62"/>
                    <a:pt x="2454" y="1"/>
                    <a:pt x="2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8"/>
            <p:cNvSpPr/>
            <p:nvPr/>
          </p:nvSpPr>
          <p:spPr>
            <a:xfrm>
              <a:off x="4557400" y="2345575"/>
              <a:ext cx="62900" cy="6850"/>
            </a:xfrm>
            <a:custGeom>
              <a:rect b="b" l="l" r="r" t="t"/>
              <a:pathLst>
                <a:path extrusionOk="0" h="274" w="2516">
                  <a:moveTo>
                    <a:pt x="138" y="1"/>
                  </a:moveTo>
                  <a:cubicBezTo>
                    <a:pt x="61" y="1"/>
                    <a:pt x="1" y="63"/>
                    <a:pt x="1" y="138"/>
                  </a:cubicBezTo>
                  <a:cubicBezTo>
                    <a:pt x="1" y="213"/>
                    <a:pt x="61" y="274"/>
                    <a:pt x="138" y="274"/>
                  </a:cubicBezTo>
                  <a:lnTo>
                    <a:pt x="2379" y="274"/>
                  </a:lnTo>
                  <a:cubicBezTo>
                    <a:pt x="2454" y="274"/>
                    <a:pt x="2516" y="213"/>
                    <a:pt x="2516" y="138"/>
                  </a:cubicBezTo>
                  <a:cubicBezTo>
                    <a:pt x="2516" y="63"/>
                    <a:pt x="2454" y="1"/>
                    <a:pt x="2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8"/>
            <p:cNvSpPr/>
            <p:nvPr/>
          </p:nvSpPr>
          <p:spPr>
            <a:xfrm>
              <a:off x="4557400" y="2379500"/>
              <a:ext cx="62900" cy="6850"/>
            </a:xfrm>
            <a:custGeom>
              <a:rect b="b" l="l" r="r" t="t"/>
              <a:pathLst>
                <a:path extrusionOk="0" h="274" w="2516">
                  <a:moveTo>
                    <a:pt x="138" y="1"/>
                  </a:moveTo>
                  <a:cubicBezTo>
                    <a:pt x="61" y="1"/>
                    <a:pt x="1" y="62"/>
                    <a:pt x="1" y="137"/>
                  </a:cubicBezTo>
                  <a:cubicBezTo>
                    <a:pt x="1" y="212"/>
                    <a:pt x="61" y="274"/>
                    <a:pt x="138" y="274"/>
                  </a:cubicBezTo>
                  <a:lnTo>
                    <a:pt x="2379" y="274"/>
                  </a:lnTo>
                  <a:cubicBezTo>
                    <a:pt x="2454" y="274"/>
                    <a:pt x="2516" y="212"/>
                    <a:pt x="2516" y="137"/>
                  </a:cubicBezTo>
                  <a:cubicBezTo>
                    <a:pt x="2516" y="62"/>
                    <a:pt x="2454" y="1"/>
                    <a:pt x="2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8"/>
            <p:cNvSpPr/>
            <p:nvPr/>
          </p:nvSpPr>
          <p:spPr>
            <a:xfrm>
              <a:off x="4557400" y="2328650"/>
              <a:ext cx="34875" cy="6850"/>
            </a:xfrm>
            <a:custGeom>
              <a:rect b="b" l="l" r="r" t="t"/>
              <a:pathLst>
                <a:path extrusionOk="0" h="274" w="1395">
                  <a:moveTo>
                    <a:pt x="137" y="0"/>
                  </a:moveTo>
                  <a:cubicBezTo>
                    <a:pt x="61" y="0"/>
                    <a:pt x="1" y="61"/>
                    <a:pt x="1" y="136"/>
                  </a:cubicBezTo>
                  <a:cubicBezTo>
                    <a:pt x="1" y="211"/>
                    <a:pt x="61" y="273"/>
                    <a:pt x="137" y="273"/>
                  </a:cubicBezTo>
                  <a:lnTo>
                    <a:pt x="1258" y="273"/>
                  </a:lnTo>
                  <a:cubicBezTo>
                    <a:pt x="1334" y="273"/>
                    <a:pt x="1395" y="211"/>
                    <a:pt x="1395" y="136"/>
                  </a:cubicBezTo>
                  <a:cubicBezTo>
                    <a:pt x="1395" y="61"/>
                    <a:pt x="1334" y="0"/>
                    <a:pt x="12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8"/>
            <p:cNvSpPr/>
            <p:nvPr/>
          </p:nvSpPr>
          <p:spPr>
            <a:xfrm>
              <a:off x="4557400" y="2362550"/>
              <a:ext cx="62900" cy="6850"/>
            </a:xfrm>
            <a:custGeom>
              <a:rect b="b" l="l" r="r" t="t"/>
              <a:pathLst>
                <a:path extrusionOk="0" h="274" w="2516">
                  <a:moveTo>
                    <a:pt x="138" y="0"/>
                  </a:moveTo>
                  <a:cubicBezTo>
                    <a:pt x="61" y="0"/>
                    <a:pt x="1" y="61"/>
                    <a:pt x="1" y="137"/>
                  </a:cubicBezTo>
                  <a:cubicBezTo>
                    <a:pt x="1" y="212"/>
                    <a:pt x="61" y="273"/>
                    <a:pt x="138" y="273"/>
                  </a:cubicBezTo>
                  <a:lnTo>
                    <a:pt x="2379" y="273"/>
                  </a:lnTo>
                  <a:cubicBezTo>
                    <a:pt x="2454" y="273"/>
                    <a:pt x="2516" y="212"/>
                    <a:pt x="2516" y="137"/>
                  </a:cubicBezTo>
                  <a:cubicBezTo>
                    <a:pt x="2516" y="61"/>
                    <a:pt x="2454" y="0"/>
                    <a:pt x="2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8"/>
            <p:cNvSpPr/>
            <p:nvPr/>
          </p:nvSpPr>
          <p:spPr>
            <a:xfrm>
              <a:off x="4418000" y="2213875"/>
              <a:ext cx="233175" cy="230525"/>
            </a:xfrm>
            <a:custGeom>
              <a:rect b="b" l="l" r="r" t="t"/>
              <a:pathLst>
                <a:path extrusionOk="0" h="9221" w="9327">
                  <a:moveTo>
                    <a:pt x="3789" y="2440"/>
                  </a:moveTo>
                  <a:cubicBezTo>
                    <a:pt x="4196" y="2440"/>
                    <a:pt x="4526" y="2771"/>
                    <a:pt x="4526" y="3178"/>
                  </a:cubicBezTo>
                  <a:lnTo>
                    <a:pt x="4526" y="8214"/>
                  </a:lnTo>
                  <a:cubicBezTo>
                    <a:pt x="4340" y="8015"/>
                    <a:pt x="4075" y="7896"/>
                    <a:pt x="3789" y="7896"/>
                  </a:cubicBezTo>
                  <a:lnTo>
                    <a:pt x="1037" y="7896"/>
                  </a:lnTo>
                  <a:cubicBezTo>
                    <a:pt x="885" y="7896"/>
                    <a:pt x="761" y="7773"/>
                    <a:pt x="761" y="7620"/>
                  </a:cubicBezTo>
                  <a:lnTo>
                    <a:pt x="761" y="3306"/>
                  </a:lnTo>
                  <a:cubicBezTo>
                    <a:pt x="1061" y="3523"/>
                    <a:pt x="1428" y="3650"/>
                    <a:pt x="1825" y="3650"/>
                  </a:cubicBezTo>
                  <a:cubicBezTo>
                    <a:pt x="2075" y="3650"/>
                    <a:pt x="2314" y="3600"/>
                    <a:pt x="2531" y="3508"/>
                  </a:cubicBezTo>
                  <a:lnTo>
                    <a:pt x="3720" y="3508"/>
                  </a:lnTo>
                  <a:cubicBezTo>
                    <a:pt x="3795" y="3508"/>
                    <a:pt x="3857" y="3446"/>
                    <a:pt x="3857" y="3371"/>
                  </a:cubicBezTo>
                  <a:cubicBezTo>
                    <a:pt x="3857" y="3296"/>
                    <a:pt x="3795" y="3234"/>
                    <a:pt x="3720" y="3234"/>
                  </a:cubicBezTo>
                  <a:lnTo>
                    <a:pt x="2983" y="3234"/>
                  </a:lnTo>
                  <a:cubicBezTo>
                    <a:pt x="3234" y="3027"/>
                    <a:pt x="3431" y="2753"/>
                    <a:pt x="3543" y="2440"/>
                  </a:cubicBezTo>
                  <a:close/>
                  <a:moveTo>
                    <a:pt x="761" y="8095"/>
                  </a:moveTo>
                  <a:cubicBezTo>
                    <a:pt x="842" y="8142"/>
                    <a:pt x="936" y="8169"/>
                    <a:pt x="1037" y="8169"/>
                  </a:cubicBezTo>
                  <a:lnTo>
                    <a:pt x="3789" y="8169"/>
                  </a:lnTo>
                  <a:cubicBezTo>
                    <a:pt x="4020" y="8169"/>
                    <a:pt x="4230" y="8274"/>
                    <a:pt x="4368" y="8448"/>
                  </a:cubicBezTo>
                  <a:lnTo>
                    <a:pt x="1037" y="8448"/>
                  </a:lnTo>
                  <a:cubicBezTo>
                    <a:pt x="885" y="8448"/>
                    <a:pt x="761" y="8325"/>
                    <a:pt x="761" y="8172"/>
                  </a:cubicBezTo>
                  <a:lnTo>
                    <a:pt x="761" y="8095"/>
                  </a:lnTo>
                  <a:close/>
                  <a:moveTo>
                    <a:pt x="8566" y="8095"/>
                  </a:moveTo>
                  <a:lnTo>
                    <a:pt x="8566" y="8172"/>
                  </a:lnTo>
                  <a:cubicBezTo>
                    <a:pt x="8566" y="8325"/>
                    <a:pt x="8442" y="8448"/>
                    <a:pt x="8290" y="8448"/>
                  </a:cubicBezTo>
                  <a:lnTo>
                    <a:pt x="4959" y="8448"/>
                  </a:lnTo>
                  <a:cubicBezTo>
                    <a:pt x="5097" y="8274"/>
                    <a:pt x="5307" y="8169"/>
                    <a:pt x="5537" y="8169"/>
                  </a:cubicBezTo>
                  <a:lnTo>
                    <a:pt x="8290" y="8169"/>
                  </a:lnTo>
                  <a:cubicBezTo>
                    <a:pt x="8391" y="8169"/>
                    <a:pt x="8484" y="8142"/>
                    <a:pt x="8566" y="8095"/>
                  </a:cubicBezTo>
                  <a:close/>
                  <a:moveTo>
                    <a:pt x="8290" y="2440"/>
                  </a:moveTo>
                  <a:cubicBezTo>
                    <a:pt x="8442" y="2440"/>
                    <a:pt x="8566" y="2564"/>
                    <a:pt x="8566" y="2716"/>
                  </a:cubicBezTo>
                  <a:lnTo>
                    <a:pt x="8566" y="6520"/>
                  </a:lnTo>
                  <a:cubicBezTo>
                    <a:pt x="8566" y="6595"/>
                    <a:pt x="8627" y="6656"/>
                    <a:pt x="8702" y="6656"/>
                  </a:cubicBezTo>
                  <a:cubicBezTo>
                    <a:pt x="8778" y="6656"/>
                    <a:pt x="8839" y="6595"/>
                    <a:pt x="8839" y="6520"/>
                  </a:cubicBezTo>
                  <a:lnTo>
                    <a:pt x="8839" y="3246"/>
                  </a:lnTo>
                  <a:cubicBezTo>
                    <a:pt x="8962" y="3280"/>
                    <a:pt x="9054" y="3393"/>
                    <a:pt x="9054" y="3527"/>
                  </a:cubicBezTo>
                  <a:lnTo>
                    <a:pt x="9054" y="8676"/>
                  </a:lnTo>
                  <a:cubicBezTo>
                    <a:pt x="9054" y="8825"/>
                    <a:pt x="8931" y="8948"/>
                    <a:pt x="8782" y="8948"/>
                  </a:cubicBezTo>
                  <a:lnTo>
                    <a:pt x="545" y="8948"/>
                  </a:lnTo>
                  <a:cubicBezTo>
                    <a:pt x="396" y="8948"/>
                    <a:pt x="273" y="8825"/>
                    <a:pt x="273" y="8676"/>
                  </a:cubicBezTo>
                  <a:lnTo>
                    <a:pt x="273" y="3527"/>
                  </a:lnTo>
                  <a:cubicBezTo>
                    <a:pt x="273" y="3393"/>
                    <a:pt x="365" y="3280"/>
                    <a:pt x="487" y="3246"/>
                  </a:cubicBezTo>
                  <a:lnTo>
                    <a:pt x="487" y="8173"/>
                  </a:lnTo>
                  <a:cubicBezTo>
                    <a:pt x="487" y="8476"/>
                    <a:pt x="734" y="8722"/>
                    <a:pt x="1037" y="8722"/>
                  </a:cubicBezTo>
                  <a:lnTo>
                    <a:pt x="8290" y="8722"/>
                  </a:lnTo>
                  <a:cubicBezTo>
                    <a:pt x="8592" y="8722"/>
                    <a:pt x="8838" y="8476"/>
                    <a:pt x="8838" y="8173"/>
                  </a:cubicBezTo>
                  <a:lnTo>
                    <a:pt x="8838" y="7620"/>
                  </a:lnTo>
                  <a:lnTo>
                    <a:pt x="8838" y="7065"/>
                  </a:lnTo>
                  <a:cubicBezTo>
                    <a:pt x="8838" y="6990"/>
                    <a:pt x="8778" y="6930"/>
                    <a:pt x="8702" y="6930"/>
                  </a:cubicBezTo>
                  <a:cubicBezTo>
                    <a:pt x="8627" y="6930"/>
                    <a:pt x="8566" y="6990"/>
                    <a:pt x="8566" y="7065"/>
                  </a:cubicBezTo>
                  <a:lnTo>
                    <a:pt x="8566" y="7620"/>
                  </a:lnTo>
                  <a:cubicBezTo>
                    <a:pt x="8566" y="7773"/>
                    <a:pt x="8442" y="7896"/>
                    <a:pt x="8290" y="7896"/>
                  </a:cubicBezTo>
                  <a:lnTo>
                    <a:pt x="5539" y="7896"/>
                  </a:lnTo>
                  <a:cubicBezTo>
                    <a:pt x="5251" y="7896"/>
                    <a:pt x="4988" y="8015"/>
                    <a:pt x="4800" y="8214"/>
                  </a:cubicBezTo>
                  <a:lnTo>
                    <a:pt x="4800" y="3178"/>
                  </a:lnTo>
                  <a:cubicBezTo>
                    <a:pt x="4800" y="2771"/>
                    <a:pt x="5131" y="2440"/>
                    <a:pt x="5539" y="2440"/>
                  </a:cubicBezTo>
                  <a:close/>
                  <a:moveTo>
                    <a:pt x="1825" y="0"/>
                  </a:moveTo>
                  <a:cubicBezTo>
                    <a:pt x="819" y="0"/>
                    <a:pt x="0" y="819"/>
                    <a:pt x="0" y="1825"/>
                  </a:cubicBezTo>
                  <a:cubicBezTo>
                    <a:pt x="0" y="2264"/>
                    <a:pt x="156" y="2667"/>
                    <a:pt x="415" y="2982"/>
                  </a:cubicBezTo>
                  <a:cubicBezTo>
                    <a:pt x="176" y="3048"/>
                    <a:pt x="0" y="3267"/>
                    <a:pt x="0" y="3527"/>
                  </a:cubicBezTo>
                  <a:lnTo>
                    <a:pt x="0" y="8676"/>
                  </a:lnTo>
                  <a:cubicBezTo>
                    <a:pt x="0" y="8976"/>
                    <a:pt x="244" y="9220"/>
                    <a:pt x="545" y="9220"/>
                  </a:cubicBezTo>
                  <a:lnTo>
                    <a:pt x="8782" y="9220"/>
                  </a:lnTo>
                  <a:cubicBezTo>
                    <a:pt x="9081" y="9220"/>
                    <a:pt x="9326" y="8976"/>
                    <a:pt x="9326" y="8676"/>
                  </a:cubicBezTo>
                  <a:lnTo>
                    <a:pt x="9326" y="3527"/>
                  </a:lnTo>
                  <a:cubicBezTo>
                    <a:pt x="9326" y="3241"/>
                    <a:pt x="9113" y="3005"/>
                    <a:pt x="8838" y="2967"/>
                  </a:cubicBezTo>
                  <a:lnTo>
                    <a:pt x="8838" y="2716"/>
                  </a:lnTo>
                  <a:cubicBezTo>
                    <a:pt x="8838" y="2414"/>
                    <a:pt x="8592" y="2167"/>
                    <a:pt x="8290" y="2167"/>
                  </a:cubicBezTo>
                  <a:lnTo>
                    <a:pt x="5537" y="2167"/>
                  </a:lnTo>
                  <a:cubicBezTo>
                    <a:pt x="5165" y="2167"/>
                    <a:pt x="4838" y="2370"/>
                    <a:pt x="4663" y="2671"/>
                  </a:cubicBezTo>
                  <a:cubicBezTo>
                    <a:pt x="4488" y="2370"/>
                    <a:pt x="4162" y="2167"/>
                    <a:pt x="3789" y="2167"/>
                  </a:cubicBezTo>
                  <a:lnTo>
                    <a:pt x="3617" y="2167"/>
                  </a:lnTo>
                  <a:cubicBezTo>
                    <a:pt x="3638" y="2056"/>
                    <a:pt x="3649" y="1942"/>
                    <a:pt x="3649" y="1825"/>
                  </a:cubicBezTo>
                  <a:cubicBezTo>
                    <a:pt x="3649" y="1501"/>
                    <a:pt x="3564" y="1184"/>
                    <a:pt x="3401" y="906"/>
                  </a:cubicBezTo>
                  <a:cubicBezTo>
                    <a:pt x="3376" y="863"/>
                    <a:pt x="3330" y="839"/>
                    <a:pt x="3284" y="839"/>
                  </a:cubicBezTo>
                  <a:cubicBezTo>
                    <a:pt x="3260" y="839"/>
                    <a:pt x="3236" y="845"/>
                    <a:pt x="3215" y="858"/>
                  </a:cubicBezTo>
                  <a:cubicBezTo>
                    <a:pt x="3149" y="896"/>
                    <a:pt x="3127" y="979"/>
                    <a:pt x="3165" y="1044"/>
                  </a:cubicBezTo>
                  <a:cubicBezTo>
                    <a:pt x="3303" y="1280"/>
                    <a:pt x="3376" y="1550"/>
                    <a:pt x="3376" y="1825"/>
                  </a:cubicBezTo>
                  <a:cubicBezTo>
                    <a:pt x="3376" y="2680"/>
                    <a:pt x="2680" y="3376"/>
                    <a:pt x="1825" y="3376"/>
                  </a:cubicBezTo>
                  <a:cubicBezTo>
                    <a:pt x="969" y="3376"/>
                    <a:pt x="273" y="2680"/>
                    <a:pt x="273" y="1825"/>
                  </a:cubicBezTo>
                  <a:cubicBezTo>
                    <a:pt x="273" y="970"/>
                    <a:pt x="969" y="274"/>
                    <a:pt x="1825" y="274"/>
                  </a:cubicBezTo>
                  <a:cubicBezTo>
                    <a:pt x="2201" y="274"/>
                    <a:pt x="2563" y="410"/>
                    <a:pt x="2845" y="657"/>
                  </a:cubicBezTo>
                  <a:cubicBezTo>
                    <a:pt x="2871" y="680"/>
                    <a:pt x="2903" y="691"/>
                    <a:pt x="2935" y="691"/>
                  </a:cubicBezTo>
                  <a:cubicBezTo>
                    <a:pt x="2973" y="691"/>
                    <a:pt x="3011" y="675"/>
                    <a:pt x="3039" y="644"/>
                  </a:cubicBezTo>
                  <a:cubicBezTo>
                    <a:pt x="3088" y="587"/>
                    <a:pt x="3082" y="501"/>
                    <a:pt x="3025" y="451"/>
                  </a:cubicBezTo>
                  <a:cubicBezTo>
                    <a:pt x="2693" y="161"/>
                    <a:pt x="2266" y="0"/>
                    <a:pt x="18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8"/>
            <p:cNvSpPr/>
            <p:nvPr/>
          </p:nvSpPr>
          <p:spPr>
            <a:xfrm>
              <a:off x="4429400" y="2225275"/>
              <a:ext cx="68475" cy="68475"/>
            </a:xfrm>
            <a:custGeom>
              <a:rect b="b" l="l" r="r" t="t"/>
              <a:pathLst>
                <a:path extrusionOk="0" h="2739" w="2739">
                  <a:moveTo>
                    <a:pt x="1369" y="273"/>
                  </a:moveTo>
                  <a:cubicBezTo>
                    <a:pt x="1973" y="273"/>
                    <a:pt x="2464" y="765"/>
                    <a:pt x="2464" y="1369"/>
                  </a:cubicBezTo>
                  <a:cubicBezTo>
                    <a:pt x="2464" y="1973"/>
                    <a:pt x="1973" y="2464"/>
                    <a:pt x="1369" y="2464"/>
                  </a:cubicBezTo>
                  <a:lnTo>
                    <a:pt x="1369" y="2465"/>
                  </a:lnTo>
                  <a:cubicBezTo>
                    <a:pt x="1316" y="2465"/>
                    <a:pt x="1263" y="2461"/>
                    <a:pt x="1212" y="2454"/>
                  </a:cubicBezTo>
                  <a:cubicBezTo>
                    <a:pt x="677" y="2377"/>
                    <a:pt x="273" y="1911"/>
                    <a:pt x="273" y="1369"/>
                  </a:cubicBezTo>
                  <a:cubicBezTo>
                    <a:pt x="273" y="827"/>
                    <a:pt x="677" y="361"/>
                    <a:pt x="1212" y="285"/>
                  </a:cubicBezTo>
                  <a:cubicBezTo>
                    <a:pt x="1263" y="277"/>
                    <a:pt x="1315" y="273"/>
                    <a:pt x="1369" y="273"/>
                  </a:cubicBezTo>
                  <a:close/>
                  <a:moveTo>
                    <a:pt x="1369" y="0"/>
                  </a:moveTo>
                  <a:cubicBezTo>
                    <a:pt x="1303" y="0"/>
                    <a:pt x="1237" y="5"/>
                    <a:pt x="1173" y="14"/>
                  </a:cubicBezTo>
                  <a:cubicBezTo>
                    <a:pt x="505" y="110"/>
                    <a:pt x="0" y="692"/>
                    <a:pt x="0" y="1369"/>
                  </a:cubicBezTo>
                  <a:cubicBezTo>
                    <a:pt x="0" y="2046"/>
                    <a:pt x="505" y="2629"/>
                    <a:pt x="1173" y="2724"/>
                  </a:cubicBezTo>
                  <a:cubicBezTo>
                    <a:pt x="1237" y="2733"/>
                    <a:pt x="1303" y="2738"/>
                    <a:pt x="1369" y="2738"/>
                  </a:cubicBezTo>
                  <a:cubicBezTo>
                    <a:pt x="2123" y="2738"/>
                    <a:pt x="2738" y="2124"/>
                    <a:pt x="2738" y="1369"/>
                  </a:cubicBezTo>
                  <a:cubicBezTo>
                    <a:pt x="2738" y="614"/>
                    <a:pt x="2123" y="0"/>
                    <a:pt x="13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8"/>
            <p:cNvSpPr/>
            <p:nvPr/>
          </p:nvSpPr>
          <p:spPr>
            <a:xfrm>
              <a:off x="4460200" y="2236700"/>
              <a:ext cx="18775" cy="26225"/>
            </a:xfrm>
            <a:custGeom>
              <a:rect b="b" l="l" r="r" t="t"/>
              <a:pathLst>
                <a:path extrusionOk="0" h="1049" w="751">
                  <a:moveTo>
                    <a:pt x="137" y="1"/>
                  </a:moveTo>
                  <a:cubicBezTo>
                    <a:pt x="62" y="1"/>
                    <a:pt x="1" y="62"/>
                    <a:pt x="1" y="137"/>
                  </a:cubicBezTo>
                  <a:lnTo>
                    <a:pt x="1" y="912"/>
                  </a:lnTo>
                  <a:cubicBezTo>
                    <a:pt x="1" y="988"/>
                    <a:pt x="62" y="1049"/>
                    <a:pt x="137" y="1049"/>
                  </a:cubicBezTo>
                  <a:lnTo>
                    <a:pt x="614" y="1049"/>
                  </a:lnTo>
                  <a:cubicBezTo>
                    <a:pt x="690" y="1049"/>
                    <a:pt x="750" y="988"/>
                    <a:pt x="750" y="912"/>
                  </a:cubicBezTo>
                  <a:cubicBezTo>
                    <a:pt x="750" y="837"/>
                    <a:pt x="690" y="776"/>
                    <a:pt x="614" y="776"/>
                  </a:cubicBezTo>
                  <a:lnTo>
                    <a:pt x="274" y="776"/>
                  </a:lnTo>
                  <a:lnTo>
                    <a:pt x="274" y="137"/>
                  </a:lnTo>
                  <a:cubicBezTo>
                    <a:pt x="274" y="62"/>
                    <a:pt x="212" y="1"/>
                    <a:pt x="1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4" name="Google Shape;2254;p78"/>
          <p:cNvGrpSpPr/>
          <p:nvPr/>
        </p:nvGrpSpPr>
        <p:grpSpPr>
          <a:xfrm>
            <a:off x="6394195" y="2664195"/>
            <a:ext cx="338416" cy="425380"/>
            <a:chOff x="4931275" y="2212525"/>
            <a:chExt cx="185525" cy="233200"/>
          </a:xfrm>
        </p:grpSpPr>
        <p:sp>
          <p:nvSpPr>
            <p:cNvPr id="2255" name="Google Shape;2255;p78"/>
            <p:cNvSpPr/>
            <p:nvPr/>
          </p:nvSpPr>
          <p:spPr>
            <a:xfrm>
              <a:off x="4931275" y="2212525"/>
              <a:ext cx="185525" cy="233200"/>
            </a:xfrm>
            <a:custGeom>
              <a:rect b="b" l="l" r="r" t="t"/>
              <a:pathLst>
                <a:path extrusionOk="0" h="9328" w="7421">
                  <a:moveTo>
                    <a:pt x="3846" y="2235"/>
                  </a:moveTo>
                  <a:lnTo>
                    <a:pt x="3846" y="2442"/>
                  </a:lnTo>
                  <a:cubicBezTo>
                    <a:pt x="3812" y="2437"/>
                    <a:pt x="3777" y="2435"/>
                    <a:pt x="3742" y="2435"/>
                  </a:cubicBezTo>
                  <a:cubicBezTo>
                    <a:pt x="3706" y="2435"/>
                    <a:pt x="3671" y="2437"/>
                    <a:pt x="3637" y="2442"/>
                  </a:cubicBezTo>
                  <a:lnTo>
                    <a:pt x="3637" y="2235"/>
                  </a:lnTo>
                  <a:close/>
                  <a:moveTo>
                    <a:pt x="3003" y="2094"/>
                  </a:moveTo>
                  <a:lnTo>
                    <a:pt x="3003" y="2098"/>
                  </a:lnTo>
                  <a:cubicBezTo>
                    <a:pt x="3003" y="2174"/>
                    <a:pt x="3065" y="2235"/>
                    <a:pt x="3140" y="2235"/>
                  </a:cubicBezTo>
                  <a:lnTo>
                    <a:pt x="3364" y="2235"/>
                  </a:lnTo>
                  <a:lnTo>
                    <a:pt x="3364" y="2530"/>
                  </a:lnTo>
                  <a:cubicBezTo>
                    <a:pt x="3167" y="2639"/>
                    <a:pt x="3019" y="2828"/>
                    <a:pt x="2970" y="3055"/>
                  </a:cubicBezTo>
                  <a:cubicBezTo>
                    <a:pt x="2740" y="3100"/>
                    <a:pt x="2544" y="3251"/>
                    <a:pt x="2443" y="3468"/>
                  </a:cubicBezTo>
                  <a:lnTo>
                    <a:pt x="2422" y="3512"/>
                  </a:lnTo>
                  <a:cubicBezTo>
                    <a:pt x="2402" y="3418"/>
                    <a:pt x="2391" y="3322"/>
                    <a:pt x="2391" y="3224"/>
                  </a:cubicBezTo>
                  <a:cubicBezTo>
                    <a:pt x="2391" y="2764"/>
                    <a:pt x="2626" y="2341"/>
                    <a:pt x="3003" y="2094"/>
                  </a:cubicBezTo>
                  <a:close/>
                  <a:moveTo>
                    <a:pt x="4480" y="2095"/>
                  </a:moveTo>
                  <a:cubicBezTo>
                    <a:pt x="4857" y="2341"/>
                    <a:pt x="5092" y="2764"/>
                    <a:pt x="5092" y="3224"/>
                  </a:cubicBezTo>
                  <a:cubicBezTo>
                    <a:pt x="5092" y="3322"/>
                    <a:pt x="5082" y="3419"/>
                    <a:pt x="5061" y="3513"/>
                  </a:cubicBezTo>
                  <a:lnTo>
                    <a:pt x="5042" y="3468"/>
                  </a:lnTo>
                  <a:cubicBezTo>
                    <a:pt x="4940" y="3251"/>
                    <a:pt x="4744" y="3100"/>
                    <a:pt x="4513" y="3055"/>
                  </a:cubicBezTo>
                  <a:cubicBezTo>
                    <a:pt x="4464" y="2829"/>
                    <a:pt x="4317" y="2639"/>
                    <a:pt x="4119" y="2530"/>
                  </a:cubicBezTo>
                  <a:lnTo>
                    <a:pt x="4119" y="2235"/>
                  </a:lnTo>
                  <a:lnTo>
                    <a:pt x="4343" y="2235"/>
                  </a:lnTo>
                  <a:cubicBezTo>
                    <a:pt x="4420" y="2235"/>
                    <a:pt x="4480" y="2174"/>
                    <a:pt x="4480" y="2099"/>
                  </a:cubicBezTo>
                  <a:lnTo>
                    <a:pt x="4480" y="2095"/>
                  </a:lnTo>
                  <a:close/>
                  <a:moveTo>
                    <a:pt x="3742" y="2708"/>
                  </a:moveTo>
                  <a:cubicBezTo>
                    <a:pt x="4026" y="2708"/>
                    <a:pt x="4258" y="2939"/>
                    <a:pt x="4258" y="3224"/>
                  </a:cubicBezTo>
                  <a:cubicBezTo>
                    <a:pt x="4258" y="3510"/>
                    <a:pt x="4026" y="3741"/>
                    <a:pt x="3742" y="3741"/>
                  </a:cubicBezTo>
                  <a:cubicBezTo>
                    <a:pt x="3457" y="3741"/>
                    <a:pt x="3225" y="3510"/>
                    <a:pt x="3225" y="3224"/>
                  </a:cubicBezTo>
                  <a:cubicBezTo>
                    <a:pt x="3225" y="2939"/>
                    <a:pt x="3457" y="2708"/>
                    <a:pt x="3742" y="2708"/>
                  </a:cubicBezTo>
                  <a:close/>
                  <a:moveTo>
                    <a:pt x="3742" y="4182"/>
                  </a:moveTo>
                  <a:lnTo>
                    <a:pt x="3918" y="4563"/>
                  </a:lnTo>
                  <a:cubicBezTo>
                    <a:pt x="3860" y="4571"/>
                    <a:pt x="3801" y="4575"/>
                    <a:pt x="3742" y="4575"/>
                  </a:cubicBezTo>
                  <a:cubicBezTo>
                    <a:pt x="3683" y="4575"/>
                    <a:pt x="3624" y="4571"/>
                    <a:pt x="3565" y="4563"/>
                  </a:cubicBezTo>
                  <a:lnTo>
                    <a:pt x="3742" y="4182"/>
                  </a:lnTo>
                  <a:close/>
                  <a:moveTo>
                    <a:pt x="4039" y="4820"/>
                  </a:moveTo>
                  <a:lnTo>
                    <a:pt x="4358" y="5507"/>
                  </a:lnTo>
                  <a:lnTo>
                    <a:pt x="4124" y="5507"/>
                  </a:lnTo>
                  <a:cubicBezTo>
                    <a:pt x="4111" y="5307"/>
                    <a:pt x="3944" y="5150"/>
                    <a:pt x="3742" y="5150"/>
                  </a:cubicBezTo>
                  <a:cubicBezTo>
                    <a:pt x="3539" y="5150"/>
                    <a:pt x="3373" y="5307"/>
                    <a:pt x="3359" y="5507"/>
                  </a:cubicBezTo>
                  <a:lnTo>
                    <a:pt x="3125" y="5507"/>
                  </a:lnTo>
                  <a:lnTo>
                    <a:pt x="3445" y="4820"/>
                  </a:lnTo>
                  <a:cubicBezTo>
                    <a:pt x="3542" y="4839"/>
                    <a:pt x="3642" y="4848"/>
                    <a:pt x="3742" y="4848"/>
                  </a:cubicBezTo>
                  <a:cubicBezTo>
                    <a:pt x="3841" y="4848"/>
                    <a:pt x="3941" y="4839"/>
                    <a:pt x="4039" y="4820"/>
                  </a:cubicBezTo>
                  <a:close/>
                  <a:moveTo>
                    <a:pt x="4485" y="5780"/>
                  </a:moveTo>
                  <a:lnTo>
                    <a:pt x="4590" y="6004"/>
                  </a:lnTo>
                  <a:lnTo>
                    <a:pt x="4126" y="6004"/>
                  </a:lnTo>
                  <a:lnTo>
                    <a:pt x="4126" y="5780"/>
                  </a:lnTo>
                  <a:close/>
                  <a:moveTo>
                    <a:pt x="3358" y="5780"/>
                  </a:moveTo>
                  <a:lnTo>
                    <a:pt x="3358" y="6005"/>
                  </a:lnTo>
                  <a:lnTo>
                    <a:pt x="2894" y="6005"/>
                  </a:lnTo>
                  <a:lnTo>
                    <a:pt x="2999" y="5780"/>
                  </a:lnTo>
                  <a:close/>
                  <a:moveTo>
                    <a:pt x="5999" y="5189"/>
                  </a:moveTo>
                  <a:cubicBezTo>
                    <a:pt x="6011" y="5189"/>
                    <a:pt x="6023" y="5191"/>
                    <a:pt x="6034" y="5195"/>
                  </a:cubicBezTo>
                  <a:cubicBezTo>
                    <a:pt x="6060" y="5204"/>
                    <a:pt x="6079" y="5223"/>
                    <a:pt x="6091" y="5248"/>
                  </a:cubicBezTo>
                  <a:lnTo>
                    <a:pt x="6420" y="5955"/>
                  </a:lnTo>
                  <a:cubicBezTo>
                    <a:pt x="6431" y="5979"/>
                    <a:pt x="6433" y="6006"/>
                    <a:pt x="6423" y="6032"/>
                  </a:cubicBezTo>
                  <a:cubicBezTo>
                    <a:pt x="6414" y="6057"/>
                    <a:pt x="6395" y="6077"/>
                    <a:pt x="6372" y="6089"/>
                  </a:cubicBezTo>
                  <a:cubicBezTo>
                    <a:pt x="6358" y="6095"/>
                    <a:pt x="6344" y="6098"/>
                    <a:pt x="6330" y="6098"/>
                  </a:cubicBezTo>
                  <a:cubicBezTo>
                    <a:pt x="6292" y="6098"/>
                    <a:pt x="6255" y="6077"/>
                    <a:pt x="6238" y="6040"/>
                  </a:cubicBezTo>
                  <a:lnTo>
                    <a:pt x="5908" y="5332"/>
                  </a:lnTo>
                  <a:cubicBezTo>
                    <a:pt x="5897" y="5307"/>
                    <a:pt x="5896" y="5281"/>
                    <a:pt x="5905" y="5255"/>
                  </a:cubicBezTo>
                  <a:cubicBezTo>
                    <a:pt x="5915" y="5230"/>
                    <a:pt x="5933" y="5210"/>
                    <a:pt x="5957" y="5198"/>
                  </a:cubicBezTo>
                  <a:cubicBezTo>
                    <a:pt x="5970" y="5192"/>
                    <a:pt x="5985" y="5189"/>
                    <a:pt x="5999" y="5189"/>
                  </a:cubicBezTo>
                  <a:close/>
                  <a:moveTo>
                    <a:pt x="1484" y="5189"/>
                  </a:moveTo>
                  <a:cubicBezTo>
                    <a:pt x="1499" y="5189"/>
                    <a:pt x="1513" y="5192"/>
                    <a:pt x="1526" y="5198"/>
                  </a:cubicBezTo>
                  <a:cubicBezTo>
                    <a:pt x="1551" y="5210"/>
                    <a:pt x="1570" y="5230"/>
                    <a:pt x="1579" y="5255"/>
                  </a:cubicBezTo>
                  <a:cubicBezTo>
                    <a:pt x="1587" y="5281"/>
                    <a:pt x="1586" y="5307"/>
                    <a:pt x="1575" y="5332"/>
                  </a:cubicBezTo>
                  <a:lnTo>
                    <a:pt x="1246" y="6039"/>
                  </a:lnTo>
                  <a:cubicBezTo>
                    <a:pt x="1235" y="6064"/>
                    <a:pt x="1214" y="6083"/>
                    <a:pt x="1189" y="6092"/>
                  </a:cubicBezTo>
                  <a:cubicBezTo>
                    <a:pt x="1178" y="6096"/>
                    <a:pt x="1166" y="6098"/>
                    <a:pt x="1154" y="6098"/>
                  </a:cubicBezTo>
                  <a:cubicBezTo>
                    <a:pt x="1140" y="6098"/>
                    <a:pt x="1126" y="6095"/>
                    <a:pt x="1113" y="6089"/>
                  </a:cubicBezTo>
                  <a:cubicBezTo>
                    <a:pt x="1088" y="6077"/>
                    <a:pt x="1069" y="6057"/>
                    <a:pt x="1060" y="6032"/>
                  </a:cubicBezTo>
                  <a:cubicBezTo>
                    <a:pt x="1051" y="6006"/>
                    <a:pt x="1052" y="5980"/>
                    <a:pt x="1063" y="5955"/>
                  </a:cubicBezTo>
                  <a:lnTo>
                    <a:pt x="1393" y="5248"/>
                  </a:lnTo>
                  <a:cubicBezTo>
                    <a:pt x="1404" y="5223"/>
                    <a:pt x="1425" y="5204"/>
                    <a:pt x="1449" y="5195"/>
                  </a:cubicBezTo>
                  <a:cubicBezTo>
                    <a:pt x="1461" y="5191"/>
                    <a:pt x="1472" y="5189"/>
                    <a:pt x="1484" y="5189"/>
                  </a:cubicBezTo>
                  <a:close/>
                  <a:moveTo>
                    <a:pt x="3742" y="5423"/>
                  </a:moveTo>
                  <a:cubicBezTo>
                    <a:pt x="3803" y="5423"/>
                    <a:pt x="3852" y="5473"/>
                    <a:pt x="3852" y="5534"/>
                  </a:cubicBezTo>
                  <a:lnTo>
                    <a:pt x="3852" y="6251"/>
                  </a:lnTo>
                  <a:cubicBezTo>
                    <a:pt x="3852" y="6312"/>
                    <a:pt x="3803" y="6362"/>
                    <a:pt x="3742" y="6362"/>
                  </a:cubicBezTo>
                  <a:cubicBezTo>
                    <a:pt x="3680" y="6362"/>
                    <a:pt x="3631" y="6312"/>
                    <a:pt x="3631" y="6251"/>
                  </a:cubicBezTo>
                  <a:lnTo>
                    <a:pt x="3631" y="5534"/>
                  </a:lnTo>
                  <a:cubicBezTo>
                    <a:pt x="3631" y="5473"/>
                    <a:pt x="3680" y="5423"/>
                    <a:pt x="3742" y="5423"/>
                  </a:cubicBezTo>
                  <a:close/>
                  <a:moveTo>
                    <a:pt x="6643" y="6752"/>
                  </a:moveTo>
                  <a:cubicBezTo>
                    <a:pt x="6698" y="6752"/>
                    <a:pt x="6754" y="6762"/>
                    <a:pt x="6807" y="6782"/>
                  </a:cubicBezTo>
                  <a:cubicBezTo>
                    <a:pt x="6929" y="6826"/>
                    <a:pt x="7025" y="6915"/>
                    <a:pt x="7079" y="7031"/>
                  </a:cubicBezTo>
                  <a:cubicBezTo>
                    <a:pt x="7134" y="7147"/>
                    <a:pt x="7139" y="7278"/>
                    <a:pt x="7095" y="7399"/>
                  </a:cubicBezTo>
                  <a:cubicBezTo>
                    <a:pt x="7051" y="7520"/>
                    <a:pt x="6963" y="7617"/>
                    <a:pt x="6845" y="7670"/>
                  </a:cubicBezTo>
                  <a:cubicBezTo>
                    <a:pt x="6780" y="7701"/>
                    <a:pt x="6711" y="7715"/>
                    <a:pt x="6643" y="7715"/>
                  </a:cubicBezTo>
                  <a:cubicBezTo>
                    <a:pt x="6462" y="7715"/>
                    <a:pt x="6288" y="7612"/>
                    <a:pt x="6206" y="7438"/>
                  </a:cubicBezTo>
                  <a:cubicBezTo>
                    <a:pt x="6094" y="7197"/>
                    <a:pt x="6199" y="6909"/>
                    <a:pt x="6440" y="6797"/>
                  </a:cubicBezTo>
                  <a:cubicBezTo>
                    <a:pt x="6504" y="6767"/>
                    <a:pt x="6573" y="6752"/>
                    <a:pt x="6643" y="6752"/>
                  </a:cubicBezTo>
                  <a:close/>
                  <a:moveTo>
                    <a:pt x="841" y="6753"/>
                  </a:moveTo>
                  <a:cubicBezTo>
                    <a:pt x="910" y="6753"/>
                    <a:pt x="979" y="6767"/>
                    <a:pt x="1044" y="6798"/>
                  </a:cubicBezTo>
                  <a:cubicBezTo>
                    <a:pt x="1285" y="6909"/>
                    <a:pt x="1390" y="7197"/>
                    <a:pt x="1277" y="7438"/>
                  </a:cubicBezTo>
                  <a:cubicBezTo>
                    <a:pt x="1196" y="7613"/>
                    <a:pt x="1022" y="7716"/>
                    <a:pt x="840" y="7716"/>
                  </a:cubicBezTo>
                  <a:cubicBezTo>
                    <a:pt x="772" y="7716"/>
                    <a:pt x="703" y="7702"/>
                    <a:pt x="638" y="7671"/>
                  </a:cubicBezTo>
                  <a:cubicBezTo>
                    <a:pt x="397" y="7559"/>
                    <a:pt x="292" y="7272"/>
                    <a:pt x="404" y="7031"/>
                  </a:cubicBezTo>
                  <a:cubicBezTo>
                    <a:pt x="459" y="6915"/>
                    <a:pt x="555" y="6826"/>
                    <a:pt x="676" y="6782"/>
                  </a:cubicBezTo>
                  <a:cubicBezTo>
                    <a:pt x="730" y="6762"/>
                    <a:pt x="785" y="6753"/>
                    <a:pt x="841" y="6753"/>
                  </a:cubicBezTo>
                  <a:close/>
                  <a:moveTo>
                    <a:pt x="4523" y="3340"/>
                  </a:moveTo>
                  <a:cubicBezTo>
                    <a:pt x="4641" y="3380"/>
                    <a:pt x="4739" y="3466"/>
                    <a:pt x="4793" y="3584"/>
                  </a:cubicBezTo>
                  <a:lnTo>
                    <a:pt x="6206" y="6619"/>
                  </a:lnTo>
                  <a:cubicBezTo>
                    <a:pt x="5915" y="6826"/>
                    <a:pt x="5802" y="7218"/>
                    <a:pt x="5959" y="7553"/>
                  </a:cubicBezTo>
                  <a:cubicBezTo>
                    <a:pt x="6087" y="7828"/>
                    <a:pt x="6359" y="7989"/>
                    <a:pt x="6644" y="7989"/>
                  </a:cubicBezTo>
                  <a:cubicBezTo>
                    <a:pt x="6706" y="7989"/>
                    <a:pt x="6769" y="7981"/>
                    <a:pt x="6831" y="7965"/>
                  </a:cubicBezTo>
                  <a:lnTo>
                    <a:pt x="6831" y="7965"/>
                  </a:lnTo>
                  <a:cubicBezTo>
                    <a:pt x="6927" y="8194"/>
                    <a:pt x="6825" y="8461"/>
                    <a:pt x="6597" y="8567"/>
                  </a:cubicBezTo>
                  <a:lnTo>
                    <a:pt x="6597" y="8566"/>
                  </a:lnTo>
                  <a:cubicBezTo>
                    <a:pt x="6534" y="8596"/>
                    <a:pt x="6467" y="8610"/>
                    <a:pt x="6401" y="8610"/>
                  </a:cubicBezTo>
                  <a:cubicBezTo>
                    <a:pt x="6226" y="8610"/>
                    <a:pt x="6057" y="8510"/>
                    <a:pt x="5977" y="8341"/>
                  </a:cubicBezTo>
                  <a:lnTo>
                    <a:pt x="3951" y="3985"/>
                  </a:lnTo>
                  <a:cubicBezTo>
                    <a:pt x="4250" y="3903"/>
                    <a:pt x="4477" y="3651"/>
                    <a:pt x="4523" y="3340"/>
                  </a:cubicBezTo>
                  <a:close/>
                  <a:moveTo>
                    <a:pt x="3419" y="1"/>
                  </a:moveTo>
                  <a:cubicBezTo>
                    <a:pt x="3189" y="1"/>
                    <a:pt x="3003" y="187"/>
                    <a:pt x="3003" y="417"/>
                  </a:cubicBezTo>
                  <a:lnTo>
                    <a:pt x="3003" y="1779"/>
                  </a:lnTo>
                  <a:cubicBezTo>
                    <a:pt x="2463" y="2055"/>
                    <a:pt x="2118" y="2613"/>
                    <a:pt x="2118" y="3224"/>
                  </a:cubicBezTo>
                  <a:cubicBezTo>
                    <a:pt x="2118" y="3451"/>
                    <a:pt x="2164" y="3669"/>
                    <a:pt x="2254" y="3874"/>
                  </a:cubicBezTo>
                  <a:lnTo>
                    <a:pt x="1727" y="5006"/>
                  </a:lnTo>
                  <a:cubicBezTo>
                    <a:pt x="1701" y="4984"/>
                    <a:pt x="1674" y="4964"/>
                    <a:pt x="1642" y="4950"/>
                  </a:cubicBezTo>
                  <a:cubicBezTo>
                    <a:pt x="1592" y="4927"/>
                    <a:pt x="1538" y="4915"/>
                    <a:pt x="1484" y="4915"/>
                  </a:cubicBezTo>
                  <a:cubicBezTo>
                    <a:pt x="1441" y="4915"/>
                    <a:pt x="1397" y="4923"/>
                    <a:pt x="1356" y="4938"/>
                  </a:cubicBezTo>
                  <a:cubicBezTo>
                    <a:pt x="1262" y="4973"/>
                    <a:pt x="1187" y="5041"/>
                    <a:pt x="1144" y="5131"/>
                  </a:cubicBezTo>
                  <a:lnTo>
                    <a:pt x="816" y="5840"/>
                  </a:lnTo>
                  <a:cubicBezTo>
                    <a:pt x="774" y="5930"/>
                    <a:pt x="770" y="6031"/>
                    <a:pt x="804" y="6125"/>
                  </a:cubicBezTo>
                  <a:cubicBezTo>
                    <a:pt x="838" y="6220"/>
                    <a:pt x="907" y="6294"/>
                    <a:pt x="997" y="6336"/>
                  </a:cubicBezTo>
                  <a:cubicBezTo>
                    <a:pt x="1028" y="6350"/>
                    <a:pt x="1061" y="6361"/>
                    <a:pt x="1094" y="6367"/>
                  </a:cubicBezTo>
                  <a:lnTo>
                    <a:pt x="1030" y="6504"/>
                  </a:lnTo>
                  <a:cubicBezTo>
                    <a:pt x="968" y="6488"/>
                    <a:pt x="904" y="6479"/>
                    <a:pt x="840" y="6479"/>
                  </a:cubicBezTo>
                  <a:cubicBezTo>
                    <a:pt x="753" y="6479"/>
                    <a:pt x="667" y="6495"/>
                    <a:pt x="582" y="6525"/>
                  </a:cubicBezTo>
                  <a:cubicBezTo>
                    <a:pt x="393" y="6594"/>
                    <a:pt x="242" y="6733"/>
                    <a:pt x="157" y="6916"/>
                  </a:cubicBezTo>
                  <a:cubicBezTo>
                    <a:pt x="1" y="7251"/>
                    <a:pt x="113" y="7643"/>
                    <a:pt x="404" y="7849"/>
                  </a:cubicBezTo>
                  <a:cubicBezTo>
                    <a:pt x="247" y="8216"/>
                    <a:pt x="407" y="8644"/>
                    <a:pt x="771" y="8814"/>
                  </a:cubicBezTo>
                  <a:cubicBezTo>
                    <a:pt x="838" y="8845"/>
                    <a:pt x="906" y="8865"/>
                    <a:pt x="975" y="8875"/>
                  </a:cubicBezTo>
                  <a:lnTo>
                    <a:pt x="854" y="9133"/>
                  </a:lnTo>
                  <a:cubicBezTo>
                    <a:pt x="822" y="9201"/>
                    <a:pt x="852" y="9283"/>
                    <a:pt x="920" y="9315"/>
                  </a:cubicBezTo>
                  <a:cubicBezTo>
                    <a:pt x="939" y="9324"/>
                    <a:pt x="958" y="9328"/>
                    <a:pt x="978" y="9328"/>
                  </a:cubicBezTo>
                  <a:cubicBezTo>
                    <a:pt x="1029" y="9328"/>
                    <a:pt x="1079" y="9298"/>
                    <a:pt x="1102" y="9249"/>
                  </a:cubicBezTo>
                  <a:lnTo>
                    <a:pt x="1286" y="8854"/>
                  </a:lnTo>
                  <a:cubicBezTo>
                    <a:pt x="1484" y="8798"/>
                    <a:pt x="1659" y="8658"/>
                    <a:pt x="1754" y="8456"/>
                  </a:cubicBezTo>
                  <a:lnTo>
                    <a:pt x="2139" y="7628"/>
                  </a:lnTo>
                  <a:cubicBezTo>
                    <a:pt x="2171" y="7560"/>
                    <a:pt x="2141" y="7479"/>
                    <a:pt x="2072" y="7447"/>
                  </a:cubicBezTo>
                  <a:cubicBezTo>
                    <a:pt x="2054" y="7438"/>
                    <a:pt x="2034" y="7434"/>
                    <a:pt x="2015" y="7434"/>
                  </a:cubicBezTo>
                  <a:cubicBezTo>
                    <a:pt x="1964" y="7434"/>
                    <a:pt x="1914" y="7463"/>
                    <a:pt x="1891" y="7513"/>
                  </a:cubicBezTo>
                  <a:lnTo>
                    <a:pt x="1506" y="8341"/>
                  </a:lnTo>
                  <a:cubicBezTo>
                    <a:pt x="1427" y="8510"/>
                    <a:pt x="1259" y="8610"/>
                    <a:pt x="1083" y="8610"/>
                  </a:cubicBezTo>
                  <a:cubicBezTo>
                    <a:pt x="1017" y="8610"/>
                    <a:pt x="950" y="8596"/>
                    <a:pt x="886" y="8566"/>
                  </a:cubicBezTo>
                  <a:cubicBezTo>
                    <a:pt x="660" y="8461"/>
                    <a:pt x="558" y="8194"/>
                    <a:pt x="652" y="7965"/>
                  </a:cubicBezTo>
                  <a:lnTo>
                    <a:pt x="652" y="7965"/>
                  </a:lnTo>
                  <a:cubicBezTo>
                    <a:pt x="714" y="7981"/>
                    <a:pt x="778" y="7988"/>
                    <a:pt x="840" y="7988"/>
                  </a:cubicBezTo>
                  <a:cubicBezTo>
                    <a:pt x="1125" y="7988"/>
                    <a:pt x="1398" y="7827"/>
                    <a:pt x="1525" y="7553"/>
                  </a:cubicBezTo>
                  <a:cubicBezTo>
                    <a:pt x="1681" y="7217"/>
                    <a:pt x="1569" y="6826"/>
                    <a:pt x="1278" y="6619"/>
                  </a:cubicBezTo>
                  <a:lnTo>
                    <a:pt x="2690" y="3584"/>
                  </a:lnTo>
                  <a:cubicBezTo>
                    <a:pt x="2744" y="3466"/>
                    <a:pt x="2843" y="3380"/>
                    <a:pt x="2961" y="3340"/>
                  </a:cubicBezTo>
                  <a:cubicBezTo>
                    <a:pt x="3006" y="3651"/>
                    <a:pt x="3235" y="3904"/>
                    <a:pt x="3532" y="3985"/>
                  </a:cubicBezTo>
                  <a:lnTo>
                    <a:pt x="2117" y="7025"/>
                  </a:lnTo>
                  <a:cubicBezTo>
                    <a:pt x="2087" y="7094"/>
                    <a:pt x="2115" y="7175"/>
                    <a:pt x="2184" y="7207"/>
                  </a:cubicBezTo>
                  <a:cubicBezTo>
                    <a:pt x="2203" y="7215"/>
                    <a:pt x="2222" y="7219"/>
                    <a:pt x="2242" y="7219"/>
                  </a:cubicBezTo>
                  <a:cubicBezTo>
                    <a:pt x="2294" y="7219"/>
                    <a:pt x="2343" y="7190"/>
                    <a:pt x="2366" y="7140"/>
                  </a:cubicBezTo>
                  <a:lnTo>
                    <a:pt x="2767" y="6278"/>
                  </a:lnTo>
                  <a:lnTo>
                    <a:pt x="3359" y="6278"/>
                  </a:lnTo>
                  <a:cubicBezTo>
                    <a:pt x="3374" y="6477"/>
                    <a:pt x="3539" y="6636"/>
                    <a:pt x="3742" y="6636"/>
                  </a:cubicBezTo>
                  <a:cubicBezTo>
                    <a:pt x="3945" y="6636"/>
                    <a:pt x="4111" y="6477"/>
                    <a:pt x="4125" y="6278"/>
                  </a:cubicBezTo>
                  <a:lnTo>
                    <a:pt x="4717" y="6278"/>
                  </a:lnTo>
                  <a:lnTo>
                    <a:pt x="5730" y="8455"/>
                  </a:lnTo>
                  <a:cubicBezTo>
                    <a:pt x="5824" y="8658"/>
                    <a:pt x="5999" y="8798"/>
                    <a:pt x="6199" y="8854"/>
                  </a:cubicBezTo>
                  <a:lnTo>
                    <a:pt x="6382" y="9248"/>
                  </a:lnTo>
                  <a:cubicBezTo>
                    <a:pt x="6406" y="9298"/>
                    <a:pt x="6454" y="9327"/>
                    <a:pt x="6506" y="9327"/>
                  </a:cubicBezTo>
                  <a:cubicBezTo>
                    <a:pt x="6525" y="9327"/>
                    <a:pt x="6545" y="9323"/>
                    <a:pt x="6563" y="9315"/>
                  </a:cubicBezTo>
                  <a:cubicBezTo>
                    <a:pt x="6632" y="9283"/>
                    <a:pt x="6662" y="9201"/>
                    <a:pt x="6630" y="9133"/>
                  </a:cubicBezTo>
                  <a:lnTo>
                    <a:pt x="6510" y="8875"/>
                  </a:lnTo>
                  <a:cubicBezTo>
                    <a:pt x="6579" y="8865"/>
                    <a:pt x="6647" y="8845"/>
                    <a:pt x="6713" y="8814"/>
                  </a:cubicBezTo>
                  <a:cubicBezTo>
                    <a:pt x="7076" y="8644"/>
                    <a:pt x="7238" y="8216"/>
                    <a:pt x="7079" y="7849"/>
                  </a:cubicBezTo>
                  <a:cubicBezTo>
                    <a:pt x="7204" y="7762"/>
                    <a:pt x="7298" y="7638"/>
                    <a:pt x="7352" y="7493"/>
                  </a:cubicBezTo>
                  <a:cubicBezTo>
                    <a:pt x="7421" y="7304"/>
                    <a:pt x="7412" y="7099"/>
                    <a:pt x="7327" y="6916"/>
                  </a:cubicBezTo>
                  <a:cubicBezTo>
                    <a:pt x="7242" y="6733"/>
                    <a:pt x="7090" y="6594"/>
                    <a:pt x="6901" y="6525"/>
                  </a:cubicBezTo>
                  <a:cubicBezTo>
                    <a:pt x="6817" y="6495"/>
                    <a:pt x="6730" y="6479"/>
                    <a:pt x="6643" y="6479"/>
                  </a:cubicBezTo>
                  <a:cubicBezTo>
                    <a:pt x="6579" y="6479"/>
                    <a:pt x="6516" y="6488"/>
                    <a:pt x="6453" y="6504"/>
                  </a:cubicBezTo>
                  <a:lnTo>
                    <a:pt x="6389" y="6366"/>
                  </a:lnTo>
                  <a:cubicBezTo>
                    <a:pt x="6422" y="6361"/>
                    <a:pt x="6455" y="6351"/>
                    <a:pt x="6487" y="6336"/>
                  </a:cubicBezTo>
                  <a:cubicBezTo>
                    <a:pt x="6578" y="6294"/>
                    <a:pt x="6646" y="6220"/>
                    <a:pt x="6681" y="6125"/>
                  </a:cubicBezTo>
                  <a:cubicBezTo>
                    <a:pt x="6715" y="6031"/>
                    <a:pt x="6711" y="5930"/>
                    <a:pt x="6668" y="5840"/>
                  </a:cubicBezTo>
                  <a:lnTo>
                    <a:pt x="6339" y="5131"/>
                  </a:lnTo>
                  <a:cubicBezTo>
                    <a:pt x="6297" y="5041"/>
                    <a:pt x="6221" y="4973"/>
                    <a:pt x="6128" y="4938"/>
                  </a:cubicBezTo>
                  <a:cubicBezTo>
                    <a:pt x="6086" y="4923"/>
                    <a:pt x="6043" y="4915"/>
                    <a:pt x="5999" y="4915"/>
                  </a:cubicBezTo>
                  <a:cubicBezTo>
                    <a:pt x="5945" y="4915"/>
                    <a:pt x="5892" y="4927"/>
                    <a:pt x="5842" y="4950"/>
                  </a:cubicBezTo>
                  <a:cubicBezTo>
                    <a:pt x="5811" y="4964"/>
                    <a:pt x="5782" y="4984"/>
                    <a:pt x="5756" y="5006"/>
                  </a:cubicBezTo>
                  <a:lnTo>
                    <a:pt x="5230" y="3874"/>
                  </a:lnTo>
                  <a:cubicBezTo>
                    <a:pt x="5320" y="3669"/>
                    <a:pt x="5366" y="3451"/>
                    <a:pt x="5366" y="3224"/>
                  </a:cubicBezTo>
                  <a:cubicBezTo>
                    <a:pt x="5366" y="2613"/>
                    <a:pt x="5021" y="2055"/>
                    <a:pt x="4480" y="1779"/>
                  </a:cubicBezTo>
                  <a:lnTo>
                    <a:pt x="4480" y="1299"/>
                  </a:lnTo>
                  <a:cubicBezTo>
                    <a:pt x="4480" y="1223"/>
                    <a:pt x="4420" y="1162"/>
                    <a:pt x="4344" y="1162"/>
                  </a:cubicBezTo>
                  <a:cubicBezTo>
                    <a:pt x="4268" y="1162"/>
                    <a:pt x="4208" y="1223"/>
                    <a:pt x="4208" y="1299"/>
                  </a:cubicBezTo>
                  <a:lnTo>
                    <a:pt x="4208" y="1962"/>
                  </a:lnTo>
                  <a:lnTo>
                    <a:pt x="3277" y="1962"/>
                  </a:lnTo>
                  <a:lnTo>
                    <a:pt x="3277" y="417"/>
                  </a:lnTo>
                  <a:cubicBezTo>
                    <a:pt x="3277" y="337"/>
                    <a:pt x="3341" y="275"/>
                    <a:pt x="3419" y="275"/>
                  </a:cubicBezTo>
                  <a:lnTo>
                    <a:pt x="4065" y="275"/>
                  </a:lnTo>
                  <a:cubicBezTo>
                    <a:pt x="4144" y="275"/>
                    <a:pt x="4208" y="337"/>
                    <a:pt x="4208" y="417"/>
                  </a:cubicBezTo>
                  <a:lnTo>
                    <a:pt x="4208" y="752"/>
                  </a:lnTo>
                  <a:cubicBezTo>
                    <a:pt x="4208" y="828"/>
                    <a:pt x="4268" y="888"/>
                    <a:pt x="4344" y="888"/>
                  </a:cubicBezTo>
                  <a:cubicBezTo>
                    <a:pt x="4420" y="888"/>
                    <a:pt x="4480" y="828"/>
                    <a:pt x="4480" y="752"/>
                  </a:cubicBezTo>
                  <a:lnTo>
                    <a:pt x="4480" y="417"/>
                  </a:lnTo>
                  <a:cubicBezTo>
                    <a:pt x="4480" y="187"/>
                    <a:pt x="4294" y="1"/>
                    <a:pt x="40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8"/>
            <p:cNvSpPr/>
            <p:nvPr/>
          </p:nvSpPr>
          <p:spPr>
            <a:xfrm>
              <a:off x="4948850" y="2389950"/>
              <a:ext cx="6850" cy="6850"/>
            </a:xfrm>
            <a:custGeom>
              <a:rect b="b" l="l" r="r" t="t"/>
              <a:pathLst>
                <a:path extrusionOk="0" h="274" w="274">
                  <a:moveTo>
                    <a:pt x="138" y="1"/>
                  </a:moveTo>
                  <a:cubicBezTo>
                    <a:pt x="63" y="1"/>
                    <a:pt x="1" y="62"/>
                    <a:pt x="1" y="138"/>
                  </a:cubicBezTo>
                  <a:cubicBezTo>
                    <a:pt x="1" y="213"/>
                    <a:pt x="63" y="274"/>
                    <a:pt x="138" y="274"/>
                  </a:cubicBezTo>
                  <a:cubicBezTo>
                    <a:pt x="213" y="274"/>
                    <a:pt x="274" y="213"/>
                    <a:pt x="274" y="138"/>
                  </a:cubicBezTo>
                  <a:cubicBezTo>
                    <a:pt x="274" y="62"/>
                    <a:pt x="213"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8"/>
            <p:cNvSpPr/>
            <p:nvPr/>
          </p:nvSpPr>
          <p:spPr>
            <a:xfrm>
              <a:off x="5093900" y="2389950"/>
              <a:ext cx="6875" cy="6850"/>
            </a:xfrm>
            <a:custGeom>
              <a:rect b="b" l="l" r="r" t="t"/>
              <a:pathLst>
                <a:path extrusionOk="0" h="274" w="275">
                  <a:moveTo>
                    <a:pt x="138" y="1"/>
                  </a:moveTo>
                  <a:cubicBezTo>
                    <a:pt x="62" y="1"/>
                    <a:pt x="1" y="62"/>
                    <a:pt x="1" y="138"/>
                  </a:cubicBezTo>
                  <a:cubicBezTo>
                    <a:pt x="1" y="213"/>
                    <a:pt x="62" y="274"/>
                    <a:pt x="138" y="274"/>
                  </a:cubicBezTo>
                  <a:cubicBezTo>
                    <a:pt x="213" y="274"/>
                    <a:pt x="274" y="213"/>
                    <a:pt x="274" y="138"/>
                  </a:cubicBezTo>
                  <a:cubicBezTo>
                    <a:pt x="274" y="62"/>
                    <a:pt x="213"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8"/>
            <p:cNvSpPr/>
            <p:nvPr/>
          </p:nvSpPr>
          <p:spPr>
            <a:xfrm>
              <a:off x="5021400" y="2289700"/>
              <a:ext cx="6850" cy="6875"/>
            </a:xfrm>
            <a:custGeom>
              <a:rect b="b" l="l" r="r" t="t"/>
              <a:pathLst>
                <a:path extrusionOk="0" h="275" w="274">
                  <a:moveTo>
                    <a:pt x="136" y="1"/>
                  </a:moveTo>
                  <a:cubicBezTo>
                    <a:pt x="61" y="1"/>
                    <a:pt x="0" y="62"/>
                    <a:pt x="0" y="137"/>
                  </a:cubicBezTo>
                  <a:cubicBezTo>
                    <a:pt x="0" y="213"/>
                    <a:pt x="61" y="274"/>
                    <a:pt x="136" y="274"/>
                  </a:cubicBezTo>
                  <a:cubicBezTo>
                    <a:pt x="212" y="274"/>
                    <a:pt x="273" y="213"/>
                    <a:pt x="273" y="137"/>
                  </a:cubicBezTo>
                  <a:cubicBezTo>
                    <a:pt x="273" y="62"/>
                    <a:pt x="212" y="1"/>
                    <a:pt x="1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9" name="Google Shape;2259;p78"/>
          <p:cNvGrpSpPr/>
          <p:nvPr/>
        </p:nvGrpSpPr>
        <p:grpSpPr>
          <a:xfrm>
            <a:off x="7143528" y="2664241"/>
            <a:ext cx="426201" cy="425289"/>
            <a:chOff x="5398475" y="2212550"/>
            <a:chExt cx="233650" cy="233150"/>
          </a:xfrm>
        </p:grpSpPr>
        <p:sp>
          <p:nvSpPr>
            <p:cNvPr id="2260" name="Google Shape;2260;p78"/>
            <p:cNvSpPr/>
            <p:nvPr/>
          </p:nvSpPr>
          <p:spPr>
            <a:xfrm>
              <a:off x="5398475" y="2311575"/>
              <a:ext cx="233200" cy="134125"/>
            </a:xfrm>
            <a:custGeom>
              <a:rect b="b" l="l" r="r" t="t"/>
              <a:pathLst>
                <a:path extrusionOk="0" h="5365" w="9328">
                  <a:moveTo>
                    <a:pt x="2752" y="274"/>
                  </a:moveTo>
                  <a:cubicBezTo>
                    <a:pt x="3781" y="274"/>
                    <a:pt x="4618" y="1111"/>
                    <a:pt x="4618" y="2139"/>
                  </a:cubicBezTo>
                  <a:cubicBezTo>
                    <a:pt x="4618" y="3168"/>
                    <a:pt x="3781" y="4005"/>
                    <a:pt x="2752" y="4005"/>
                  </a:cubicBezTo>
                  <a:cubicBezTo>
                    <a:pt x="1723" y="4005"/>
                    <a:pt x="886" y="3168"/>
                    <a:pt x="886" y="2139"/>
                  </a:cubicBezTo>
                  <a:cubicBezTo>
                    <a:pt x="886" y="1111"/>
                    <a:pt x="1723" y="274"/>
                    <a:pt x="2752" y="274"/>
                  </a:cubicBezTo>
                  <a:close/>
                  <a:moveTo>
                    <a:pt x="2391" y="4844"/>
                  </a:moveTo>
                  <a:lnTo>
                    <a:pt x="2391" y="4914"/>
                  </a:lnTo>
                  <a:cubicBezTo>
                    <a:pt x="2391" y="5012"/>
                    <a:pt x="2310" y="5092"/>
                    <a:pt x="2213" y="5092"/>
                  </a:cubicBezTo>
                  <a:lnTo>
                    <a:pt x="1109" y="5092"/>
                  </a:lnTo>
                  <a:cubicBezTo>
                    <a:pt x="1010" y="5092"/>
                    <a:pt x="931" y="5012"/>
                    <a:pt x="931" y="4914"/>
                  </a:cubicBezTo>
                  <a:lnTo>
                    <a:pt x="931" y="4844"/>
                  </a:lnTo>
                  <a:close/>
                  <a:moveTo>
                    <a:pt x="8397" y="4844"/>
                  </a:moveTo>
                  <a:lnTo>
                    <a:pt x="8397" y="4914"/>
                  </a:lnTo>
                  <a:cubicBezTo>
                    <a:pt x="8397" y="5012"/>
                    <a:pt x="8317" y="5092"/>
                    <a:pt x="8218" y="5092"/>
                  </a:cubicBezTo>
                  <a:lnTo>
                    <a:pt x="7115" y="5092"/>
                  </a:lnTo>
                  <a:cubicBezTo>
                    <a:pt x="7017" y="5092"/>
                    <a:pt x="6936" y="5012"/>
                    <a:pt x="6936" y="4914"/>
                  </a:cubicBezTo>
                  <a:lnTo>
                    <a:pt x="6936" y="4844"/>
                  </a:lnTo>
                  <a:close/>
                  <a:moveTo>
                    <a:pt x="2752" y="1"/>
                  </a:moveTo>
                  <a:cubicBezTo>
                    <a:pt x="2168" y="1"/>
                    <a:pt x="1639" y="235"/>
                    <a:pt x="1253" y="615"/>
                  </a:cubicBezTo>
                  <a:lnTo>
                    <a:pt x="794" y="615"/>
                  </a:lnTo>
                  <a:cubicBezTo>
                    <a:pt x="356" y="615"/>
                    <a:pt x="1" y="971"/>
                    <a:pt x="1" y="1408"/>
                  </a:cubicBezTo>
                  <a:lnTo>
                    <a:pt x="1" y="3225"/>
                  </a:lnTo>
                  <a:cubicBezTo>
                    <a:pt x="1" y="3301"/>
                    <a:pt x="62" y="3362"/>
                    <a:pt x="137" y="3362"/>
                  </a:cubicBezTo>
                  <a:cubicBezTo>
                    <a:pt x="212" y="3362"/>
                    <a:pt x="274" y="3301"/>
                    <a:pt x="274" y="3225"/>
                  </a:cubicBezTo>
                  <a:lnTo>
                    <a:pt x="274" y="1408"/>
                  </a:lnTo>
                  <a:cubicBezTo>
                    <a:pt x="274" y="1122"/>
                    <a:pt x="506" y="888"/>
                    <a:pt x="794" y="888"/>
                  </a:cubicBezTo>
                  <a:lnTo>
                    <a:pt x="1018" y="888"/>
                  </a:lnTo>
                  <a:cubicBezTo>
                    <a:pt x="763" y="1240"/>
                    <a:pt x="612" y="1673"/>
                    <a:pt x="612" y="2139"/>
                  </a:cubicBezTo>
                  <a:cubicBezTo>
                    <a:pt x="612" y="3318"/>
                    <a:pt x="1572" y="4278"/>
                    <a:pt x="2752" y="4278"/>
                  </a:cubicBezTo>
                  <a:cubicBezTo>
                    <a:pt x="3931" y="4278"/>
                    <a:pt x="4890" y="3318"/>
                    <a:pt x="4890" y="2139"/>
                  </a:cubicBezTo>
                  <a:cubicBezTo>
                    <a:pt x="4890" y="1673"/>
                    <a:pt x="4740" y="1240"/>
                    <a:pt x="4486" y="888"/>
                  </a:cubicBezTo>
                  <a:lnTo>
                    <a:pt x="8533" y="888"/>
                  </a:lnTo>
                  <a:cubicBezTo>
                    <a:pt x="8820" y="888"/>
                    <a:pt x="9053" y="1121"/>
                    <a:pt x="9053" y="1408"/>
                  </a:cubicBezTo>
                  <a:lnTo>
                    <a:pt x="9053" y="4050"/>
                  </a:lnTo>
                  <a:cubicBezTo>
                    <a:pt x="9053" y="4336"/>
                    <a:pt x="8822" y="4569"/>
                    <a:pt x="8535" y="4570"/>
                  </a:cubicBezTo>
                  <a:lnTo>
                    <a:pt x="792" y="4570"/>
                  </a:lnTo>
                  <a:cubicBezTo>
                    <a:pt x="505" y="4569"/>
                    <a:pt x="274" y="4336"/>
                    <a:pt x="274" y="4050"/>
                  </a:cubicBezTo>
                  <a:lnTo>
                    <a:pt x="274" y="3772"/>
                  </a:lnTo>
                  <a:cubicBezTo>
                    <a:pt x="274" y="3697"/>
                    <a:pt x="212" y="3635"/>
                    <a:pt x="137" y="3635"/>
                  </a:cubicBezTo>
                  <a:cubicBezTo>
                    <a:pt x="62" y="3635"/>
                    <a:pt x="1" y="3697"/>
                    <a:pt x="1" y="3772"/>
                  </a:cubicBezTo>
                  <a:lnTo>
                    <a:pt x="1" y="4050"/>
                  </a:lnTo>
                  <a:cubicBezTo>
                    <a:pt x="1" y="4441"/>
                    <a:pt x="284" y="4767"/>
                    <a:pt x="657" y="4832"/>
                  </a:cubicBezTo>
                  <a:lnTo>
                    <a:pt x="657" y="4914"/>
                  </a:lnTo>
                  <a:cubicBezTo>
                    <a:pt x="657" y="5163"/>
                    <a:pt x="860" y="5365"/>
                    <a:pt x="1109" y="5365"/>
                  </a:cubicBezTo>
                  <a:lnTo>
                    <a:pt x="2213" y="5365"/>
                  </a:lnTo>
                  <a:cubicBezTo>
                    <a:pt x="2462" y="5365"/>
                    <a:pt x="2663" y="5163"/>
                    <a:pt x="2663" y="4914"/>
                  </a:cubicBezTo>
                  <a:lnTo>
                    <a:pt x="2663" y="4844"/>
                  </a:lnTo>
                  <a:lnTo>
                    <a:pt x="6663" y="4844"/>
                  </a:lnTo>
                  <a:lnTo>
                    <a:pt x="6663" y="4914"/>
                  </a:lnTo>
                  <a:cubicBezTo>
                    <a:pt x="6663" y="5163"/>
                    <a:pt x="6866" y="5365"/>
                    <a:pt x="7115" y="5365"/>
                  </a:cubicBezTo>
                  <a:lnTo>
                    <a:pt x="8218" y="5365"/>
                  </a:lnTo>
                  <a:cubicBezTo>
                    <a:pt x="8467" y="5365"/>
                    <a:pt x="8670" y="5163"/>
                    <a:pt x="8670" y="4914"/>
                  </a:cubicBezTo>
                  <a:lnTo>
                    <a:pt x="8670" y="4832"/>
                  </a:lnTo>
                  <a:cubicBezTo>
                    <a:pt x="9043" y="4767"/>
                    <a:pt x="9327" y="4441"/>
                    <a:pt x="9327" y="4050"/>
                  </a:cubicBezTo>
                  <a:lnTo>
                    <a:pt x="9327" y="1408"/>
                  </a:lnTo>
                  <a:cubicBezTo>
                    <a:pt x="9327" y="971"/>
                    <a:pt x="8971" y="615"/>
                    <a:pt x="8533" y="615"/>
                  </a:cubicBezTo>
                  <a:lnTo>
                    <a:pt x="4251" y="615"/>
                  </a:lnTo>
                  <a:cubicBezTo>
                    <a:pt x="3864" y="235"/>
                    <a:pt x="3335" y="1"/>
                    <a:pt x="27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8"/>
            <p:cNvSpPr/>
            <p:nvPr/>
          </p:nvSpPr>
          <p:spPr>
            <a:xfrm>
              <a:off x="5427075" y="2324850"/>
              <a:ext cx="80375" cy="80400"/>
            </a:xfrm>
            <a:custGeom>
              <a:rect b="b" l="l" r="r" t="t"/>
              <a:pathLst>
                <a:path extrusionOk="0" h="3216" w="3215">
                  <a:moveTo>
                    <a:pt x="1608" y="275"/>
                  </a:moveTo>
                  <a:cubicBezTo>
                    <a:pt x="2343" y="275"/>
                    <a:pt x="2941" y="873"/>
                    <a:pt x="2941" y="1608"/>
                  </a:cubicBezTo>
                  <a:cubicBezTo>
                    <a:pt x="2941" y="2343"/>
                    <a:pt x="2343" y="2941"/>
                    <a:pt x="1608" y="2941"/>
                  </a:cubicBezTo>
                  <a:cubicBezTo>
                    <a:pt x="872" y="2941"/>
                    <a:pt x="274" y="2343"/>
                    <a:pt x="274" y="1608"/>
                  </a:cubicBezTo>
                  <a:cubicBezTo>
                    <a:pt x="274" y="873"/>
                    <a:pt x="872" y="275"/>
                    <a:pt x="1608" y="275"/>
                  </a:cubicBezTo>
                  <a:close/>
                  <a:moveTo>
                    <a:pt x="1608" y="1"/>
                  </a:moveTo>
                  <a:cubicBezTo>
                    <a:pt x="722" y="1"/>
                    <a:pt x="1" y="722"/>
                    <a:pt x="1" y="1608"/>
                  </a:cubicBezTo>
                  <a:cubicBezTo>
                    <a:pt x="1" y="2494"/>
                    <a:pt x="722" y="3215"/>
                    <a:pt x="1608" y="3215"/>
                  </a:cubicBezTo>
                  <a:cubicBezTo>
                    <a:pt x="2493" y="3215"/>
                    <a:pt x="3214" y="2494"/>
                    <a:pt x="3214" y="1608"/>
                  </a:cubicBezTo>
                  <a:cubicBezTo>
                    <a:pt x="3214" y="722"/>
                    <a:pt x="2493" y="1"/>
                    <a:pt x="16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8"/>
            <p:cNvSpPr/>
            <p:nvPr/>
          </p:nvSpPr>
          <p:spPr>
            <a:xfrm>
              <a:off x="5455650" y="2353425"/>
              <a:ext cx="23225" cy="23225"/>
            </a:xfrm>
            <a:custGeom>
              <a:rect b="b" l="l" r="r" t="t"/>
              <a:pathLst>
                <a:path extrusionOk="0" h="929" w="929">
                  <a:moveTo>
                    <a:pt x="465" y="275"/>
                  </a:moveTo>
                  <a:cubicBezTo>
                    <a:pt x="570" y="275"/>
                    <a:pt x="655" y="360"/>
                    <a:pt x="655" y="465"/>
                  </a:cubicBezTo>
                  <a:cubicBezTo>
                    <a:pt x="655" y="570"/>
                    <a:pt x="570" y="656"/>
                    <a:pt x="465" y="656"/>
                  </a:cubicBezTo>
                  <a:cubicBezTo>
                    <a:pt x="359" y="656"/>
                    <a:pt x="274" y="570"/>
                    <a:pt x="274" y="465"/>
                  </a:cubicBezTo>
                  <a:cubicBezTo>
                    <a:pt x="274" y="360"/>
                    <a:pt x="359" y="275"/>
                    <a:pt x="465" y="275"/>
                  </a:cubicBezTo>
                  <a:close/>
                  <a:moveTo>
                    <a:pt x="465" y="1"/>
                  </a:moveTo>
                  <a:cubicBezTo>
                    <a:pt x="209" y="1"/>
                    <a:pt x="1" y="210"/>
                    <a:pt x="1" y="465"/>
                  </a:cubicBezTo>
                  <a:cubicBezTo>
                    <a:pt x="1" y="720"/>
                    <a:pt x="209" y="928"/>
                    <a:pt x="465" y="928"/>
                  </a:cubicBezTo>
                  <a:cubicBezTo>
                    <a:pt x="720" y="928"/>
                    <a:pt x="928" y="720"/>
                    <a:pt x="928" y="465"/>
                  </a:cubicBezTo>
                  <a:cubicBezTo>
                    <a:pt x="928" y="210"/>
                    <a:pt x="720"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8"/>
            <p:cNvSpPr/>
            <p:nvPr/>
          </p:nvSpPr>
          <p:spPr>
            <a:xfrm>
              <a:off x="5540400" y="2348825"/>
              <a:ext cx="74850" cy="6850"/>
            </a:xfrm>
            <a:custGeom>
              <a:rect b="b" l="l" r="r" t="t"/>
              <a:pathLst>
                <a:path extrusionOk="0" h="274" w="2994">
                  <a:moveTo>
                    <a:pt x="137" y="0"/>
                  </a:moveTo>
                  <a:cubicBezTo>
                    <a:pt x="62" y="0"/>
                    <a:pt x="0" y="61"/>
                    <a:pt x="0" y="136"/>
                  </a:cubicBezTo>
                  <a:cubicBezTo>
                    <a:pt x="0" y="212"/>
                    <a:pt x="62" y="273"/>
                    <a:pt x="137" y="273"/>
                  </a:cubicBezTo>
                  <a:lnTo>
                    <a:pt x="2856" y="273"/>
                  </a:lnTo>
                  <a:cubicBezTo>
                    <a:pt x="2931" y="273"/>
                    <a:pt x="2993" y="212"/>
                    <a:pt x="2993" y="136"/>
                  </a:cubicBezTo>
                  <a:cubicBezTo>
                    <a:pt x="2993" y="61"/>
                    <a:pt x="2931" y="0"/>
                    <a:pt x="28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8"/>
            <p:cNvSpPr/>
            <p:nvPr/>
          </p:nvSpPr>
          <p:spPr>
            <a:xfrm>
              <a:off x="5540400" y="2362600"/>
              <a:ext cx="74850" cy="6850"/>
            </a:xfrm>
            <a:custGeom>
              <a:rect b="b" l="l" r="r" t="t"/>
              <a:pathLst>
                <a:path extrusionOk="0" h="274" w="2994">
                  <a:moveTo>
                    <a:pt x="137" y="0"/>
                  </a:moveTo>
                  <a:cubicBezTo>
                    <a:pt x="62" y="0"/>
                    <a:pt x="0" y="61"/>
                    <a:pt x="0" y="137"/>
                  </a:cubicBezTo>
                  <a:cubicBezTo>
                    <a:pt x="0" y="212"/>
                    <a:pt x="62" y="273"/>
                    <a:pt x="137" y="273"/>
                  </a:cubicBezTo>
                  <a:lnTo>
                    <a:pt x="2856" y="273"/>
                  </a:lnTo>
                  <a:cubicBezTo>
                    <a:pt x="2931" y="273"/>
                    <a:pt x="2993" y="212"/>
                    <a:pt x="2993" y="137"/>
                  </a:cubicBezTo>
                  <a:cubicBezTo>
                    <a:pt x="2993" y="61"/>
                    <a:pt x="2931" y="0"/>
                    <a:pt x="28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8"/>
            <p:cNvSpPr/>
            <p:nvPr/>
          </p:nvSpPr>
          <p:spPr>
            <a:xfrm>
              <a:off x="5540400" y="2376375"/>
              <a:ext cx="74850" cy="6875"/>
            </a:xfrm>
            <a:custGeom>
              <a:rect b="b" l="l" r="r" t="t"/>
              <a:pathLst>
                <a:path extrusionOk="0" h="275" w="2994">
                  <a:moveTo>
                    <a:pt x="137" y="0"/>
                  </a:moveTo>
                  <a:cubicBezTo>
                    <a:pt x="62" y="0"/>
                    <a:pt x="0" y="62"/>
                    <a:pt x="0" y="137"/>
                  </a:cubicBezTo>
                  <a:cubicBezTo>
                    <a:pt x="0" y="212"/>
                    <a:pt x="62" y="274"/>
                    <a:pt x="137" y="274"/>
                  </a:cubicBezTo>
                  <a:lnTo>
                    <a:pt x="2856" y="274"/>
                  </a:lnTo>
                  <a:cubicBezTo>
                    <a:pt x="2931" y="274"/>
                    <a:pt x="2993" y="212"/>
                    <a:pt x="2993" y="137"/>
                  </a:cubicBezTo>
                  <a:cubicBezTo>
                    <a:pt x="2993" y="62"/>
                    <a:pt x="2931" y="0"/>
                    <a:pt x="28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8"/>
            <p:cNvSpPr/>
            <p:nvPr/>
          </p:nvSpPr>
          <p:spPr>
            <a:xfrm>
              <a:off x="5540400" y="2390175"/>
              <a:ext cx="74850" cy="6825"/>
            </a:xfrm>
            <a:custGeom>
              <a:rect b="b" l="l" r="r" t="t"/>
              <a:pathLst>
                <a:path extrusionOk="0" h="273" w="2994">
                  <a:moveTo>
                    <a:pt x="137" y="0"/>
                  </a:moveTo>
                  <a:cubicBezTo>
                    <a:pt x="62" y="0"/>
                    <a:pt x="0" y="61"/>
                    <a:pt x="0" y="136"/>
                  </a:cubicBezTo>
                  <a:cubicBezTo>
                    <a:pt x="0" y="212"/>
                    <a:pt x="62" y="273"/>
                    <a:pt x="137" y="273"/>
                  </a:cubicBezTo>
                  <a:lnTo>
                    <a:pt x="2856" y="273"/>
                  </a:lnTo>
                  <a:cubicBezTo>
                    <a:pt x="2931" y="273"/>
                    <a:pt x="2993" y="212"/>
                    <a:pt x="2993" y="136"/>
                  </a:cubicBezTo>
                  <a:cubicBezTo>
                    <a:pt x="2993" y="61"/>
                    <a:pt x="2931" y="0"/>
                    <a:pt x="28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8"/>
            <p:cNvSpPr/>
            <p:nvPr/>
          </p:nvSpPr>
          <p:spPr>
            <a:xfrm>
              <a:off x="5540400" y="2403925"/>
              <a:ext cx="74850" cy="6850"/>
            </a:xfrm>
            <a:custGeom>
              <a:rect b="b" l="l" r="r" t="t"/>
              <a:pathLst>
                <a:path extrusionOk="0" h="274" w="2994">
                  <a:moveTo>
                    <a:pt x="137" y="1"/>
                  </a:moveTo>
                  <a:cubicBezTo>
                    <a:pt x="62" y="1"/>
                    <a:pt x="0" y="63"/>
                    <a:pt x="0" y="138"/>
                  </a:cubicBezTo>
                  <a:cubicBezTo>
                    <a:pt x="0" y="213"/>
                    <a:pt x="62" y="274"/>
                    <a:pt x="137" y="274"/>
                  </a:cubicBezTo>
                  <a:lnTo>
                    <a:pt x="2856" y="274"/>
                  </a:lnTo>
                  <a:cubicBezTo>
                    <a:pt x="2931" y="274"/>
                    <a:pt x="2993" y="213"/>
                    <a:pt x="2993" y="138"/>
                  </a:cubicBezTo>
                  <a:cubicBezTo>
                    <a:pt x="2993" y="63"/>
                    <a:pt x="2931" y="1"/>
                    <a:pt x="28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8"/>
            <p:cNvSpPr/>
            <p:nvPr/>
          </p:nvSpPr>
          <p:spPr>
            <a:xfrm>
              <a:off x="5413775" y="2213700"/>
              <a:ext cx="6875" cy="107375"/>
            </a:xfrm>
            <a:custGeom>
              <a:rect b="b" l="l" r="r" t="t"/>
              <a:pathLst>
                <a:path extrusionOk="0" h="4295" w="275">
                  <a:moveTo>
                    <a:pt x="137" y="0"/>
                  </a:moveTo>
                  <a:cubicBezTo>
                    <a:pt x="62" y="0"/>
                    <a:pt x="0" y="61"/>
                    <a:pt x="0" y="137"/>
                  </a:cubicBezTo>
                  <a:lnTo>
                    <a:pt x="0" y="4159"/>
                  </a:lnTo>
                  <a:cubicBezTo>
                    <a:pt x="0" y="4234"/>
                    <a:pt x="62" y="4295"/>
                    <a:pt x="137" y="4295"/>
                  </a:cubicBezTo>
                  <a:cubicBezTo>
                    <a:pt x="213" y="4295"/>
                    <a:pt x="274" y="4234"/>
                    <a:pt x="274" y="4159"/>
                  </a:cubicBezTo>
                  <a:lnTo>
                    <a:pt x="274" y="137"/>
                  </a:lnTo>
                  <a:cubicBezTo>
                    <a:pt x="274" y="61"/>
                    <a:pt x="213" y="0"/>
                    <a:pt x="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8"/>
            <p:cNvSpPr/>
            <p:nvPr/>
          </p:nvSpPr>
          <p:spPr>
            <a:xfrm>
              <a:off x="5604400" y="2212550"/>
              <a:ext cx="27725" cy="36250"/>
            </a:xfrm>
            <a:custGeom>
              <a:rect b="b" l="l" r="r" t="t"/>
              <a:pathLst>
                <a:path extrusionOk="0" h="1450" w="1109">
                  <a:moveTo>
                    <a:pt x="953" y="0"/>
                  </a:moveTo>
                  <a:cubicBezTo>
                    <a:pt x="910" y="0"/>
                    <a:pt x="866" y="21"/>
                    <a:pt x="840" y="60"/>
                  </a:cubicBezTo>
                  <a:lnTo>
                    <a:pt x="43" y="1236"/>
                  </a:lnTo>
                  <a:cubicBezTo>
                    <a:pt x="1" y="1298"/>
                    <a:pt x="17" y="1384"/>
                    <a:pt x="80" y="1426"/>
                  </a:cubicBezTo>
                  <a:cubicBezTo>
                    <a:pt x="104" y="1442"/>
                    <a:pt x="129" y="1449"/>
                    <a:pt x="156" y="1449"/>
                  </a:cubicBezTo>
                  <a:cubicBezTo>
                    <a:pt x="200" y="1449"/>
                    <a:pt x="243" y="1429"/>
                    <a:pt x="269" y="1390"/>
                  </a:cubicBezTo>
                  <a:lnTo>
                    <a:pt x="1066" y="214"/>
                  </a:lnTo>
                  <a:cubicBezTo>
                    <a:pt x="1109" y="151"/>
                    <a:pt x="1092" y="67"/>
                    <a:pt x="1029" y="23"/>
                  </a:cubicBezTo>
                  <a:cubicBezTo>
                    <a:pt x="1006" y="8"/>
                    <a:pt x="980" y="0"/>
                    <a:pt x="9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8"/>
            <p:cNvSpPr/>
            <p:nvPr/>
          </p:nvSpPr>
          <p:spPr>
            <a:xfrm>
              <a:off x="5555450" y="2253200"/>
              <a:ext cx="49125" cy="67875"/>
            </a:xfrm>
            <a:custGeom>
              <a:rect b="b" l="l" r="r" t="t"/>
              <a:pathLst>
                <a:path extrusionOk="0" h="2715" w="1965">
                  <a:moveTo>
                    <a:pt x="1809" y="1"/>
                  </a:moveTo>
                  <a:cubicBezTo>
                    <a:pt x="1766" y="1"/>
                    <a:pt x="1723" y="22"/>
                    <a:pt x="1696" y="61"/>
                  </a:cubicBezTo>
                  <a:lnTo>
                    <a:pt x="43" y="2501"/>
                  </a:lnTo>
                  <a:cubicBezTo>
                    <a:pt x="0" y="2564"/>
                    <a:pt x="17" y="2649"/>
                    <a:pt x="79" y="2691"/>
                  </a:cubicBezTo>
                  <a:cubicBezTo>
                    <a:pt x="102" y="2707"/>
                    <a:pt x="129" y="2715"/>
                    <a:pt x="155" y="2715"/>
                  </a:cubicBezTo>
                  <a:cubicBezTo>
                    <a:pt x="199" y="2715"/>
                    <a:pt x="242" y="2694"/>
                    <a:pt x="268" y="2655"/>
                  </a:cubicBezTo>
                  <a:lnTo>
                    <a:pt x="1922" y="215"/>
                  </a:lnTo>
                  <a:cubicBezTo>
                    <a:pt x="1965" y="152"/>
                    <a:pt x="1948" y="66"/>
                    <a:pt x="1886" y="24"/>
                  </a:cubicBezTo>
                  <a:cubicBezTo>
                    <a:pt x="1862" y="8"/>
                    <a:pt x="1836" y="1"/>
                    <a:pt x="18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 name="Google Shape;2271;p78"/>
          <p:cNvGrpSpPr/>
          <p:nvPr/>
        </p:nvGrpSpPr>
        <p:grpSpPr>
          <a:xfrm>
            <a:off x="7933849" y="2664241"/>
            <a:ext cx="425335" cy="425289"/>
            <a:chOff x="5913900" y="2212550"/>
            <a:chExt cx="233175" cy="233150"/>
          </a:xfrm>
        </p:grpSpPr>
        <p:sp>
          <p:nvSpPr>
            <p:cNvPr id="2272" name="Google Shape;2272;p78"/>
            <p:cNvSpPr/>
            <p:nvPr/>
          </p:nvSpPr>
          <p:spPr>
            <a:xfrm>
              <a:off x="5913900" y="2212550"/>
              <a:ext cx="233175" cy="233150"/>
            </a:xfrm>
            <a:custGeom>
              <a:rect b="b" l="l" r="r" t="t"/>
              <a:pathLst>
                <a:path extrusionOk="0" h="9326" w="9327">
                  <a:moveTo>
                    <a:pt x="8396" y="274"/>
                  </a:moveTo>
                  <a:cubicBezTo>
                    <a:pt x="8758" y="274"/>
                    <a:pt x="9053" y="568"/>
                    <a:pt x="9053" y="932"/>
                  </a:cubicBezTo>
                  <a:lnTo>
                    <a:pt x="9053" y="6554"/>
                  </a:lnTo>
                  <a:cubicBezTo>
                    <a:pt x="9053" y="6918"/>
                    <a:pt x="8758" y="7212"/>
                    <a:pt x="8396" y="7212"/>
                  </a:cubicBezTo>
                  <a:lnTo>
                    <a:pt x="931" y="7212"/>
                  </a:lnTo>
                  <a:cubicBezTo>
                    <a:pt x="568" y="7212"/>
                    <a:pt x="274" y="6918"/>
                    <a:pt x="274" y="6554"/>
                  </a:cubicBezTo>
                  <a:lnTo>
                    <a:pt x="274" y="932"/>
                  </a:lnTo>
                  <a:cubicBezTo>
                    <a:pt x="274" y="568"/>
                    <a:pt x="568" y="274"/>
                    <a:pt x="931" y="274"/>
                  </a:cubicBezTo>
                  <a:close/>
                  <a:moveTo>
                    <a:pt x="5341" y="7485"/>
                  </a:moveTo>
                  <a:lnTo>
                    <a:pt x="5739" y="8423"/>
                  </a:lnTo>
                  <a:lnTo>
                    <a:pt x="3635" y="8423"/>
                  </a:lnTo>
                  <a:lnTo>
                    <a:pt x="4034" y="7485"/>
                  </a:lnTo>
                  <a:close/>
                  <a:moveTo>
                    <a:pt x="931" y="1"/>
                  </a:moveTo>
                  <a:cubicBezTo>
                    <a:pt x="418" y="1"/>
                    <a:pt x="1" y="418"/>
                    <a:pt x="1" y="932"/>
                  </a:cubicBezTo>
                  <a:lnTo>
                    <a:pt x="1" y="6554"/>
                  </a:lnTo>
                  <a:cubicBezTo>
                    <a:pt x="1" y="7068"/>
                    <a:pt x="418" y="7485"/>
                    <a:pt x="931" y="7485"/>
                  </a:cubicBezTo>
                  <a:lnTo>
                    <a:pt x="3737" y="7485"/>
                  </a:lnTo>
                  <a:lnTo>
                    <a:pt x="3339" y="8423"/>
                  </a:lnTo>
                  <a:lnTo>
                    <a:pt x="2564" y="8423"/>
                  </a:lnTo>
                  <a:cubicBezTo>
                    <a:pt x="2141" y="8423"/>
                    <a:pt x="1797" y="8767"/>
                    <a:pt x="1797" y="9190"/>
                  </a:cubicBezTo>
                  <a:cubicBezTo>
                    <a:pt x="1797" y="9265"/>
                    <a:pt x="1858" y="9326"/>
                    <a:pt x="1933" y="9326"/>
                  </a:cubicBezTo>
                  <a:lnTo>
                    <a:pt x="6075" y="9326"/>
                  </a:lnTo>
                  <a:cubicBezTo>
                    <a:pt x="6151" y="9326"/>
                    <a:pt x="6211" y="9265"/>
                    <a:pt x="6211" y="9190"/>
                  </a:cubicBezTo>
                  <a:cubicBezTo>
                    <a:pt x="6211" y="9115"/>
                    <a:pt x="6151" y="9053"/>
                    <a:pt x="6075" y="9053"/>
                  </a:cubicBezTo>
                  <a:lnTo>
                    <a:pt x="2090" y="9053"/>
                  </a:lnTo>
                  <a:cubicBezTo>
                    <a:pt x="2148" y="8847"/>
                    <a:pt x="2339" y="8696"/>
                    <a:pt x="2564" y="8696"/>
                  </a:cubicBezTo>
                  <a:lnTo>
                    <a:pt x="6762" y="8696"/>
                  </a:lnTo>
                  <a:cubicBezTo>
                    <a:pt x="6894" y="8696"/>
                    <a:pt x="7018" y="8747"/>
                    <a:pt x="7112" y="8841"/>
                  </a:cubicBezTo>
                  <a:cubicBezTo>
                    <a:pt x="7172" y="8901"/>
                    <a:pt x="7214" y="8974"/>
                    <a:pt x="7238" y="9053"/>
                  </a:cubicBezTo>
                  <a:lnTo>
                    <a:pt x="6622" y="9053"/>
                  </a:lnTo>
                  <a:cubicBezTo>
                    <a:pt x="6546" y="9053"/>
                    <a:pt x="6485" y="9115"/>
                    <a:pt x="6485" y="9190"/>
                  </a:cubicBezTo>
                  <a:cubicBezTo>
                    <a:pt x="6485" y="9265"/>
                    <a:pt x="6546" y="9326"/>
                    <a:pt x="6622" y="9326"/>
                  </a:cubicBezTo>
                  <a:lnTo>
                    <a:pt x="7393" y="9326"/>
                  </a:lnTo>
                  <a:cubicBezTo>
                    <a:pt x="7468" y="9326"/>
                    <a:pt x="7529" y="9265"/>
                    <a:pt x="7529" y="9190"/>
                  </a:cubicBezTo>
                  <a:cubicBezTo>
                    <a:pt x="7529" y="8985"/>
                    <a:pt x="7450" y="8793"/>
                    <a:pt x="7305" y="8647"/>
                  </a:cubicBezTo>
                  <a:cubicBezTo>
                    <a:pt x="7160" y="8502"/>
                    <a:pt x="6967" y="8423"/>
                    <a:pt x="6762" y="8423"/>
                  </a:cubicBezTo>
                  <a:lnTo>
                    <a:pt x="6036" y="8423"/>
                  </a:lnTo>
                  <a:lnTo>
                    <a:pt x="5638" y="7485"/>
                  </a:lnTo>
                  <a:lnTo>
                    <a:pt x="8396" y="7485"/>
                  </a:lnTo>
                  <a:cubicBezTo>
                    <a:pt x="8909" y="7485"/>
                    <a:pt x="9327" y="7068"/>
                    <a:pt x="9327" y="6554"/>
                  </a:cubicBezTo>
                  <a:lnTo>
                    <a:pt x="9327" y="931"/>
                  </a:lnTo>
                  <a:cubicBezTo>
                    <a:pt x="9327" y="418"/>
                    <a:pt x="8909" y="1"/>
                    <a:pt x="83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8"/>
            <p:cNvSpPr/>
            <p:nvPr/>
          </p:nvSpPr>
          <p:spPr>
            <a:xfrm>
              <a:off x="5929850" y="2228500"/>
              <a:ext cx="201275" cy="155250"/>
            </a:xfrm>
            <a:custGeom>
              <a:rect b="b" l="l" r="r" t="t"/>
              <a:pathLst>
                <a:path extrusionOk="0" h="6210" w="8051">
                  <a:moveTo>
                    <a:pt x="7758" y="273"/>
                  </a:moveTo>
                  <a:cubicBezTo>
                    <a:pt x="7768" y="273"/>
                    <a:pt x="7778" y="282"/>
                    <a:pt x="7778" y="294"/>
                  </a:cubicBezTo>
                  <a:lnTo>
                    <a:pt x="7778" y="5916"/>
                  </a:lnTo>
                  <a:cubicBezTo>
                    <a:pt x="7778" y="5928"/>
                    <a:pt x="7768" y="5937"/>
                    <a:pt x="7758" y="5937"/>
                  </a:cubicBezTo>
                  <a:lnTo>
                    <a:pt x="293" y="5937"/>
                  </a:lnTo>
                  <a:cubicBezTo>
                    <a:pt x="282" y="5937"/>
                    <a:pt x="273" y="5928"/>
                    <a:pt x="273" y="5916"/>
                  </a:cubicBezTo>
                  <a:lnTo>
                    <a:pt x="273" y="294"/>
                  </a:lnTo>
                  <a:cubicBezTo>
                    <a:pt x="273" y="282"/>
                    <a:pt x="282" y="273"/>
                    <a:pt x="293" y="273"/>
                  </a:cubicBezTo>
                  <a:close/>
                  <a:moveTo>
                    <a:pt x="293" y="0"/>
                  </a:moveTo>
                  <a:cubicBezTo>
                    <a:pt x="132" y="0"/>
                    <a:pt x="0" y="132"/>
                    <a:pt x="0" y="294"/>
                  </a:cubicBezTo>
                  <a:lnTo>
                    <a:pt x="0" y="5916"/>
                  </a:lnTo>
                  <a:cubicBezTo>
                    <a:pt x="0" y="6078"/>
                    <a:pt x="131" y="6210"/>
                    <a:pt x="293" y="6210"/>
                  </a:cubicBezTo>
                  <a:lnTo>
                    <a:pt x="7758" y="6210"/>
                  </a:lnTo>
                  <a:cubicBezTo>
                    <a:pt x="7920" y="6210"/>
                    <a:pt x="8050" y="6078"/>
                    <a:pt x="8050" y="5916"/>
                  </a:cubicBezTo>
                  <a:lnTo>
                    <a:pt x="8050" y="294"/>
                  </a:lnTo>
                  <a:cubicBezTo>
                    <a:pt x="8050" y="132"/>
                    <a:pt x="7920" y="0"/>
                    <a:pt x="77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8"/>
            <p:cNvSpPr/>
            <p:nvPr/>
          </p:nvSpPr>
          <p:spPr>
            <a:xfrm>
              <a:off x="5968550" y="2244750"/>
              <a:ext cx="123200" cy="122750"/>
            </a:xfrm>
            <a:custGeom>
              <a:rect b="b" l="l" r="r" t="t"/>
              <a:pathLst>
                <a:path extrusionOk="0" h="4910" w="4928">
                  <a:moveTo>
                    <a:pt x="4008" y="275"/>
                  </a:moveTo>
                  <a:cubicBezTo>
                    <a:pt x="4171" y="275"/>
                    <a:pt x="4334" y="336"/>
                    <a:pt x="4457" y="457"/>
                  </a:cubicBezTo>
                  <a:lnTo>
                    <a:pt x="4467" y="467"/>
                  </a:lnTo>
                  <a:cubicBezTo>
                    <a:pt x="4709" y="710"/>
                    <a:pt x="4712" y="1113"/>
                    <a:pt x="4474" y="1364"/>
                  </a:cubicBezTo>
                  <a:cubicBezTo>
                    <a:pt x="4456" y="1384"/>
                    <a:pt x="4437" y="1403"/>
                    <a:pt x="4418" y="1423"/>
                  </a:cubicBezTo>
                  <a:cubicBezTo>
                    <a:pt x="4331" y="1220"/>
                    <a:pt x="4206" y="1035"/>
                    <a:pt x="4049" y="877"/>
                  </a:cubicBezTo>
                  <a:cubicBezTo>
                    <a:pt x="3890" y="721"/>
                    <a:pt x="3705" y="596"/>
                    <a:pt x="3502" y="509"/>
                  </a:cubicBezTo>
                  <a:lnTo>
                    <a:pt x="3561" y="453"/>
                  </a:lnTo>
                  <a:cubicBezTo>
                    <a:pt x="3685" y="334"/>
                    <a:pt x="3847" y="275"/>
                    <a:pt x="4008" y="275"/>
                  </a:cubicBezTo>
                  <a:close/>
                  <a:moveTo>
                    <a:pt x="388" y="3976"/>
                  </a:moveTo>
                  <a:cubicBezTo>
                    <a:pt x="533" y="3996"/>
                    <a:pt x="666" y="4062"/>
                    <a:pt x="772" y="4166"/>
                  </a:cubicBezTo>
                  <a:cubicBezTo>
                    <a:pt x="877" y="4271"/>
                    <a:pt x="943" y="4404"/>
                    <a:pt x="962" y="4549"/>
                  </a:cubicBezTo>
                  <a:cubicBezTo>
                    <a:pt x="911" y="4564"/>
                    <a:pt x="857" y="4577"/>
                    <a:pt x="804" y="4588"/>
                  </a:cubicBezTo>
                  <a:cubicBezTo>
                    <a:pt x="618" y="4626"/>
                    <a:pt x="500" y="4636"/>
                    <a:pt x="426" y="4636"/>
                  </a:cubicBezTo>
                  <a:cubicBezTo>
                    <a:pt x="358" y="4636"/>
                    <a:pt x="328" y="4627"/>
                    <a:pt x="317" y="4623"/>
                  </a:cubicBezTo>
                  <a:cubicBezTo>
                    <a:pt x="307" y="4600"/>
                    <a:pt x="279" y="4493"/>
                    <a:pt x="349" y="4135"/>
                  </a:cubicBezTo>
                  <a:cubicBezTo>
                    <a:pt x="360" y="4081"/>
                    <a:pt x="373" y="4029"/>
                    <a:pt x="388" y="3976"/>
                  </a:cubicBezTo>
                  <a:close/>
                  <a:moveTo>
                    <a:pt x="4009" y="1"/>
                  </a:moveTo>
                  <a:cubicBezTo>
                    <a:pt x="3770" y="1"/>
                    <a:pt x="3544" y="91"/>
                    <a:pt x="3371" y="255"/>
                  </a:cubicBezTo>
                  <a:lnTo>
                    <a:pt x="3311" y="314"/>
                  </a:lnTo>
                  <a:cubicBezTo>
                    <a:pt x="3261" y="361"/>
                    <a:pt x="3212" y="409"/>
                    <a:pt x="3162" y="457"/>
                  </a:cubicBezTo>
                  <a:lnTo>
                    <a:pt x="3161" y="457"/>
                  </a:lnTo>
                  <a:cubicBezTo>
                    <a:pt x="3048" y="566"/>
                    <a:pt x="2935" y="676"/>
                    <a:pt x="2824" y="784"/>
                  </a:cubicBezTo>
                  <a:cubicBezTo>
                    <a:pt x="2769" y="837"/>
                    <a:pt x="2768" y="923"/>
                    <a:pt x="2821" y="977"/>
                  </a:cubicBezTo>
                  <a:cubicBezTo>
                    <a:pt x="2847" y="1005"/>
                    <a:pt x="2883" y="1019"/>
                    <a:pt x="2919" y="1019"/>
                  </a:cubicBezTo>
                  <a:cubicBezTo>
                    <a:pt x="2953" y="1019"/>
                    <a:pt x="2987" y="1006"/>
                    <a:pt x="3014" y="980"/>
                  </a:cubicBezTo>
                  <a:cubicBezTo>
                    <a:pt x="3103" y="893"/>
                    <a:pt x="3193" y="806"/>
                    <a:pt x="3283" y="719"/>
                  </a:cubicBezTo>
                  <a:cubicBezTo>
                    <a:pt x="3497" y="789"/>
                    <a:pt x="3694" y="910"/>
                    <a:pt x="3855" y="1071"/>
                  </a:cubicBezTo>
                  <a:cubicBezTo>
                    <a:pt x="4017" y="1231"/>
                    <a:pt x="4137" y="1428"/>
                    <a:pt x="4209" y="1642"/>
                  </a:cubicBezTo>
                  <a:cubicBezTo>
                    <a:pt x="3411" y="2475"/>
                    <a:pt x="2584" y="3300"/>
                    <a:pt x="1749" y="4095"/>
                  </a:cubicBezTo>
                  <a:cubicBezTo>
                    <a:pt x="1593" y="4243"/>
                    <a:pt x="1415" y="4363"/>
                    <a:pt x="1223" y="4451"/>
                  </a:cubicBezTo>
                  <a:cubicBezTo>
                    <a:pt x="1186" y="4271"/>
                    <a:pt x="1097" y="4106"/>
                    <a:pt x="964" y="3972"/>
                  </a:cubicBezTo>
                  <a:cubicBezTo>
                    <a:pt x="830" y="3839"/>
                    <a:pt x="665" y="3752"/>
                    <a:pt x="484" y="3716"/>
                  </a:cubicBezTo>
                  <a:cubicBezTo>
                    <a:pt x="572" y="3522"/>
                    <a:pt x="691" y="3344"/>
                    <a:pt x="839" y="3187"/>
                  </a:cubicBezTo>
                  <a:cubicBezTo>
                    <a:pt x="1422" y="2571"/>
                    <a:pt x="2025" y="1955"/>
                    <a:pt x="2629" y="1358"/>
                  </a:cubicBezTo>
                  <a:cubicBezTo>
                    <a:pt x="2683" y="1305"/>
                    <a:pt x="2683" y="1219"/>
                    <a:pt x="2630" y="1165"/>
                  </a:cubicBezTo>
                  <a:cubicBezTo>
                    <a:pt x="2603" y="1138"/>
                    <a:pt x="2568" y="1125"/>
                    <a:pt x="2532" y="1125"/>
                  </a:cubicBezTo>
                  <a:cubicBezTo>
                    <a:pt x="2498" y="1125"/>
                    <a:pt x="2463" y="1138"/>
                    <a:pt x="2437" y="1164"/>
                  </a:cubicBezTo>
                  <a:cubicBezTo>
                    <a:pt x="1830" y="1762"/>
                    <a:pt x="1226" y="2380"/>
                    <a:pt x="641" y="3000"/>
                  </a:cubicBezTo>
                  <a:cubicBezTo>
                    <a:pt x="355" y="3302"/>
                    <a:pt x="161" y="3675"/>
                    <a:pt x="81" y="4082"/>
                  </a:cubicBezTo>
                  <a:cubicBezTo>
                    <a:pt x="1" y="4488"/>
                    <a:pt x="13" y="4708"/>
                    <a:pt x="122" y="4817"/>
                  </a:cubicBezTo>
                  <a:cubicBezTo>
                    <a:pt x="184" y="4879"/>
                    <a:pt x="282" y="4910"/>
                    <a:pt x="428" y="4910"/>
                  </a:cubicBezTo>
                  <a:cubicBezTo>
                    <a:pt x="540" y="4910"/>
                    <a:pt x="681" y="4891"/>
                    <a:pt x="858" y="4855"/>
                  </a:cubicBezTo>
                  <a:cubicBezTo>
                    <a:pt x="1263" y="4774"/>
                    <a:pt x="1637" y="4579"/>
                    <a:pt x="1937" y="4292"/>
                  </a:cubicBezTo>
                  <a:cubicBezTo>
                    <a:pt x="2795" y="3476"/>
                    <a:pt x="3644" y="2628"/>
                    <a:pt x="4463" y="1772"/>
                  </a:cubicBezTo>
                  <a:cubicBezTo>
                    <a:pt x="4533" y="1699"/>
                    <a:pt x="4603" y="1626"/>
                    <a:pt x="4673" y="1551"/>
                  </a:cubicBezTo>
                  <a:cubicBezTo>
                    <a:pt x="4838" y="1377"/>
                    <a:pt x="4927" y="1150"/>
                    <a:pt x="4925" y="910"/>
                  </a:cubicBezTo>
                  <a:cubicBezTo>
                    <a:pt x="4923" y="670"/>
                    <a:pt x="4829" y="444"/>
                    <a:pt x="4662" y="275"/>
                  </a:cubicBezTo>
                  <a:lnTo>
                    <a:pt x="4650" y="264"/>
                  </a:lnTo>
                  <a:lnTo>
                    <a:pt x="4649" y="263"/>
                  </a:lnTo>
                  <a:cubicBezTo>
                    <a:pt x="4479" y="95"/>
                    <a:pt x="4253" y="2"/>
                    <a:pt x="40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8"/>
            <p:cNvSpPr/>
            <p:nvPr/>
          </p:nvSpPr>
          <p:spPr>
            <a:xfrm>
              <a:off x="6062725" y="2325700"/>
              <a:ext cx="54850" cy="6850"/>
            </a:xfrm>
            <a:custGeom>
              <a:rect b="b" l="l" r="r" t="t"/>
              <a:pathLst>
                <a:path extrusionOk="0" h="274" w="2194">
                  <a:moveTo>
                    <a:pt x="137" y="1"/>
                  </a:moveTo>
                  <a:cubicBezTo>
                    <a:pt x="62" y="1"/>
                    <a:pt x="1" y="62"/>
                    <a:pt x="1" y="137"/>
                  </a:cubicBezTo>
                  <a:cubicBezTo>
                    <a:pt x="1" y="213"/>
                    <a:pt x="62" y="274"/>
                    <a:pt x="137" y="274"/>
                  </a:cubicBezTo>
                  <a:lnTo>
                    <a:pt x="2058" y="274"/>
                  </a:lnTo>
                  <a:cubicBezTo>
                    <a:pt x="2133" y="274"/>
                    <a:pt x="2194" y="213"/>
                    <a:pt x="2194" y="137"/>
                  </a:cubicBezTo>
                  <a:cubicBezTo>
                    <a:pt x="2194" y="62"/>
                    <a:pt x="2133" y="1"/>
                    <a:pt x="2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8"/>
            <p:cNvSpPr/>
            <p:nvPr/>
          </p:nvSpPr>
          <p:spPr>
            <a:xfrm>
              <a:off x="6062725" y="2354325"/>
              <a:ext cx="54850" cy="6875"/>
            </a:xfrm>
            <a:custGeom>
              <a:rect b="b" l="l" r="r" t="t"/>
              <a:pathLst>
                <a:path extrusionOk="0" h="275" w="2194">
                  <a:moveTo>
                    <a:pt x="137" y="1"/>
                  </a:moveTo>
                  <a:cubicBezTo>
                    <a:pt x="62" y="1"/>
                    <a:pt x="1" y="63"/>
                    <a:pt x="1" y="138"/>
                  </a:cubicBezTo>
                  <a:cubicBezTo>
                    <a:pt x="1" y="213"/>
                    <a:pt x="62" y="275"/>
                    <a:pt x="137" y="275"/>
                  </a:cubicBezTo>
                  <a:lnTo>
                    <a:pt x="2058" y="275"/>
                  </a:lnTo>
                  <a:cubicBezTo>
                    <a:pt x="2133" y="275"/>
                    <a:pt x="2194" y="213"/>
                    <a:pt x="2194" y="138"/>
                  </a:cubicBezTo>
                  <a:cubicBezTo>
                    <a:pt x="2194" y="63"/>
                    <a:pt x="2133" y="1"/>
                    <a:pt x="20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8"/>
            <p:cNvSpPr/>
            <p:nvPr/>
          </p:nvSpPr>
          <p:spPr>
            <a:xfrm>
              <a:off x="5945275" y="2244750"/>
              <a:ext cx="54850" cy="6850"/>
            </a:xfrm>
            <a:custGeom>
              <a:rect b="b" l="l" r="r" t="t"/>
              <a:pathLst>
                <a:path extrusionOk="0" h="274" w="2194">
                  <a:moveTo>
                    <a:pt x="137" y="1"/>
                  </a:moveTo>
                  <a:cubicBezTo>
                    <a:pt x="62" y="1"/>
                    <a:pt x="1" y="62"/>
                    <a:pt x="1" y="138"/>
                  </a:cubicBezTo>
                  <a:cubicBezTo>
                    <a:pt x="1" y="213"/>
                    <a:pt x="62" y="274"/>
                    <a:pt x="137" y="274"/>
                  </a:cubicBezTo>
                  <a:lnTo>
                    <a:pt x="2058" y="274"/>
                  </a:lnTo>
                  <a:cubicBezTo>
                    <a:pt x="2133" y="274"/>
                    <a:pt x="2194" y="213"/>
                    <a:pt x="2194" y="138"/>
                  </a:cubicBezTo>
                  <a:cubicBezTo>
                    <a:pt x="2194" y="62"/>
                    <a:pt x="2133" y="1"/>
                    <a:pt x="20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8"/>
            <p:cNvSpPr/>
            <p:nvPr/>
          </p:nvSpPr>
          <p:spPr>
            <a:xfrm>
              <a:off x="5945275" y="2260725"/>
              <a:ext cx="33950" cy="6875"/>
            </a:xfrm>
            <a:custGeom>
              <a:rect b="b" l="l" r="r" t="t"/>
              <a:pathLst>
                <a:path extrusionOk="0" h="275" w="1358">
                  <a:moveTo>
                    <a:pt x="137" y="0"/>
                  </a:moveTo>
                  <a:cubicBezTo>
                    <a:pt x="62" y="0"/>
                    <a:pt x="1" y="62"/>
                    <a:pt x="1" y="137"/>
                  </a:cubicBezTo>
                  <a:cubicBezTo>
                    <a:pt x="1" y="212"/>
                    <a:pt x="62" y="274"/>
                    <a:pt x="137" y="274"/>
                  </a:cubicBezTo>
                  <a:lnTo>
                    <a:pt x="1221" y="274"/>
                  </a:lnTo>
                  <a:cubicBezTo>
                    <a:pt x="1297" y="274"/>
                    <a:pt x="1358" y="212"/>
                    <a:pt x="1358" y="137"/>
                  </a:cubicBezTo>
                  <a:cubicBezTo>
                    <a:pt x="1358" y="62"/>
                    <a:pt x="1297" y="0"/>
                    <a:pt x="1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8"/>
            <p:cNvSpPr/>
            <p:nvPr/>
          </p:nvSpPr>
          <p:spPr>
            <a:xfrm>
              <a:off x="6046450" y="2340025"/>
              <a:ext cx="71125" cy="6850"/>
            </a:xfrm>
            <a:custGeom>
              <a:rect b="b" l="l" r="r" t="t"/>
              <a:pathLst>
                <a:path extrusionOk="0" h="274" w="2845">
                  <a:moveTo>
                    <a:pt x="137" y="0"/>
                  </a:moveTo>
                  <a:cubicBezTo>
                    <a:pt x="61" y="0"/>
                    <a:pt x="0" y="61"/>
                    <a:pt x="0" y="137"/>
                  </a:cubicBezTo>
                  <a:cubicBezTo>
                    <a:pt x="0" y="212"/>
                    <a:pt x="61" y="273"/>
                    <a:pt x="137" y="273"/>
                  </a:cubicBezTo>
                  <a:lnTo>
                    <a:pt x="2709" y="273"/>
                  </a:lnTo>
                  <a:cubicBezTo>
                    <a:pt x="2784" y="273"/>
                    <a:pt x="2845" y="212"/>
                    <a:pt x="2845" y="137"/>
                  </a:cubicBezTo>
                  <a:cubicBezTo>
                    <a:pt x="2845" y="61"/>
                    <a:pt x="2784" y="0"/>
                    <a:pt x="27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 name="Google Shape;2280;p78"/>
          <p:cNvGrpSpPr/>
          <p:nvPr/>
        </p:nvGrpSpPr>
        <p:grpSpPr>
          <a:xfrm>
            <a:off x="808906" y="3343120"/>
            <a:ext cx="425496" cy="425404"/>
            <a:chOff x="1518425" y="2953075"/>
            <a:chExt cx="233225" cy="233175"/>
          </a:xfrm>
        </p:grpSpPr>
        <p:sp>
          <p:nvSpPr>
            <p:cNvPr id="2281" name="Google Shape;2281;p78"/>
            <p:cNvSpPr/>
            <p:nvPr/>
          </p:nvSpPr>
          <p:spPr>
            <a:xfrm>
              <a:off x="1518425" y="2953075"/>
              <a:ext cx="233225" cy="233175"/>
            </a:xfrm>
            <a:custGeom>
              <a:rect b="b" l="l" r="r" t="t"/>
              <a:pathLst>
                <a:path extrusionOk="0" h="9327" w="9329">
                  <a:moveTo>
                    <a:pt x="5255" y="273"/>
                  </a:moveTo>
                  <a:cubicBezTo>
                    <a:pt x="5456" y="273"/>
                    <a:pt x="5621" y="438"/>
                    <a:pt x="5621" y="640"/>
                  </a:cubicBezTo>
                  <a:lnTo>
                    <a:pt x="5621" y="1242"/>
                  </a:lnTo>
                  <a:cubicBezTo>
                    <a:pt x="5621" y="1444"/>
                    <a:pt x="5457" y="1608"/>
                    <a:pt x="5257" y="1608"/>
                  </a:cubicBezTo>
                  <a:lnTo>
                    <a:pt x="2749" y="1608"/>
                  </a:lnTo>
                  <a:cubicBezTo>
                    <a:pt x="2548" y="1608"/>
                    <a:pt x="2384" y="1444"/>
                    <a:pt x="2384" y="1242"/>
                  </a:cubicBezTo>
                  <a:lnTo>
                    <a:pt x="2384" y="776"/>
                  </a:lnTo>
                  <a:lnTo>
                    <a:pt x="2384" y="775"/>
                  </a:lnTo>
                  <a:lnTo>
                    <a:pt x="2384" y="774"/>
                  </a:lnTo>
                  <a:lnTo>
                    <a:pt x="2384" y="640"/>
                  </a:lnTo>
                  <a:cubicBezTo>
                    <a:pt x="2384" y="438"/>
                    <a:pt x="2548" y="273"/>
                    <a:pt x="2750" y="273"/>
                  </a:cubicBezTo>
                  <a:close/>
                  <a:moveTo>
                    <a:pt x="7069" y="912"/>
                  </a:moveTo>
                  <a:cubicBezTo>
                    <a:pt x="7434" y="912"/>
                    <a:pt x="7731" y="1208"/>
                    <a:pt x="7731" y="1573"/>
                  </a:cubicBezTo>
                  <a:lnTo>
                    <a:pt x="7731" y="3370"/>
                  </a:lnTo>
                  <a:cubicBezTo>
                    <a:pt x="7675" y="3423"/>
                    <a:pt x="7620" y="3476"/>
                    <a:pt x="7564" y="3530"/>
                  </a:cubicBezTo>
                  <a:lnTo>
                    <a:pt x="7564" y="3531"/>
                  </a:lnTo>
                  <a:cubicBezTo>
                    <a:pt x="7391" y="3697"/>
                    <a:pt x="7218" y="3865"/>
                    <a:pt x="7046" y="4033"/>
                  </a:cubicBezTo>
                  <a:lnTo>
                    <a:pt x="7046" y="2252"/>
                  </a:lnTo>
                  <a:cubicBezTo>
                    <a:pt x="7046" y="1897"/>
                    <a:pt x="6758" y="1609"/>
                    <a:pt x="6403" y="1609"/>
                  </a:cubicBezTo>
                  <a:lnTo>
                    <a:pt x="5779" y="1609"/>
                  </a:lnTo>
                  <a:cubicBezTo>
                    <a:pt x="5851" y="1505"/>
                    <a:pt x="5894" y="1378"/>
                    <a:pt x="5894" y="1242"/>
                  </a:cubicBezTo>
                  <a:lnTo>
                    <a:pt x="5894" y="912"/>
                  </a:lnTo>
                  <a:close/>
                  <a:moveTo>
                    <a:pt x="8410" y="3348"/>
                  </a:moveTo>
                  <a:cubicBezTo>
                    <a:pt x="8573" y="3348"/>
                    <a:pt x="8736" y="3409"/>
                    <a:pt x="8858" y="3530"/>
                  </a:cubicBezTo>
                  <a:lnTo>
                    <a:pt x="8869" y="3540"/>
                  </a:lnTo>
                  <a:cubicBezTo>
                    <a:pt x="9112" y="3783"/>
                    <a:pt x="9115" y="4186"/>
                    <a:pt x="8876" y="4437"/>
                  </a:cubicBezTo>
                  <a:cubicBezTo>
                    <a:pt x="8857" y="4457"/>
                    <a:pt x="8839" y="4476"/>
                    <a:pt x="8820" y="4496"/>
                  </a:cubicBezTo>
                  <a:cubicBezTo>
                    <a:pt x="8734" y="4293"/>
                    <a:pt x="8608" y="4108"/>
                    <a:pt x="8451" y="3950"/>
                  </a:cubicBezTo>
                  <a:cubicBezTo>
                    <a:pt x="8293" y="3793"/>
                    <a:pt x="8107" y="3669"/>
                    <a:pt x="7904" y="3582"/>
                  </a:cubicBezTo>
                  <a:cubicBezTo>
                    <a:pt x="7923" y="3564"/>
                    <a:pt x="7943" y="3545"/>
                    <a:pt x="7962" y="3526"/>
                  </a:cubicBezTo>
                  <a:cubicBezTo>
                    <a:pt x="8087" y="3407"/>
                    <a:pt x="8249" y="3348"/>
                    <a:pt x="8410" y="3348"/>
                  </a:cubicBezTo>
                  <a:close/>
                  <a:moveTo>
                    <a:pt x="7686" y="3792"/>
                  </a:moveTo>
                  <a:cubicBezTo>
                    <a:pt x="7900" y="3862"/>
                    <a:pt x="8096" y="3983"/>
                    <a:pt x="8258" y="4144"/>
                  </a:cubicBezTo>
                  <a:cubicBezTo>
                    <a:pt x="8419" y="4304"/>
                    <a:pt x="8540" y="4501"/>
                    <a:pt x="8611" y="4715"/>
                  </a:cubicBezTo>
                  <a:cubicBezTo>
                    <a:pt x="7814" y="5547"/>
                    <a:pt x="6987" y="6372"/>
                    <a:pt x="6151" y="7168"/>
                  </a:cubicBezTo>
                  <a:cubicBezTo>
                    <a:pt x="5996" y="7316"/>
                    <a:pt x="5818" y="7435"/>
                    <a:pt x="5625" y="7524"/>
                  </a:cubicBezTo>
                  <a:cubicBezTo>
                    <a:pt x="5588" y="7344"/>
                    <a:pt x="5500" y="7178"/>
                    <a:pt x="5367" y="7045"/>
                  </a:cubicBezTo>
                  <a:cubicBezTo>
                    <a:pt x="5233" y="6912"/>
                    <a:pt x="5067" y="6824"/>
                    <a:pt x="4887" y="6789"/>
                  </a:cubicBezTo>
                  <a:cubicBezTo>
                    <a:pt x="4975" y="6595"/>
                    <a:pt x="5094" y="6417"/>
                    <a:pt x="5241" y="6260"/>
                  </a:cubicBezTo>
                  <a:cubicBezTo>
                    <a:pt x="6033" y="5423"/>
                    <a:pt x="6856" y="4593"/>
                    <a:pt x="7686" y="3792"/>
                  </a:cubicBezTo>
                  <a:close/>
                  <a:moveTo>
                    <a:pt x="4790" y="7049"/>
                  </a:moveTo>
                  <a:cubicBezTo>
                    <a:pt x="4934" y="7069"/>
                    <a:pt x="5068" y="7134"/>
                    <a:pt x="5173" y="7239"/>
                  </a:cubicBezTo>
                  <a:cubicBezTo>
                    <a:pt x="5279" y="7344"/>
                    <a:pt x="5345" y="7477"/>
                    <a:pt x="5365" y="7622"/>
                  </a:cubicBezTo>
                  <a:cubicBezTo>
                    <a:pt x="5312" y="7637"/>
                    <a:pt x="5260" y="7650"/>
                    <a:pt x="5206" y="7661"/>
                  </a:cubicBezTo>
                  <a:cubicBezTo>
                    <a:pt x="5019" y="7698"/>
                    <a:pt x="4900" y="7709"/>
                    <a:pt x="4826" y="7709"/>
                  </a:cubicBezTo>
                  <a:cubicBezTo>
                    <a:pt x="4759" y="7709"/>
                    <a:pt x="4729" y="7700"/>
                    <a:pt x="4718" y="7696"/>
                  </a:cubicBezTo>
                  <a:cubicBezTo>
                    <a:pt x="4709" y="7673"/>
                    <a:pt x="4680" y="7566"/>
                    <a:pt x="4751" y="7208"/>
                  </a:cubicBezTo>
                  <a:cubicBezTo>
                    <a:pt x="4761" y="7154"/>
                    <a:pt x="4775" y="7102"/>
                    <a:pt x="4790" y="7049"/>
                  </a:cubicBezTo>
                  <a:close/>
                  <a:moveTo>
                    <a:pt x="2750" y="0"/>
                  </a:moveTo>
                  <a:cubicBezTo>
                    <a:pt x="2398" y="0"/>
                    <a:pt x="2111" y="287"/>
                    <a:pt x="2111" y="639"/>
                  </a:cubicBezTo>
                  <a:lnTo>
                    <a:pt x="935" y="639"/>
                  </a:lnTo>
                  <a:cubicBezTo>
                    <a:pt x="421" y="639"/>
                    <a:pt x="1" y="1058"/>
                    <a:pt x="1" y="1573"/>
                  </a:cubicBezTo>
                  <a:lnTo>
                    <a:pt x="1" y="8392"/>
                  </a:lnTo>
                  <a:cubicBezTo>
                    <a:pt x="1" y="8907"/>
                    <a:pt x="421" y="9327"/>
                    <a:pt x="935" y="9327"/>
                  </a:cubicBezTo>
                  <a:lnTo>
                    <a:pt x="7069" y="9327"/>
                  </a:lnTo>
                  <a:cubicBezTo>
                    <a:pt x="7585" y="9327"/>
                    <a:pt x="8004" y="8907"/>
                    <a:pt x="8004" y="8392"/>
                  </a:cubicBezTo>
                  <a:lnTo>
                    <a:pt x="8004" y="7972"/>
                  </a:lnTo>
                  <a:cubicBezTo>
                    <a:pt x="8004" y="7896"/>
                    <a:pt x="7943" y="7835"/>
                    <a:pt x="7867" y="7835"/>
                  </a:cubicBezTo>
                  <a:cubicBezTo>
                    <a:pt x="7792" y="7835"/>
                    <a:pt x="7731" y="7896"/>
                    <a:pt x="7731" y="7972"/>
                  </a:cubicBezTo>
                  <a:lnTo>
                    <a:pt x="7731" y="8392"/>
                  </a:lnTo>
                  <a:cubicBezTo>
                    <a:pt x="7731" y="8756"/>
                    <a:pt x="7434" y="9053"/>
                    <a:pt x="7069" y="9053"/>
                  </a:cubicBezTo>
                  <a:lnTo>
                    <a:pt x="935" y="9053"/>
                  </a:lnTo>
                  <a:cubicBezTo>
                    <a:pt x="571" y="9053"/>
                    <a:pt x="274" y="8756"/>
                    <a:pt x="274" y="8392"/>
                  </a:cubicBezTo>
                  <a:lnTo>
                    <a:pt x="274" y="1573"/>
                  </a:lnTo>
                  <a:cubicBezTo>
                    <a:pt x="274" y="1208"/>
                    <a:pt x="571" y="912"/>
                    <a:pt x="935" y="912"/>
                  </a:cubicBezTo>
                  <a:lnTo>
                    <a:pt x="2111" y="912"/>
                  </a:lnTo>
                  <a:lnTo>
                    <a:pt x="2111" y="1242"/>
                  </a:lnTo>
                  <a:cubicBezTo>
                    <a:pt x="2111" y="1378"/>
                    <a:pt x="2153" y="1505"/>
                    <a:pt x="2227" y="1609"/>
                  </a:cubicBezTo>
                  <a:lnTo>
                    <a:pt x="1603" y="1609"/>
                  </a:lnTo>
                  <a:cubicBezTo>
                    <a:pt x="1247" y="1609"/>
                    <a:pt x="959" y="1897"/>
                    <a:pt x="959" y="2252"/>
                  </a:cubicBezTo>
                  <a:lnTo>
                    <a:pt x="959" y="2791"/>
                  </a:lnTo>
                  <a:cubicBezTo>
                    <a:pt x="959" y="2866"/>
                    <a:pt x="1020" y="2928"/>
                    <a:pt x="1095" y="2928"/>
                  </a:cubicBezTo>
                  <a:cubicBezTo>
                    <a:pt x="1170" y="2928"/>
                    <a:pt x="1232" y="2866"/>
                    <a:pt x="1232" y="2791"/>
                  </a:cubicBezTo>
                  <a:lnTo>
                    <a:pt x="1232" y="2252"/>
                  </a:lnTo>
                  <a:cubicBezTo>
                    <a:pt x="1232" y="2047"/>
                    <a:pt x="1398" y="1882"/>
                    <a:pt x="1603" y="1882"/>
                  </a:cubicBezTo>
                  <a:lnTo>
                    <a:pt x="6403" y="1882"/>
                  </a:lnTo>
                  <a:cubicBezTo>
                    <a:pt x="6606" y="1882"/>
                    <a:pt x="6772" y="2047"/>
                    <a:pt x="6772" y="2252"/>
                  </a:cubicBezTo>
                  <a:lnTo>
                    <a:pt x="6772" y="4303"/>
                  </a:lnTo>
                  <a:cubicBezTo>
                    <a:pt x="6186" y="4884"/>
                    <a:pt x="5607" y="5477"/>
                    <a:pt x="5043" y="6073"/>
                  </a:cubicBezTo>
                  <a:cubicBezTo>
                    <a:pt x="4757" y="6375"/>
                    <a:pt x="4564" y="6748"/>
                    <a:pt x="4483" y="7154"/>
                  </a:cubicBezTo>
                  <a:cubicBezTo>
                    <a:pt x="4402" y="7561"/>
                    <a:pt x="4414" y="7781"/>
                    <a:pt x="4525" y="7890"/>
                  </a:cubicBezTo>
                  <a:cubicBezTo>
                    <a:pt x="4586" y="7952"/>
                    <a:pt x="4684" y="7982"/>
                    <a:pt x="4830" y="7982"/>
                  </a:cubicBezTo>
                  <a:cubicBezTo>
                    <a:pt x="4943" y="7982"/>
                    <a:pt x="5084" y="7964"/>
                    <a:pt x="5260" y="7928"/>
                  </a:cubicBezTo>
                  <a:cubicBezTo>
                    <a:pt x="5665" y="7847"/>
                    <a:pt x="6038" y="7652"/>
                    <a:pt x="6340" y="7365"/>
                  </a:cubicBezTo>
                  <a:cubicBezTo>
                    <a:pt x="6484" y="7228"/>
                    <a:pt x="6628" y="7089"/>
                    <a:pt x="6772" y="6949"/>
                  </a:cubicBezTo>
                  <a:lnTo>
                    <a:pt x="6772" y="7826"/>
                  </a:lnTo>
                  <a:cubicBezTo>
                    <a:pt x="6772" y="8031"/>
                    <a:pt x="6606" y="8197"/>
                    <a:pt x="6403" y="8197"/>
                  </a:cubicBezTo>
                  <a:lnTo>
                    <a:pt x="1603" y="8197"/>
                  </a:lnTo>
                  <a:cubicBezTo>
                    <a:pt x="1398" y="8197"/>
                    <a:pt x="1232" y="8031"/>
                    <a:pt x="1232" y="7826"/>
                  </a:cubicBezTo>
                  <a:lnTo>
                    <a:pt x="1232" y="3337"/>
                  </a:lnTo>
                  <a:cubicBezTo>
                    <a:pt x="1232" y="3262"/>
                    <a:pt x="1170" y="3200"/>
                    <a:pt x="1095" y="3200"/>
                  </a:cubicBezTo>
                  <a:cubicBezTo>
                    <a:pt x="1020" y="3200"/>
                    <a:pt x="959" y="3262"/>
                    <a:pt x="959" y="3337"/>
                  </a:cubicBezTo>
                  <a:lnTo>
                    <a:pt x="959" y="7826"/>
                  </a:lnTo>
                  <a:cubicBezTo>
                    <a:pt x="959" y="8182"/>
                    <a:pt x="1247" y="8470"/>
                    <a:pt x="1603" y="8470"/>
                  </a:cubicBezTo>
                  <a:lnTo>
                    <a:pt x="6403" y="8470"/>
                  </a:lnTo>
                  <a:cubicBezTo>
                    <a:pt x="6757" y="8470"/>
                    <a:pt x="7046" y="8182"/>
                    <a:pt x="7046" y="7826"/>
                  </a:cubicBezTo>
                  <a:lnTo>
                    <a:pt x="7046" y="6684"/>
                  </a:lnTo>
                  <a:cubicBezTo>
                    <a:pt x="7276" y="6459"/>
                    <a:pt x="7503" y="6234"/>
                    <a:pt x="7731" y="6006"/>
                  </a:cubicBezTo>
                  <a:lnTo>
                    <a:pt x="7731" y="7425"/>
                  </a:lnTo>
                  <a:cubicBezTo>
                    <a:pt x="7731" y="7501"/>
                    <a:pt x="7792" y="7562"/>
                    <a:pt x="7867" y="7562"/>
                  </a:cubicBezTo>
                  <a:cubicBezTo>
                    <a:pt x="7943" y="7562"/>
                    <a:pt x="8004" y="7501"/>
                    <a:pt x="8004" y="7425"/>
                  </a:cubicBezTo>
                  <a:lnTo>
                    <a:pt x="8004" y="5731"/>
                  </a:lnTo>
                  <a:cubicBezTo>
                    <a:pt x="8294" y="5437"/>
                    <a:pt x="8581" y="5141"/>
                    <a:pt x="8864" y="4845"/>
                  </a:cubicBezTo>
                  <a:cubicBezTo>
                    <a:pt x="8934" y="4772"/>
                    <a:pt x="9004" y="4699"/>
                    <a:pt x="9074" y="4624"/>
                  </a:cubicBezTo>
                  <a:cubicBezTo>
                    <a:pt x="9239" y="4451"/>
                    <a:pt x="9329" y="4223"/>
                    <a:pt x="9327" y="3984"/>
                  </a:cubicBezTo>
                  <a:cubicBezTo>
                    <a:pt x="9326" y="3743"/>
                    <a:pt x="9231" y="3518"/>
                    <a:pt x="9062" y="3348"/>
                  </a:cubicBezTo>
                  <a:lnTo>
                    <a:pt x="9051" y="3336"/>
                  </a:lnTo>
                  <a:cubicBezTo>
                    <a:pt x="8881" y="3167"/>
                    <a:pt x="8654" y="3075"/>
                    <a:pt x="8414" y="3074"/>
                  </a:cubicBezTo>
                  <a:cubicBezTo>
                    <a:pt x="8412" y="3074"/>
                    <a:pt x="8410" y="3074"/>
                    <a:pt x="8408" y="3074"/>
                  </a:cubicBezTo>
                  <a:cubicBezTo>
                    <a:pt x="8265" y="3074"/>
                    <a:pt x="8128" y="3107"/>
                    <a:pt x="8004" y="3167"/>
                  </a:cubicBezTo>
                  <a:lnTo>
                    <a:pt x="8004" y="1573"/>
                  </a:lnTo>
                  <a:cubicBezTo>
                    <a:pt x="8004" y="1058"/>
                    <a:pt x="7585" y="639"/>
                    <a:pt x="7069" y="639"/>
                  </a:cubicBezTo>
                  <a:lnTo>
                    <a:pt x="5894" y="639"/>
                  </a:lnTo>
                  <a:cubicBezTo>
                    <a:pt x="5893" y="287"/>
                    <a:pt x="5607" y="0"/>
                    <a:pt x="52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8"/>
            <p:cNvSpPr/>
            <p:nvPr/>
          </p:nvSpPr>
          <p:spPr>
            <a:xfrm>
              <a:off x="1563400" y="3005275"/>
              <a:ext cx="44250" cy="43925"/>
            </a:xfrm>
            <a:custGeom>
              <a:rect b="b" l="l" r="r" t="t"/>
              <a:pathLst>
                <a:path extrusionOk="0" h="1757" w="1770">
                  <a:moveTo>
                    <a:pt x="1006" y="517"/>
                  </a:moveTo>
                  <a:cubicBezTo>
                    <a:pt x="1063" y="517"/>
                    <a:pt x="1115" y="538"/>
                    <a:pt x="1155" y="572"/>
                  </a:cubicBezTo>
                  <a:lnTo>
                    <a:pt x="871" y="994"/>
                  </a:lnTo>
                  <a:lnTo>
                    <a:pt x="566" y="624"/>
                  </a:lnTo>
                  <a:cubicBezTo>
                    <a:pt x="539" y="592"/>
                    <a:pt x="500" y="575"/>
                    <a:pt x="461" y="575"/>
                  </a:cubicBezTo>
                  <a:cubicBezTo>
                    <a:pt x="430" y="575"/>
                    <a:pt x="399" y="585"/>
                    <a:pt x="373" y="606"/>
                  </a:cubicBezTo>
                  <a:cubicBezTo>
                    <a:pt x="315" y="654"/>
                    <a:pt x="307" y="740"/>
                    <a:pt x="355" y="798"/>
                  </a:cubicBezTo>
                  <a:lnTo>
                    <a:pt x="777" y="1308"/>
                  </a:lnTo>
                  <a:cubicBezTo>
                    <a:pt x="802" y="1340"/>
                    <a:pt x="841" y="1359"/>
                    <a:pt x="882" y="1359"/>
                  </a:cubicBezTo>
                  <a:lnTo>
                    <a:pt x="889" y="1359"/>
                  </a:lnTo>
                  <a:cubicBezTo>
                    <a:pt x="931" y="1356"/>
                    <a:pt x="971" y="1334"/>
                    <a:pt x="995" y="1298"/>
                  </a:cubicBezTo>
                  <a:lnTo>
                    <a:pt x="1238" y="937"/>
                  </a:lnTo>
                  <a:lnTo>
                    <a:pt x="1238" y="1250"/>
                  </a:lnTo>
                  <a:lnTo>
                    <a:pt x="1239" y="1250"/>
                  </a:lnTo>
                  <a:cubicBezTo>
                    <a:pt x="1239" y="1379"/>
                    <a:pt x="1134" y="1483"/>
                    <a:pt x="1006" y="1483"/>
                  </a:cubicBezTo>
                  <a:lnTo>
                    <a:pt x="506" y="1483"/>
                  </a:lnTo>
                  <a:cubicBezTo>
                    <a:pt x="377" y="1483"/>
                    <a:pt x="273" y="1379"/>
                    <a:pt x="273" y="1250"/>
                  </a:cubicBezTo>
                  <a:lnTo>
                    <a:pt x="273" y="750"/>
                  </a:lnTo>
                  <a:cubicBezTo>
                    <a:pt x="273" y="622"/>
                    <a:pt x="377" y="517"/>
                    <a:pt x="506" y="517"/>
                  </a:cubicBezTo>
                  <a:close/>
                  <a:moveTo>
                    <a:pt x="1614" y="1"/>
                  </a:moveTo>
                  <a:cubicBezTo>
                    <a:pt x="1570" y="1"/>
                    <a:pt x="1527" y="22"/>
                    <a:pt x="1500" y="61"/>
                  </a:cubicBezTo>
                  <a:lnTo>
                    <a:pt x="1309" y="345"/>
                  </a:lnTo>
                  <a:cubicBezTo>
                    <a:pt x="1224" y="283"/>
                    <a:pt x="1119" y="244"/>
                    <a:pt x="1006" y="244"/>
                  </a:cubicBezTo>
                  <a:lnTo>
                    <a:pt x="506" y="244"/>
                  </a:lnTo>
                  <a:cubicBezTo>
                    <a:pt x="227" y="244"/>
                    <a:pt x="0" y="472"/>
                    <a:pt x="0" y="750"/>
                  </a:cubicBezTo>
                  <a:lnTo>
                    <a:pt x="0" y="1251"/>
                  </a:lnTo>
                  <a:cubicBezTo>
                    <a:pt x="0" y="1529"/>
                    <a:pt x="227" y="1757"/>
                    <a:pt x="506" y="1757"/>
                  </a:cubicBezTo>
                  <a:lnTo>
                    <a:pt x="1006" y="1757"/>
                  </a:lnTo>
                  <a:cubicBezTo>
                    <a:pt x="1285" y="1757"/>
                    <a:pt x="1512" y="1529"/>
                    <a:pt x="1512" y="1251"/>
                  </a:cubicBezTo>
                  <a:lnTo>
                    <a:pt x="1512" y="750"/>
                  </a:lnTo>
                  <a:cubicBezTo>
                    <a:pt x="1512" y="689"/>
                    <a:pt x="1500" y="632"/>
                    <a:pt x="1482" y="578"/>
                  </a:cubicBezTo>
                  <a:lnTo>
                    <a:pt x="1727" y="214"/>
                  </a:lnTo>
                  <a:cubicBezTo>
                    <a:pt x="1769" y="152"/>
                    <a:pt x="1753" y="66"/>
                    <a:pt x="1690" y="24"/>
                  </a:cubicBezTo>
                  <a:cubicBezTo>
                    <a:pt x="1666" y="8"/>
                    <a:pt x="1640" y="1"/>
                    <a:pt x="16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8"/>
            <p:cNvSpPr/>
            <p:nvPr/>
          </p:nvSpPr>
          <p:spPr>
            <a:xfrm>
              <a:off x="1607300" y="3021400"/>
              <a:ext cx="38425" cy="6825"/>
            </a:xfrm>
            <a:custGeom>
              <a:rect b="b" l="l" r="r" t="t"/>
              <a:pathLst>
                <a:path extrusionOk="0" h="273" w="1537">
                  <a:moveTo>
                    <a:pt x="137" y="0"/>
                  </a:moveTo>
                  <a:cubicBezTo>
                    <a:pt x="62" y="0"/>
                    <a:pt x="1" y="61"/>
                    <a:pt x="1" y="136"/>
                  </a:cubicBezTo>
                  <a:cubicBezTo>
                    <a:pt x="1" y="212"/>
                    <a:pt x="62" y="273"/>
                    <a:pt x="137" y="273"/>
                  </a:cubicBezTo>
                  <a:lnTo>
                    <a:pt x="1400" y="273"/>
                  </a:lnTo>
                  <a:cubicBezTo>
                    <a:pt x="1476" y="273"/>
                    <a:pt x="1537" y="212"/>
                    <a:pt x="1537" y="136"/>
                  </a:cubicBezTo>
                  <a:cubicBezTo>
                    <a:pt x="1537" y="61"/>
                    <a:pt x="1476" y="0"/>
                    <a:pt x="14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8"/>
            <p:cNvSpPr/>
            <p:nvPr/>
          </p:nvSpPr>
          <p:spPr>
            <a:xfrm>
              <a:off x="1607300" y="3036425"/>
              <a:ext cx="50700" cy="6850"/>
            </a:xfrm>
            <a:custGeom>
              <a:rect b="b" l="l" r="r" t="t"/>
              <a:pathLst>
                <a:path extrusionOk="0" h="274" w="2028">
                  <a:moveTo>
                    <a:pt x="137" y="0"/>
                  </a:moveTo>
                  <a:cubicBezTo>
                    <a:pt x="62" y="0"/>
                    <a:pt x="1" y="61"/>
                    <a:pt x="1" y="136"/>
                  </a:cubicBezTo>
                  <a:cubicBezTo>
                    <a:pt x="1" y="212"/>
                    <a:pt x="62" y="273"/>
                    <a:pt x="137" y="273"/>
                  </a:cubicBezTo>
                  <a:lnTo>
                    <a:pt x="1890" y="273"/>
                  </a:lnTo>
                  <a:cubicBezTo>
                    <a:pt x="1965" y="273"/>
                    <a:pt x="2027" y="212"/>
                    <a:pt x="2027" y="136"/>
                  </a:cubicBezTo>
                  <a:cubicBezTo>
                    <a:pt x="2027" y="61"/>
                    <a:pt x="1965" y="0"/>
                    <a:pt x="18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8"/>
            <p:cNvSpPr/>
            <p:nvPr/>
          </p:nvSpPr>
          <p:spPr>
            <a:xfrm>
              <a:off x="1563400" y="3057100"/>
              <a:ext cx="44250" cy="43925"/>
            </a:xfrm>
            <a:custGeom>
              <a:rect b="b" l="l" r="r" t="t"/>
              <a:pathLst>
                <a:path extrusionOk="0" h="1757" w="1770">
                  <a:moveTo>
                    <a:pt x="1006" y="518"/>
                  </a:moveTo>
                  <a:cubicBezTo>
                    <a:pt x="1063" y="518"/>
                    <a:pt x="1115" y="539"/>
                    <a:pt x="1155" y="571"/>
                  </a:cubicBezTo>
                  <a:lnTo>
                    <a:pt x="871" y="994"/>
                  </a:lnTo>
                  <a:lnTo>
                    <a:pt x="566" y="624"/>
                  </a:lnTo>
                  <a:cubicBezTo>
                    <a:pt x="539" y="592"/>
                    <a:pt x="500" y="575"/>
                    <a:pt x="460" y="575"/>
                  </a:cubicBezTo>
                  <a:cubicBezTo>
                    <a:pt x="430" y="575"/>
                    <a:pt x="399" y="585"/>
                    <a:pt x="374" y="605"/>
                  </a:cubicBezTo>
                  <a:cubicBezTo>
                    <a:pt x="315" y="654"/>
                    <a:pt x="307" y="740"/>
                    <a:pt x="355" y="798"/>
                  </a:cubicBezTo>
                  <a:lnTo>
                    <a:pt x="777" y="1309"/>
                  </a:lnTo>
                  <a:cubicBezTo>
                    <a:pt x="802" y="1340"/>
                    <a:pt x="841" y="1358"/>
                    <a:pt x="882" y="1358"/>
                  </a:cubicBezTo>
                  <a:lnTo>
                    <a:pt x="889" y="1358"/>
                  </a:lnTo>
                  <a:cubicBezTo>
                    <a:pt x="932" y="1356"/>
                    <a:pt x="971" y="1333"/>
                    <a:pt x="996" y="1297"/>
                  </a:cubicBezTo>
                  <a:lnTo>
                    <a:pt x="1239" y="937"/>
                  </a:lnTo>
                  <a:lnTo>
                    <a:pt x="1239" y="1250"/>
                  </a:lnTo>
                  <a:cubicBezTo>
                    <a:pt x="1239" y="1379"/>
                    <a:pt x="1134" y="1483"/>
                    <a:pt x="1006" y="1483"/>
                  </a:cubicBezTo>
                  <a:lnTo>
                    <a:pt x="506" y="1483"/>
                  </a:lnTo>
                  <a:cubicBezTo>
                    <a:pt x="377" y="1483"/>
                    <a:pt x="273" y="1379"/>
                    <a:pt x="273" y="1250"/>
                  </a:cubicBezTo>
                  <a:lnTo>
                    <a:pt x="273" y="750"/>
                  </a:lnTo>
                  <a:cubicBezTo>
                    <a:pt x="273" y="622"/>
                    <a:pt x="377" y="518"/>
                    <a:pt x="506" y="518"/>
                  </a:cubicBezTo>
                  <a:close/>
                  <a:moveTo>
                    <a:pt x="1614" y="0"/>
                  </a:moveTo>
                  <a:cubicBezTo>
                    <a:pt x="1570" y="0"/>
                    <a:pt x="1527" y="22"/>
                    <a:pt x="1500" y="61"/>
                  </a:cubicBezTo>
                  <a:lnTo>
                    <a:pt x="1309" y="345"/>
                  </a:lnTo>
                  <a:cubicBezTo>
                    <a:pt x="1224" y="282"/>
                    <a:pt x="1119" y="244"/>
                    <a:pt x="1006" y="244"/>
                  </a:cubicBezTo>
                  <a:lnTo>
                    <a:pt x="506" y="244"/>
                  </a:lnTo>
                  <a:cubicBezTo>
                    <a:pt x="227" y="244"/>
                    <a:pt x="0" y="472"/>
                    <a:pt x="0" y="750"/>
                  </a:cubicBezTo>
                  <a:lnTo>
                    <a:pt x="0" y="1251"/>
                  </a:lnTo>
                  <a:cubicBezTo>
                    <a:pt x="0" y="1529"/>
                    <a:pt x="227" y="1757"/>
                    <a:pt x="506" y="1757"/>
                  </a:cubicBezTo>
                  <a:lnTo>
                    <a:pt x="1006" y="1757"/>
                  </a:lnTo>
                  <a:cubicBezTo>
                    <a:pt x="1285" y="1757"/>
                    <a:pt x="1512" y="1529"/>
                    <a:pt x="1512" y="1251"/>
                  </a:cubicBezTo>
                  <a:lnTo>
                    <a:pt x="1512" y="750"/>
                  </a:lnTo>
                  <a:cubicBezTo>
                    <a:pt x="1512" y="689"/>
                    <a:pt x="1500" y="631"/>
                    <a:pt x="1481" y="578"/>
                  </a:cubicBezTo>
                  <a:lnTo>
                    <a:pt x="1727" y="213"/>
                  </a:lnTo>
                  <a:cubicBezTo>
                    <a:pt x="1769" y="151"/>
                    <a:pt x="1753" y="66"/>
                    <a:pt x="1690" y="24"/>
                  </a:cubicBezTo>
                  <a:cubicBezTo>
                    <a:pt x="1666" y="8"/>
                    <a:pt x="1640" y="0"/>
                    <a:pt x="1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8"/>
            <p:cNvSpPr/>
            <p:nvPr/>
          </p:nvSpPr>
          <p:spPr>
            <a:xfrm>
              <a:off x="1607300" y="3073200"/>
              <a:ext cx="38425" cy="6850"/>
            </a:xfrm>
            <a:custGeom>
              <a:rect b="b" l="l" r="r" t="t"/>
              <a:pathLst>
                <a:path extrusionOk="0" h="274" w="1537">
                  <a:moveTo>
                    <a:pt x="137" y="1"/>
                  </a:moveTo>
                  <a:cubicBezTo>
                    <a:pt x="62" y="1"/>
                    <a:pt x="1" y="61"/>
                    <a:pt x="1" y="137"/>
                  </a:cubicBezTo>
                  <a:cubicBezTo>
                    <a:pt x="1" y="213"/>
                    <a:pt x="62" y="273"/>
                    <a:pt x="137" y="273"/>
                  </a:cubicBezTo>
                  <a:lnTo>
                    <a:pt x="1400" y="273"/>
                  </a:lnTo>
                  <a:cubicBezTo>
                    <a:pt x="1476" y="273"/>
                    <a:pt x="1537" y="213"/>
                    <a:pt x="1537" y="137"/>
                  </a:cubicBezTo>
                  <a:cubicBezTo>
                    <a:pt x="1537" y="61"/>
                    <a:pt x="1476" y="1"/>
                    <a:pt x="14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8"/>
            <p:cNvSpPr/>
            <p:nvPr/>
          </p:nvSpPr>
          <p:spPr>
            <a:xfrm>
              <a:off x="1607300" y="3088225"/>
              <a:ext cx="22625" cy="6850"/>
            </a:xfrm>
            <a:custGeom>
              <a:rect b="b" l="l" r="r" t="t"/>
              <a:pathLst>
                <a:path extrusionOk="0" h="274" w="905">
                  <a:moveTo>
                    <a:pt x="137" y="1"/>
                  </a:moveTo>
                  <a:cubicBezTo>
                    <a:pt x="62" y="1"/>
                    <a:pt x="1" y="62"/>
                    <a:pt x="1" y="137"/>
                  </a:cubicBezTo>
                  <a:cubicBezTo>
                    <a:pt x="1" y="213"/>
                    <a:pt x="62" y="274"/>
                    <a:pt x="137" y="274"/>
                  </a:cubicBezTo>
                  <a:lnTo>
                    <a:pt x="769" y="274"/>
                  </a:lnTo>
                  <a:cubicBezTo>
                    <a:pt x="844" y="274"/>
                    <a:pt x="905" y="213"/>
                    <a:pt x="905" y="137"/>
                  </a:cubicBezTo>
                  <a:cubicBezTo>
                    <a:pt x="905" y="62"/>
                    <a:pt x="844" y="1"/>
                    <a:pt x="7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8"/>
            <p:cNvSpPr/>
            <p:nvPr/>
          </p:nvSpPr>
          <p:spPr>
            <a:xfrm>
              <a:off x="1607025" y="2965150"/>
              <a:ext cx="22925" cy="22900"/>
            </a:xfrm>
            <a:custGeom>
              <a:rect b="b" l="l" r="r" t="t"/>
              <a:pathLst>
                <a:path extrusionOk="0" h="916" w="917">
                  <a:moveTo>
                    <a:pt x="459" y="274"/>
                  </a:moveTo>
                  <a:cubicBezTo>
                    <a:pt x="561" y="274"/>
                    <a:pt x="643" y="357"/>
                    <a:pt x="643" y="458"/>
                  </a:cubicBezTo>
                  <a:cubicBezTo>
                    <a:pt x="643" y="560"/>
                    <a:pt x="561" y="643"/>
                    <a:pt x="459" y="643"/>
                  </a:cubicBezTo>
                  <a:cubicBezTo>
                    <a:pt x="357" y="643"/>
                    <a:pt x="274" y="560"/>
                    <a:pt x="274" y="458"/>
                  </a:cubicBezTo>
                  <a:cubicBezTo>
                    <a:pt x="274" y="357"/>
                    <a:pt x="357" y="274"/>
                    <a:pt x="459" y="274"/>
                  </a:cubicBezTo>
                  <a:close/>
                  <a:moveTo>
                    <a:pt x="459" y="0"/>
                  </a:moveTo>
                  <a:cubicBezTo>
                    <a:pt x="206" y="0"/>
                    <a:pt x="0" y="206"/>
                    <a:pt x="0" y="458"/>
                  </a:cubicBezTo>
                  <a:cubicBezTo>
                    <a:pt x="0" y="711"/>
                    <a:pt x="206" y="916"/>
                    <a:pt x="459" y="916"/>
                  </a:cubicBezTo>
                  <a:cubicBezTo>
                    <a:pt x="711" y="916"/>
                    <a:pt x="917" y="711"/>
                    <a:pt x="917" y="458"/>
                  </a:cubicBezTo>
                  <a:cubicBezTo>
                    <a:pt x="917" y="206"/>
                    <a:pt x="711" y="0"/>
                    <a:pt x="4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 name="Google Shape;2289;p78"/>
          <p:cNvGrpSpPr/>
          <p:nvPr/>
        </p:nvGrpSpPr>
        <p:grpSpPr>
          <a:xfrm>
            <a:off x="1599548" y="3343120"/>
            <a:ext cx="402964" cy="425404"/>
            <a:chOff x="2056450" y="2953075"/>
            <a:chExt cx="220875" cy="233175"/>
          </a:xfrm>
        </p:grpSpPr>
        <p:sp>
          <p:nvSpPr>
            <p:cNvPr id="2290" name="Google Shape;2290;p78"/>
            <p:cNvSpPr/>
            <p:nvPr/>
          </p:nvSpPr>
          <p:spPr>
            <a:xfrm>
              <a:off x="2188675" y="3083950"/>
              <a:ext cx="30200" cy="13925"/>
            </a:xfrm>
            <a:custGeom>
              <a:rect b="b" l="l" r="r" t="t"/>
              <a:pathLst>
                <a:path extrusionOk="0" h="557" w="1208">
                  <a:moveTo>
                    <a:pt x="156" y="0"/>
                  </a:moveTo>
                  <a:cubicBezTo>
                    <a:pt x="136" y="0"/>
                    <a:pt x="116" y="5"/>
                    <a:pt x="97" y="13"/>
                  </a:cubicBezTo>
                  <a:cubicBezTo>
                    <a:pt x="29" y="46"/>
                    <a:pt x="0" y="128"/>
                    <a:pt x="32" y="196"/>
                  </a:cubicBezTo>
                  <a:cubicBezTo>
                    <a:pt x="136" y="416"/>
                    <a:pt x="361" y="557"/>
                    <a:pt x="604" y="557"/>
                  </a:cubicBezTo>
                  <a:cubicBezTo>
                    <a:pt x="847" y="557"/>
                    <a:pt x="1071" y="416"/>
                    <a:pt x="1175" y="196"/>
                  </a:cubicBezTo>
                  <a:cubicBezTo>
                    <a:pt x="1207" y="128"/>
                    <a:pt x="1178" y="46"/>
                    <a:pt x="1110" y="13"/>
                  </a:cubicBezTo>
                  <a:cubicBezTo>
                    <a:pt x="1091" y="5"/>
                    <a:pt x="1071" y="0"/>
                    <a:pt x="1052" y="0"/>
                  </a:cubicBezTo>
                  <a:cubicBezTo>
                    <a:pt x="1000" y="0"/>
                    <a:pt x="951" y="29"/>
                    <a:pt x="927" y="78"/>
                  </a:cubicBezTo>
                  <a:cubicBezTo>
                    <a:pt x="868" y="203"/>
                    <a:pt x="742" y="283"/>
                    <a:pt x="604" y="283"/>
                  </a:cubicBezTo>
                  <a:cubicBezTo>
                    <a:pt x="466" y="283"/>
                    <a:pt x="339" y="203"/>
                    <a:pt x="279" y="78"/>
                  </a:cubicBezTo>
                  <a:cubicBezTo>
                    <a:pt x="256" y="29"/>
                    <a:pt x="207" y="0"/>
                    <a:pt x="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8"/>
            <p:cNvSpPr/>
            <p:nvPr/>
          </p:nvSpPr>
          <p:spPr>
            <a:xfrm>
              <a:off x="2173300" y="3059850"/>
              <a:ext cx="10000" cy="14825"/>
            </a:xfrm>
            <a:custGeom>
              <a:rect b="b" l="l" r="r" t="t"/>
              <a:pathLst>
                <a:path extrusionOk="0" h="593" w="400">
                  <a:moveTo>
                    <a:pt x="200" y="0"/>
                  </a:moveTo>
                  <a:cubicBezTo>
                    <a:pt x="90" y="0"/>
                    <a:pt x="1" y="133"/>
                    <a:pt x="1" y="297"/>
                  </a:cubicBezTo>
                  <a:cubicBezTo>
                    <a:pt x="1" y="459"/>
                    <a:pt x="90" y="592"/>
                    <a:pt x="200" y="592"/>
                  </a:cubicBezTo>
                  <a:cubicBezTo>
                    <a:pt x="310" y="592"/>
                    <a:pt x="399" y="459"/>
                    <a:pt x="399" y="297"/>
                  </a:cubicBezTo>
                  <a:cubicBezTo>
                    <a:pt x="399" y="133"/>
                    <a:pt x="310" y="0"/>
                    <a:pt x="2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8"/>
            <p:cNvSpPr/>
            <p:nvPr/>
          </p:nvSpPr>
          <p:spPr>
            <a:xfrm>
              <a:off x="2224250" y="3059850"/>
              <a:ext cx="9950" cy="14825"/>
            </a:xfrm>
            <a:custGeom>
              <a:rect b="b" l="l" r="r" t="t"/>
              <a:pathLst>
                <a:path extrusionOk="0" h="593" w="398">
                  <a:moveTo>
                    <a:pt x="199" y="0"/>
                  </a:moveTo>
                  <a:cubicBezTo>
                    <a:pt x="89" y="0"/>
                    <a:pt x="0" y="133"/>
                    <a:pt x="0" y="297"/>
                  </a:cubicBezTo>
                  <a:cubicBezTo>
                    <a:pt x="0" y="459"/>
                    <a:pt x="89" y="592"/>
                    <a:pt x="199" y="592"/>
                  </a:cubicBezTo>
                  <a:cubicBezTo>
                    <a:pt x="309" y="592"/>
                    <a:pt x="398" y="459"/>
                    <a:pt x="398" y="297"/>
                  </a:cubicBezTo>
                  <a:cubicBezTo>
                    <a:pt x="398" y="133"/>
                    <a:pt x="309" y="0"/>
                    <a:pt x="1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8"/>
            <p:cNvSpPr/>
            <p:nvPr/>
          </p:nvSpPr>
          <p:spPr>
            <a:xfrm>
              <a:off x="2087700" y="2953075"/>
              <a:ext cx="189625" cy="233175"/>
            </a:xfrm>
            <a:custGeom>
              <a:rect b="b" l="l" r="r" t="t"/>
              <a:pathLst>
                <a:path extrusionOk="0" h="9327" w="7585">
                  <a:moveTo>
                    <a:pt x="2055" y="2729"/>
                  </a:moveTo>
                  <a:cubicBezTo>
                    <a:pt x="2175" y="2729"/>
                    <a:pt x="2272" y="2826"/>
                    <a:pt x="2272" y="2944"/>
                  </a:cubicBezTo>
                  <a:cubicBezTo>
                    <a:pt x="2272" y="3002"/>
                    <a:pt x="2249" y="3056"/>
                    <a:pt x="2209" y="3097"/>
                  </a:cubicBezTo>
                  <a:cubicBezTo>
                    <a:pt x="2168" y="3138"/>
                    <a:pt x="2113" y="3160"/>
                    <a:pt x="2055" y="3160"/>
                  </a:cubicBezTo>
                  <a:lnTo>
                    <a:pt x="910" y="3160"/>
                  </a:lnTo>
                  <a:cubicBezTo>
                    <a:pt x="791" y="3160"/>
                    <a:pt x="694" y="3064"/>
                    <a:pt x="694" y="2944"/>
                  </a:cubicBezTo>
                  <a:cubicBezTo>
                    <a:pt x="694" y="2886"/>
                    <a:pt x="717" y="2833"/>
                    <a:pt x="758" y="2792"/>
                  </a:cubicBezTo>
                  <a:cubicBezTo>
                    <a:pt x="798" y="2752"/>
                    <a:pt x="853" y="2729"/>
                    <a:pt x="910" y="2729"/>
                  </a:cubicBezTo>
                  <a:close/>
                  <a:moveTo>
                    <a:pt x="1810" y="3434"/>
                  </a:moveTo>
                  <a:cubicBezTo>
                    <a:pt x="1930" y="3434"/>
                    <a:pt x="2027" y="3531"/>
                    <a:pt x="2027" y="3650"/>
                  </a:cubicBezTo>
                  <a:cubicBezTo>
                    <a:pt x="2027" y="3708"/>
                    <a:pt x="2004" y="3762"/>
                    <a:pt x="1964" y="3803"/>
                  </a:cubicBezTo>
                  <a:cubicBezTo>
                    <a:pt x="1923" y="3843"/>
                    <a:pt x="1868" y="3866"/>
                    <a:pt x="1810" y="3866"/>
                  </a:cubicBezTo>
                  <a:lnTo>
                    <a:pt x="1155" y="3866"/>
                  </a:lnTo>
                  <a:cubicBezTo>
                    <a:pt x="1036" y="3866"/>
                    <a:pt x="939" y="3769"/>
                    <a:pt x="939" y="3650"/>
                  </a:cubicBezTo>
                  <a:cubicBezTo>
                    <a:pt x="939" y="3593"/>
                    <a:pt x="962" y="3538"/>
                    <a:pt x="1003" y="3497"/>
                  </a:cubicBezTo>
                  <a:cubicBezTo>
                    <a:pt x="1043" y="3457"/>
                    <a:pt x="1098" y="3434"/>
                    <a:pt x="1155" y="3434"/>
                  </a:cubicBezTo>
                  <a:close/>
                  <a:moveTo>
                    <a:pt x="6364" y="1526"/>
                  </a:moveTo>
                  <a:cubicBezTo>
                    <a:pt x="6448" y="1526"/>
                    <a:pt x="6465" y="1554"/>
                    <a:pt x="6471" y="1563"/>
                  </a:cubicBezTo>
                  <a:cubicBezTo>
                    <a:pt x="6535" y="1665"/>
                    <a:pt x="6448" y="1958"/>
                    <a:pt x="6368" y="2123"/>
                  </a:cubicBezTo>
                  <a:cubicBezTo>
                    <a:pt x="6337" y="2186"/>
                    <a:pt x="6360" y="2262"/>
                    <a:pt x="6420" y="2300"/>
                  </a:cubicBezTo>
                  <a:cubicBezTo>
                    <a:pt x="6442" y="2313"/>
                    <a:pt x="6467" y="2320"/>
                    <a:pt x="6491" y="2320"/>
                  </a:cubicBezTo>
                  <a:cubicBezTo>
                    <a:pt x="6532" y="2320"/>
                    <a:pt x="6573" y="2301"/>
                    <a:pt x="6600" y="2267"/>
                  </a:cubicBezTo>
                  <a:cubicBezTo>
                    <a:pt x="6601" y="2266"/>
                    <a:pt x="6698" y="2141"/>
                    <a:pt x="6830" y="2017"/>
                  </a:cubicBezTo>
                  <a:cubicBezTo>
                    <a:pt x="7048" y="1813"/>
                    <a:pt x="7163" y="1791"/>
                    <a:pt x="7203" y="1791"/>
                  </a:cubicBezTo>
                  <a:cubicBezTo>
                    <a:pt x="7228" y="1791"/>
                    <a:pt x="7249" y="1798"/>
                    <a:pt x="7273" y="1830"/>
                  </a:cubicBezTo>
                  <a:cubicBezTo>
                    <a:pt x="7296" y="1859"/>
                    <a:pt x="7295" y="1928"/>
                    <a:pt x="7270" y="2013"/>
                  </a:cubicBezTo>
                  <a:cubicBezTo>
                    <a:pt x="7134" y="2493"/>
                    <a:pt x="6359" y="3365"/>
                    <a:pt x="5752" y="3600"/>
                  </a:cubicBezTo>
                  <a:cubicBezTo>
                    <a:pt x="5482" y="3704"/>
                    <a:pt x="5181" y="3754"/>
                    <a:pt x="4881" y="3754"/>
                  </a:cubicBezTo>
                  <a:cubicBezTo>
                    <a:pt x="4301" y="3754"/>
                    <a:pt x="3726" y="3567"/>
                    <a:pt x="3390" y="3231"/>
                  </a:cubicBezTo>
                  <a:cubicBezTo>
                    <a:pt x="3364" y="3205"/>
                    <a:pt x="3328" y="3191"/>
                    <a:pt x="3292" y="3191"/>
                  </a:cubicBezTo>
                  <a:cubicBezTo>
                    <a:pt x="3278" y="3191"/>
                    <a:pt x="3264" y="3193"/>
                    <a:pt x="3250" y="3197"/>
                  </a:cubicBezTo>
                  <a:cubicBezTo>
                    <a:pt x="3201" y="3214"/>
                    <a:pt x="3165" y="3257"/>
                    <a:pt x="3158" y="3308"/>
                  </a:cubicBezTo>
                  <a:cubicBezTo>
                    <a:pt x="3157" y="3310"/>
                    <a:pt x="3126" y="3520"/>
                    <a:pt x="3016" y="3729"/>
                  </a:cubicBezTo>
                  <a:cubicBezTo>
                    <a:pt x="2879" y="3989"/>
                    <a:pt x="2690" y="4120"/>
                    <a:pt x="2453" y="4120"/>
                  </a:cubicBezTo>
                  <a:lnTo>
                    <a:pt x="2442" y="4120"/>
                  </a:lnTo>
                  <a:cubicBezTo>
                    <a:pt x="2370" y="4120"/>
                    <a:pt x="2301" y="4132"/>
                    <a:pt x="2237" y="4156"/>
                  </a:cubicBezTo>
                  <a:cubicBezTo>
                    <a:pt x="2220" y="4088"/>
                    <a:pt x="2206" y="4022"/>
                    <a:pt x="2192" y="3957"/>
                  </a:cubicBezTo>
                  <a:cubicBezTo>
                    <a:pt x="2262" y="3871"/>
                    <a:pt x="2300" y="3764"/>
                    <a:pt x="2300" y="3650"/>
                  </a:cubicBezTo>
                  <a:cubicBezTo>
                    <a:pt x="2300" y="3559"/>
                    <a:pt x="2276" y="3474"/>
                    <a:pt x="2232" y="3401"/>
                  </a:cubicBezTo>
                  <a:cubicBezTo>
                    <a:pt x="2295" y="3377"/>
                    <a:pt x="2353" y="3339"/>
                    <a:pt x="2402" y="3291"/>
                  </a:cubicBezTo>
                  <a:cubicBezTo>
                    <a:pt x="2494" y="3198"/>
                    <a:pt x="2545" y="3075"/>
                    <a:pt x="2545" y="2944"/>
                  </a:cubicBezTo>
                  <a:cubicBezTo>
                    <a:pt x="2545" y="2823"/>
                    <a:pt x="2500" y="2711"/>
                    <a:pt x="2427" y="2626"/>
                  </a:cubicBezTo>
                  <a:cubicBezTo>
                    <a:pt x="2612" y="2474"/>
                    <a:pt x="2755" y="2281"/>
                    <a:pt x="2847" y="2065"/>
                  </a:cubicBezTo>
                  <a:cubicBezTo>
                    <a:pt x="2946" y="2091"/>
                    <a:pt x="3014" y="2123"/>
                    <a:pt x="3015" y="2123"/>
                  </a:cubicBezTo>
                  <a:cubicBezTo>
                    <a:pt x="3034" y="2133"/>
                    <a:pt x="3055" y="2138"/>
                    <a:pt x="3075" y="2138"/>
                  </a:cubicBezTo>
                  <a:cubicBezTo>
                    <a:pt x="3125" y="2138"/>
                    <a:pt x="3172" y="2110"/>
                    <a:pt x="3197" y="2064"/>
                  </a:cubicBezTo>
                  <a:cubicBezTo>
                    <a:pt x="3324" y="1818"/>
                    <a:pt x="3504" y="1683"/>
                    <a:pt x="3749" y="1652"/>
                  </a:cubicBezTo>
                  <a:cubicBezTo>
                    <a:pt x="3768" y="1650"/>
                    <a:pt x="3786" y="1648"/>
                    <a:pt x="3806" y="1647"/>
                  </a:cubicBezTo>
                  <a:cubicBezTo>
                    <a:pt x="3808" y="1647"/>
                    <a:pt x="3811" y="1647"/>
                    <a:pt x="3814" y="1646"/>
                  </a:cubicBezTo>
                  <a:cubicBezTo>
                    <a:pt x="3828" y="1645"/>
                    <a:pt x="3843" y="1645"/>
                    <a:pt x="3858" y="1645"/>
                  </a:cubicBezTo>
                  <a:cubicBezTo>
                    <a:pt x="3985" y="1645"/>
                    <a:pt x="4127" y="1669"/>
                    <a:pt x="4277" y="1718"/>
                  </a:cubicBezTo>
                  <a:cubicBezTo>
                    <a:pt x="4327" y="1733"/>
                    <a:pt x="4376" y="1752"/>
                    <a:pt x="4427" y="1772"/>
                  </a:cubicBezTo>
                  <a:cubicBezTo>
                    <a:pt x="4518" y="1809"/>
                    <a:pt x="4597" y="1850"/>
                    <a:pt x="4659" y="1883"/>
                  </a:cubicBezTo>
                  <a:cubicBezTo>
                    <a:pt x="4514" y="2072"/>
                    <a:pt x="4365" y="2251"/>
                    <a:pt x="4209" y="2309"/>
                  </a:cubicBezTo>
                  <a:cubicBezTo>
                    <a:pt x="4138" y="2335"/>
                    <a:pt x="4101" y="2414"/>
                    <a:pt x="4128" y="2485"/>
                  </a:cubicBezTo>
                  <a:cubicBezTo>
                    <a:pt x="4148" y="2540"/>
                    <a:pt x="4200" y="2574"/>
                    <a:pt x="4256" y="2574"/>
                  </a:cubicBezTo>
                  <a:cubicBezTo>
                    <a:pt x="4272" y="2574"/>
                    <a:pt x="4288" y="2571"/>
                    <a:pt x="4304" y="2565"/>
                  </a:cubicBezTo>
                  <a:cubicBezTo>
                    <a:pt x="4558" y="2471"/>
                    <a:pt x="4753" y="2212"/>
                    <a:pt x="4942" y="1962"/>
                  </a:cubicBezTo>
                  <a:cubicBezTo>
                    <a:pt x="5097" y="1758"/>
                    <a:pt x="5271" y="1526"/>
                    <a:pt x="5402" y="1526"/>
                  </a:cubicBezTo>
                  <a:cubicBezTo>
                    <a:pt x="5439" y="1526"/>
                    <a:pt x="5451" y="1538"/>
                    <a:pt x="5459" y="1549"/>
                  </a:cubicBezTo>
                  <a:cubicBezTo>
                    <a:pt x="5527" y="1639"/>
                    <a:pt x="5494" y="1914"/>
                    <a:pt x="5451" y="2073"/>
                  </a:cubicBezTo>
                  <a:cubicBezTo>
                    <a:pt x="5431" y="2144"/>
                    <a:pt x="5471" y="2217"/>
                    <a:pt x="5541" y="2240"/>
                  </a:cubicBezTo>
                  <a:cubicBezTo>
                    <a:pt x="5555" y="2244"/>
                    <a:pt x="5569" y="2247"/>
                    <a:pt x="5583" y="2247"/>
                  </a:cubicBezTo>
                  <a:cubicBezTo>
                    <a:pt x="5638" y="2247"/>
                    <a:pt x="5691" y="2213"/>
                    <a:pt x="5711" y="2158"/>
                  </a:cubicBezTo>
                  <a:cubicBezTo>
                    <a:pt x="5714" y="2152"/>
                    <a:pt x="5962" y="1526"/>
                    <a:pt x="6364" y="1526"/>
                  </a:cubicBezTo>
                  <a:close/>
                  <a:moveTo>
                    <a:pt x="2310" y="4421"/>
                  </a:moveTo>
                  <a:lnTo>
                    <a:pt x="2310" y="4421"/>
                  </a:lnTo>
                  <a:cubicBezTo>
                    <a:pt x="2305" y="4630"/>
                    <a:pt x="2302" y="4839"/>
                    <a:pt x="2306" y="5048"/>
                  </a:cubicBezTo>
                  <a:cubicBezTo>
                    <a:pt x="2185" y="4995"/>
                    <a:pt x="2101" y="4875"/>
                    <a:pt x="2101" y="4736"/>
                  </a:cubicBezTo>
                  <a:cubicBezTo>
                    <a:pt x="2101" y="4595"/>
                    <a:pt x="2187" y="4472"/>
                    <a:pt x="2310" y="4421"/>
                  </a:cubicBezTo>
                  <a:close/>
                  <a:moveTo>
                    <a:pt x="6975" y="4421"/>
                  </a:moveTo>
                  <a:cubicBezTo>
                    <a:pt x="7097" y="4472"/>
                    <a:pt x="7184" y="4593"/>
                    <a:pt x="7184" y="4736"/>
                  </a:cubicBezTo>
                  <a:cubicBezTo>
                    <a:pt x="7184" y="4875"/>
                    <a:pt x="7100" y="4995"/>
                    <a:pt x="6980" y="5048"/>
                  </a:cubicBezTo>
                  <a:cubicBezTo>
                    <a:pt x="6982" y="4839"/>
                    <a:pt x="6981" y="4630"/>
                    <a:pt x="6975" y="4421"/>
                  </a:cubicBezTo>
                  <a:close/>
                  <a:moveTo>
                    <a:pt x="6630" y="3341"/>
                  </a:moveTo>
                  <a:cubicBezTo>
                    <a:pt x="6707" y="4091"/>
                    <a:pt x="6727" y="4848"/>
                    <a:pt x="6689" y="5596"/>
                  </a:cubicBezTo>
                  <a:cubicBezTo>
                    <a:pt x="6660" y="6157"/>
                    <a:pt x="6214" y="6600"/>
                    <a:pt x="5653" y="6627"/>
                  </a:cubicBezTo>
                  <a:cubicBezTo>
                    <a:pt x="5318" y="6643"/>
                    <a:pt x="4980" y="6651"/>
                    <a:pt x="4643" y="6651"/>
                  </a:cubicBezTo>
                  <a:cubicBezTo>
                    <a:pt x="4305" y="6651"/>
                    <a:pt x="3968" y="6643"/>
                    <a:pt x="3633" y="6627"/>
                  </a:cubicBezTo>
                  <a:cubicBezTo>
                    <a:pt x="3071" y="6600"/>
                    <a:pt x="2626" y="6157"/>
                    <a:pt x="2597" y="5596"/>
                  </a:cubicBezTo>
                  <a:cubicBezTo>
                    <a:pt x="2576" y="5195"/>
                    <a:pt x="2572" y="4787"/>
                    <a:pt x="2586" y="4384"/>
                  </a:cubicBezTo>
                  <a:cubicBezTo>
                    <a:pt x="2867" y="4341"/>
                    <a:pt x="3098" y="4161"/>
                    <a:pt x="3258" y="3856"/>
                  </a:cubicBezTo>
                  <a:cubicBezTo>
                    <a:pt x="3310" y="3757"/>
                    <a:pt x="3347" y="3660"/>
                    <a:pt x="3373" y="3576"/>
                  </a:cubicBezTo>
                  <a:cubicBezTo>
                    <a:pt x="3654" y="3786"/>
                    <a:pt x="4025" y="3932"/>
                    <a:pt x="4442" y="3993"/>
                  </a:cubicBezTo>
                  <a:cubicBezTo>
                    <a:pt x="4590" y="4015"/>
                    <a:pt x="4738" y="4026"/>
                    <a:pt x="4884" y="4026"/>
                  </a:cubicBezTo>
                  <a:cubicBezTo>
                    <a:pt x="5226" y="4026"/>
                    <a:pt x="5558" y="3968"/>
                    <a:pt x="5850" y="3855"/>
                  </a:cubicBezTo>
                  <a:cubicBezTo>
                    <a:pt x="6107" y="3755"/>
                    <a:pt x="6380" y="3567"/>
                    <a:pt x="6630" y="3341"/>
                  </a:cubicBezTo>
                  <a:close/>
                  <a:moveTo>
                    <a:pt x="4150" y="6919"/>
                  </a:moveTo>
                  <a:cubicBezTo>
                    <a:pt x="4313" y="6922"/>
                    <a:pt x="4478" y="6925"/>
                    <a:pt x="4643" y="6925"/>
                  </a:cubicBezTo>
                  <a:cubicBezTo>
                    <a:pt x="4807" y="6925"/>
                    <a:pt x="4971" y="6922"/>
                    <a:pt x="5136" y="6919"/>
                  </a:cubicBezTo>
                  <a:lnTo>
                    <a:pt x="5136" y="6919"/>
                  </a:lnTo>
                  <a:cubicBezTo>
                    <a:pt x="5059" y="7060"/>
                    <a:pt x="4864" y="7163"/>
                    <a:pt x="4643" y="7163"/>
                  </a:cubicBezTo>
                  <a:cubicBezTo>
                    <a:pt x="4421" y="7163"/>
                    <a:pt x="4227" y="7060"/>
                    <a:pt x="4150" y="6919"/>
                  </a:cubicBezTo>
                  <a:close/>
                  <a:moveTo>
                    <a:pt x="3931" y="7086"/>
                  </a:moveTo>
                  <a:cubicBezTo>
                    <a:pt x="4012" y="7212"/>
                    <a:pt x="4140" y="7313"/>
                    <a:pt x="4299" y="7374"/>
                  </a:cubicBezTo>
                  <a:cubicBezTo>
                    <a:pt x="4196" y="7431"/>
                    <a:pt x="4062" y="7491"/>
                    <a:pt x="3902" y="7535"/>
                  </a:cubicBezTo>
                  <a:cubicBezTo>
                    <a:pt x="3872" y="7434"/>
                    <a:pt x="3846" y="7266"/>
                    <a:pt x="3931" y="7086"/>
                  </a:cubicBezTo>
                  <a:close/>
                  <a:moveTo>
                    <a:pt x="5355" y="7085"/>
                  </a:moveTo>
                  <a:cubicBezTo>
                    <a:pt x="5399" y="7178"/>
                    <a:pt x="5418" y="7277"/>
                    <a:pt x="5411" y="7381"/>
                  </a:cubicBezTo>
                  <a:cubicBezTo>
                    <a:pt x="5407" y="7440"/>
                    <a:pt x="5395" y="7494"/>
                    <a:pt x="5383" y="7535"/>
                  </a:cubicBezTo>
                  <a:cubicBezTo>
                    <a:pt x="5222" y="7491"/>
                    <a:pt x="5090" y="7431"/>
                    <a:pt x="4987" y="7374"/>
                  </a:cubicBezTo>
                  <a:cubicBezTo>
                    <a:pt x="5145" y="7313"/>
                    <a:pt x="5275" y="7211"/>
                    <a:pt x="5355" y="7085"/>
                  </a:cubicBezTo>
                  <a:close/>
                  <a:moveTo>
                    <a:pt x="3287" y="6843"/>
                  </a:moveTo>
                  <a:cubicBezTo>
                    <a:pt x="3393" y="6875"/>
                    <a:pt x="3504" y="6896"/>
                    <a:pt x="3619" y="6901"/>
                  </a:cubicBezTo>
                  <a:cubicBezTo>
                    <a:pt x="3652" y="6902"/>
                    <a:pt x="3684" y="6903"/>
                    <a:pt x="3717" y="6905"/>
                  </a:cubicBezTo>
                  <a:cubicBezTo>
                    <a:pt x="3521" y="7247"/>
                    <a:pt x="3609" y="7600"/>
                    <a:pt x="3701" y="7763"/>
                  </a:cubicBezTo>
                  <a:cubicBezTo>
                    <a:pt x="3726" y="7806"/>
                    <a:pt x="3771" y="7831"/>
                    <a:pt x="3819" y="7831"/>
                  </a:cubicBezTo>
                  <a:cubicBezTo>
                    <a:pt x="3829" y="7831"/>
                    <a:pt x="3838" y="7831"/>
                    <a:pt x="3848" y="7829"/>
                  </a:cubicBezTo>
                  <a:cubicBezTo>
                    <a:pt x="4133" y="7771"/>
                    <a:pt x="4354" y="7664"/>
                    <a:pt x="4506" y="7571"/>
                  </a:cubicBezTo>
                  <a:lnTo>
                    <a:pt x="4506" y="8534"/>
                  </a:lnTo>
                  <a:cubicBezTo>
                    <a:pt x="4370" y="8414"/>
                    <a:pt x="4192" y="8342"/>
                    <a:pt x="3996" y="8342"/>
                  </a:cubicBezTo>
                  <a:lnTo>
                    <a:pt x="3457" y="8342"/>
                  </a:lnTo>
                  <a:lnTo>
                    <a:pt x="3457" y="7879"/>
                  </a:lnTo>
                  <a:cubicBezTo>
                    <a:pt x="3457" y="7804"/>
                    <a:pt x="3396" y="7742"/>
                    <a:pt x="3320" y="7742"/>
                  </a:cubicBezTo>
                  <a:cubicBezTo>
                    <a:pt x="3245" y="7742"/>
                    <a:pt x="3183" y="7804"/>
                    <a:pt x="3183" y="7879"/>
                  </a:cubicBezTo>
                  <a:lnTo>
                    <a:pt x="3183" y="7980"/>
                  </a:lnTo>
                  <a:lnTo>
                    <a:pt x="2584" y="7980"/>
                  </a:lnTo>
                  <a:lnTo>
                    <a:pt x="2584" y="7900"/>
                  </a:lnTo>
                  <a:cubicBezTo>
                    <a:pt x="2584" y="7439"/>
                    <a:pt x="2865" y="7020"/>
                    <a:pt x="3287" y="6843"/>
                  </a:cubicBezTo>
                  <a:close/>
                  <a:moveTo>
                    <a:pt x="3183" y="8254"/>
                  </a:moveTo>
                  <a:lnTo>
                    <a:pt x="3183" y="8479"/>
                  </a:lnTo>
                  <a:cubicBezTo>
                    <a:pt x="3183" y="8554"/>
                    <a:pt x="3245" y="8616"/>
                    <a:pt x="3320" y="8616"/>
                  </a:cubicBezTo>
                  <a:lnTo>
                    <a:pt x="3996" y="8616"/>
                  </a:lnTo>
                  <a:cubicBezTo>
                    <a:pt x="4251" y="8616"/>
                    <a:pt x="4462" y="8807"/>
                    <a:pt x="4493" y="9053"/>
                  </a:cubicBezTo>
                  <a:lnTo>
                    <a:pt x="2819" y="9053"/>
                  </a:lnTo>
                  <a:cubicBezTo>
                    <a:pt x="2690" y="9053"/>
                    <a:pt x="2584" y="8948"/>
                    <a:pt x="2584" y="8818"/>
                  </a:cubicBezTo>
                  <a:lnTo>
                    <a:pt x="2584" y="8254"/>
                  </a:lnTo>
                  <a:close/>
                  <a:moveTo>
                    <a:pt x="6701" y="8254"/>
                  </a:moveTo>
                  <a:lnTo>
                    <a:pt x="6701" y="8818"/>
                  </a:lnTo>
                  <a:cubicBezTo>
                    <a:pt x="6701" y="8948"/>
                    <a:pt x="6596" y="9053"/>
                    <a:pt x="6466" y="9053"/>
                  </a:cubicBezTo>
                  <a:lnTo>
                    <a:pt x="4792" y="9053"/>
                  </a:lnTo>
                  <a:cubicBezTo>
                    <a:pt x="4823" y="8807"/>
                    <a:pt x="5034" y="8616"/>
                    <a:pt x="5288" y="8616"/>
                  </a:cubicBezTo>
                  <a:lnTo>
                    <a:pt x="5965" y="8616"/>
                  </a:lnTo>
                  <a:cubicBezTo>
                    <a:pt x="6041" y="8616"/>
                    <a:pt x="6102" y="8554"/>
                    <a:pt x="6102" y="8479"/>
                  </a:cubicBezTo>
                  <a:lnTo>
                    <a:pt x="6102" y="8254"/>
                  </a:lnTo>
                  <a:close/>
                  <a:moveTo>
                    <a:pt x="1483" y="0"/>
                  </a:moveTo>
                  <a:cubicBezTo>
                    <a:pt x="1219" y="0"/>
                    <a:pt x="960" y="70"/>
                    <a:pt x="733" y="203"/>
                  </a:cubicBezTo>
                  <a:cubicBezTo>
                    <a:pt x="668" y="242"/>
                    <a:pt x="647" y="326"/>
                    <a:pt x="685" y="391"/>
                  </a:cubicBezTo>
                  <a:cubicBezTo>
                    <a:pt x="710" y="435"/>
                    <a:pt x="756" y="459"/>
                    <a:pt x="803" y="459"/>
                  </a:cubicBezTo>
                  <a:cubicBezTo>
                    <a:pt x="827" y="459"/>
                    <a:pt x="851" y="453"/>
                    <a:pt x="872" y="440"/>
                  </a:cubicBezTo>
                  <a:cubicBezTo>
                    <a:pt x="1057" y="332"/>
                    <a:pt x="1268" y="274"/>
                    <a:pt x="1483" y="274"/>
                  </a:cubicBezTo>
                  <a:cubicBezTo>
                    <a:pt x="1571" y="274"/>
                    <a:pt x="1659" y="284"/>
                    <a:pt x="1744" y="303"/>
                  </a:cubicBezTo>
                  <a:lnTo>
                    <a:pt x="1771" y="309"/>
                  </a:lnTo>
                  <a:cubicBezTo>
                    <a:pt x="2313" y="441"/>
                    <a:pt x="2692" y="924"/>
                    <a:pt x="2692" y="1483"/>
                  </a:cubicBezTo>
                  <a:cubicBezTo>
                    <a:pt x="2692" y="1879"/>
                    <a:pt x="2501" y="2244"/>
                    <a:pt x="2179" y="2470"/>
                  </a:cubicBezTo>
                  <a:cubicBezTo>
                    <a:pt x="2140" y="2460"/>
                    <a:pt x="2099" y="2455"/>
                    <a:pt x="2055" y="2455"/>
                  </a:cubicBezTo>
                  <a:lnTo>
                    <a:pt x="1620" y="2455"/>
                  </a:lnTo>
                  <a:lnTo>
                    <a:pt x="1620" y="2065"/>
                  </a:lnTo>
                  <a:cubicBezTo>
                    <a:pt x="1845" y="2005"/>
                    <a:pt x="2012" y="1798"/>
                    <a:pt x="2012" y="1554"/>
                  </a:cubicBezTo>
                  <a:cubicBezTo>
                    <a:pt x="2012" y="1479"/>
                    <a:pt x="1950" y="1417"/>
                    <a:pt x="1875" y="1417"/>
                  </a:cubicBezTo>
                  <a:cubicBezTo>
                    <a:pt x="1799" y="1417"/>
                    <a:pt x="1738" y="1479"/>
                    <a:pt x="1738" y="1554"/>
                  </a:cubicBezTo>
                  <a:cubicBezTo>
                    <a:pt x="1738" y="1695"/>
                    <a:pt x="1624" y="1809"/>
                    <a:pt x="1483" y="1809"/>
                  </a:cubicBezTo>
                  <a:cubicBezTo>
                    <a:pt x="1342" y="1809"/>
                    <a:pt x="1228" y="1695"/>
                    <a:pt x="1228" y="1554"/>
                  </a:cubicBezTo>
                  <a:cubicBezTo>
                    <a:pt x="1228" y="1479"/>
                    <a:pt x="1167" y="1417"/>
                    <a:pt x="1091" y="1417"/>
                  </a:cubicBezTo>
                  <a:cubicBezTo>
                    <a:pt x="1015" y="1417"/>
                    <a:pt x="954" y="1479"/>
                    <a:pt x="954" y="1554"/>
                  </a:cubicBezTo>
                  <a:cubicBezTo>
                    <a:pt x="954" y="1798"/>
                    <a:pt x="1120" y="2005"/>
                    <a:pt x="1346" y="2065"/>
                  </a:cubicBezTo>
                  <a:lnTo>
                    <a:pt x="1346" y="2455"/>
                  </a:lnTo>
                  <a:lnTo>
                    <a:pt x="910" y="2455"/>
                  </a:lnTo>
                  <a:cubicBezTo>
                    <a:pt x="868" y="2455"/>
                    <a:pt x="826" y="2460"/>
                    <a:pt x="787" y="2470"/>
                  </a:cubicBezTo>
                  <a:cubicBezTo>
                    <a:pt x="465" y="2244"/>
                    <a:pt x="274" y="1879"/>
                    <a:pt x="274" y="1483"/>
                  </a:cubicBezTo>
                  <a:cubicBezTo>
                    <a:pt x="274" y="1218"/>
                    <a:pt x="359" y="967"/>
                    <a:pt x="517" y="756"/>
                  </a:cubicBezTo>
                  <a:cubicBezTo>
                    <a:pt x="563" y="695"/>
                    <a:pt x="551" y="610"/>
                    <a:pt x="490" y="565"/>
                  </a:cubicBezTo>
                  <a:cubicBezTo>
                    <a:pt x="466" y="546"/>
                    <a:pt x="437" y="537"/>
                    <a:pt x="408" y="537"/>
                  </a:cubicBezTo>
                  <a:cubicBezTo>
                    <a:pt x="367" y="537"/>
                    <a:pt x="326" y="556"/>
                    <a:pt x="299" y="591"/>
                  </a:cubicBezTo>
                  <a:cubicBezTo>
                    <a:pt x="104" y="850"/>
                    <a:pt x="0" y="1158"/>
                    <a:pt x="0" y="1483"/>
                  </a:cubicBezTo>
                  <a:cubicBezTo>
                    <a:pt x="0" y="1931"/>
                    <a:pt x="199" y="2346"/>
                    <a:pt x="539" y="2626"/>
                  </a:cubicBezTo>
                  <a:cubicBezTo>
                    <a:pt x="463" y="2714"/>
                    <a:pt x="420" y="2827"/>
                    <a:pt x="420" y="2944"/>
                  </a:cubicBezTo>
                  <a:cubicBezTo>
                    <a:pt x="420" y="3152"/>
                    <a:pt x="550" y="3330"/>
                    <a:pt x="733" y="3401"/>
                  </a:cubicBezTo>
                  <a:cubicBezTo>
                    <a:pt x="689" y="3475"/>
                    <a:pt x="665" y="3561"/>
                    <a:pt x="665" y="3650"/>
                  </a:cubicBezTo>
                  <a:cubicBezTo>
                    <a:pt x="665" y="3920"/>
                    <a:pt x="886" y="4139"/>
                    <a:pt x="1155" y="4139"/>
                  </a:cubicBezTo>
                  <a:lnTo>
                    <a:pt x="1810" y="4139"/>
                  </a:lnTo>
                  <a:cubicBezTo>
                    <a:pt x="1858" y="4139"/>
                    <a:pt x="1903" y="4133"/>
                    <a:pt x="1947" y="4120"/>
                  </a:cubicBezTo>
                  <a:cubicBezTo>
                    <a:pt x="1962" y="4185"/>
                    <a:pt x="1977" y="4250"/>
                    <a:pt x="1994" y="4316"/>
                  </a:cubicBezTo>
                  <a:cubicBezTo>
                    <a:pt x="1891" y="4426"/>
                    <a:pt x="1827" y="4573"/>
                    <a:pt x="1827" y="4736"/>
                  </a:cubicBezTo>
                  <a:cubicBezTo>
                    <a:pt x="1827" y="5030"/>
                    <a:pt x="2035" y="5276"/>
                    <a:pt x="2312" y="5337"/>
                  </a:cubicBezTo>
                  <a:cubicBezTo>
                    <a:pt x="2315" y="5427"/>
                    <a:pt x="2319" y="5519"/>
                    <a:pt x="2323" y="5610"/>
                  </a:cubicBezTo>
                  <a:cubicBezTo>
                    <a:pt x="2347" y="6075"/>
                    <a:pt x="2599" y="6475"/>
                    <a:pt x="2970" y="6701"/>
                  </a:cubicBezTo>
                  <a:cubicBezTo>
                    <a:pt x="2566" y="6958"/>
                    <a:pt x="2310" y="7409"/>
                    <a:pt x="2310" y="7900"/>
                  </a:cubicBezTo>
                  <a:lnTo>
                    <a:pt x="2310" y="8818"/>
                  </a:lnTo>
                  <a:lnTo>
                    <a:pt x="2310" y="8819"/>
                  </a:lnTo>
                  <a:cubicBezTo>
                    <a:pt x="2311" y="9099"/>
                    <a:pt x="2538" y="9327"/>
                    <a:pt x="2818" y="9327"/>
                  </a:cubicBezTo>
                  <a:lnTo>
                    <a:pt x="6466" y="9327"/>
                  </a:lnTo>
                  <a:cubicBezTo>
                    <a:pt x="6747" y="9327"/>
                    <a:pt x="6975" y="9098"/>
                    <a:pt x="6975" y="8818"/>
                  </a:cubicBezTo>
                  <a:lnTo>
                    <a:pt x="6975" y="7900"/>
                  </a:lnTo>
                  <a:cubicBezTo>
                    <a:pt x="6975" y="7772"/>
                    <a:pt x="6958" y="7646"/>
                    <a:pt x="6925" y="7525"/>
                  </a:cubicBezTo>
                  <a:cubicBezTo>
                    <a:pt x="6908" y="7464"/>
                    <a:pt x="6853" y="7424"/>
                    <a:pt x="6793" y="7424"/>
                  </a:cubicBezTo>
                  <a:cubicBezTo>
                    <a:pt x="6781" y="7424"/>
                    <a:pt x="6769" y="7426"/>
                    <a:pt x="6757" y="7429"/>
                  </a:cubicBezTo>
                  <a:cubicBezTo>
                    <a:pt x="6683" y="7449"/>
                    <a:pt x="6641" y="7524"/>
                    <a:pt x="6661" y="7597"/>
                  </a:cubicBezTo>
                  <a:cubicBezTo>
                    <a:pt x="6688" y="7695"/>
                    <a:pt x="6701" y="7797"/>
                    <a:pt x="6701" y="7900"/>
                  </a:cubicBezTo>
                  <a:lnTo>
                    <a:pt x="6701" y="7980"/>
                  </a:lnTo>
                  <a:lnTo>
                    <a:pt x="6102" y="7980"/>
                  </a:lnTo>
                  <a:lnTo>
                    <a:pt x="6102" y="7879"/>
                  </a:lnTo>
                  <a:cubicBezTo>
                    <a:pt x="6102" y="7804"/>
                    <a:pt x="6041" y="7742"/>
                    <a:pt x="5965" y="7742"/>
                  </a:cubicBezTo>
                  <a:cubicBezTo>
                    <a:pt x="5890" y="7742"/>
                    <a:pt x="5828" y="7804"/>
                    <a:pt x="5828" y="7879"/>
                  </a:cubicBezTo>
                  <a:lnTo>
                    <a:pt x="5828" y="8342"/>
                  </a:lnTo>
                  <a:lnTo>
                    <a:pt x="5288" y="8342"/>
                  </a:lnTo>
                  <a:cubicBezTo>
                    <a:pt x="5094" y="8342"/>
                    <a:pt x="4916" y="8414"/>
                    <a:pt x="4780" y="8533"/>
                  </a:cubicBezTo>
                  <a:lnTo>
                    <a:pt x="4780" y="7571"/>
                  </a:lnTo>
                  <a:cubicBezTo>
                    <a:pt x="4931" y="7664"/>
                    <a:pt x="5152" y="7771"/>
                    <a:pt x="5438" y="7829"/>
                  </a:cubicBezTo>
                  <a:cubicBezTo>
                    <a:pt x="5447" y="7831"/>
                    <a:pt x="5456" y="7832"/>
                    <a:pt x="5465" y="7832"/>
                  </a:cubicBezTo>
                  <a:cubicBezTo>
                    <a:pt x="5514" y="7832"/>
                    <a:pt x="5560" y="7806"/>
                    <a:pt x="5584" y="7763"/>
                  </a:cubicBezTo>
                  <a:cubicBezTo>
                    <a:pt x="5676" y="7600"/>
                    <a:pt x="5764" y="7247"/>
                    <a:pt x="5568" y="6905"/>
                  </a:cubicBezTo>
                  <a:cubicBezTo>
                    <a:pt x="5601" y="6903"/>
                    <a:pt x="5633" y="6902"/>
                    <a:pt x="5665" y="6901"/>
                  </a:cubicBezTo>
                  <a:cubicBezTo>
                    <a:pt x="5780" y="6896"/>
                    <a:pt x="5893" y="6875"/>
                    <a:pt x="5998" y="6843"/>
                  </a:cubicBezTo>
                  <a:cubicBezTo>
                    <a:pt x="6167" y="6914"/>
                    <a:pt x="6317" y="7024"/>
                    <a:pt x="6434" y="7165"/>
                  </a:cubicBezTo>
                  <a:cubicBezTo>
                    <a:pt x="6462" y="7197"/>
                    <a:pt x="6500" y="7215"/>
                    <a:pt x="6539" y="7215"/>
                  </a:cubicBezTo>
                  <a:cubicBezTo>
                    <a:pt x="6571" y="7215"/>
                    <a:pt x="6602" y="7204"/>
                    <a:pt x="6628" y="7183"/>
                  </a:cubicBezTo>
                  <a:cubicBezTo>
                    <a:pt x="6685" y="7134"/>
                    <a:pt x="6693" y="7048"/>
                    <a:pt x="6644" y="6989"/>
                  </a:cubicBezTo>
                  <a:cubicBezTo>
                    <a:pt x="6551" y="6877"/>
                    <a:pt x="6438" y="6779"/>
                    <a:pt x="6316" y="6701"/>
                  </a:cubicBezTo>
                  <a:cubicBezTo>
                    <a:pt x="6686" y="6474"/>
                    <a:pt x="6938" y="6074"/>
                    <a:pt x="6961" y="5610"/>
                  </a:cubicBezTo>
                  <a:cubicBezTo>
                    <a:pt x="6967" y="5519"/>
                    <a:pt x="6970" y="5427"/>
                    <a:pt x="6973" y="5337"/>
                  </a:cubicBezTo>
                  <a:cubicBezTo>
                    <a:pt x="7250" y="5276"/>
                    <a:pt x="7458" y="5030"/>
                    <a:pt x="7458" y="4736"/>
                  </a:cubicBezTo>
                  <a:cubicBezTo>
                    <a:pt x="7458" y="4441"/>
                    <a:pt x="7246" y="4188"/>
                    <a:pt x="6963" y="4132"/>
                  </a:cubicBezTo>
                  <a:cubicBezTo>
                    <a:pt x="6947" y="3786"/>
                    <a:pt x="6918" y="3440"/>
                    <a:pt x="6878" y="3097"/>
                  </a:cubicBezTo>
                  <a:cubicBezTo>
                    <a:pt x="7200" y="2754"/>
                    <a:pt x="7455" y="2370"/>
                    <a:pt x="7534" y="2087"/>
                  </a:cubicBezTo>
                  <a:cubicBezTo>
                    <a:pt x="7584" y="1909"/>
                    <a:pt x="7570" y="1766"/>
                    <a:pt x="7492" y="1663"/>
                  </a:cubicBezTo>
                  <a:cubicBezTo>
                    <a:pt x="7419" y="1567"/>
                    <a:pt x="7320" y="1517"/>
                    <a:pt x="7205" y="1517"/>
                  </a:cubicBezTo>
                  <a:lnTo>
                    <a:pt x="7203" y="1517"/>
                  </a:lnTo>
                  <a:cubicBezTo>
                    <a:pt x="7056" y="1517"/>
                    <a:pt x="6901" y="1602"/>
                    <a:pt x="6765" y="1710"/>
                  </a:cubicBezTo>
                  <a:cubicBezTo>
                    <a:pt x="6771" y="1591"/>
                    <a:pt x="6750" y="1493"/>
                    <a:pt x="6703" y="1418"/>
                  </a:cubicBezTo>
                  <a:cubicBezTo>
                    <a:pt x="6656" y="1342"/>
                    <a:pt x="6558" y="1252"/>
                    <a:pt x="6364" y="1252"/>
                  </a:cubicBezTo>
                  <a:cubicBezTo>
                    <a:pt x="6107" y="1252"/>
                    <a:pt x="5904" y="1398"/>
                    <a:pt x="5756" y="1565"/>
                  </a:cubicBezTo>
                  <a:cubicBezTo>
                    <a:pt x="5741" y="1497"/>
                    <a:pt x="5717" y="1435"/>
                    <a:pt x="5677" y="1383"/>
                  </a:cubicBezTo>
                  <a:cubicBezTo>
                    <a:pt x="5613" y="1298"/>
                    <a:pt x="5517" y="1252"/>
                    <a:pt x="5402" y="1252"/>
                  </a:cubicBezTo>
                  <a:cubicBezTo>
                    <a:pt x="5178" y="1252"/>
                    <a:pt x="5002" y="1438"/>
                    <a:pt x="4827" y="1662"/>
                  </a:cubicBezTo>
                  <a:cubicBezTo>
                    <a:pt x="4754" y="1621"/>
                    <a:pt x="4651" y="1567"/>
                    <a:pt x="4531" y="1518"/>
                  </a:cubicBezTo>
                  <a:cubicBezTo>
                    <a:pt x="4474" y="1495"/>
                    <a:pt x="4417" y="1475"/>
                    <a:pt x="4362" y="1457"/>
                  </a:cubicBezTo>
                  <a:cubicBezTo>
                    <a:pt x="4184" y="1400"/>
                    <a:pt x="4017" y="1371"/>
                    <a:pt x="3861" y="1371"/>
                  </a:cubicBezTo>
                  <a:cubicBezTo>
                    <a:pt x="3840" y="1371"/>
                    <a:pt x="3819" y="1372"/>
                    <a:pt x="3797" y="1373"/>
                  </a:cubicBezTo>
                  <a:lnTo>
                    <a:pt x="3791" y="1373"/>
                  </a:lnTo>
                  <a:cubicBezTo>
                    <a:pt x="3767" y="1375"/>
                    <a:pt x="3741" y="1377"/>
                    <a:pt x="3715" y="1380"/>
                  </a:cubicBezTo>
                  <a:cubicBezTo>
                    <a:pt x="3418" y="1418"/>
                    <a:pt x="3183" y="1570"/>
                    <a:pt x="3016" y="1830"/>
                  </a:cubicBezTo>
                  <a:cubicBezTo>
                    <a:pt x="2990" y="1821"/>
                    <a:pt x="2961" y="1813"/>
                    <a:pt x="2931" y="1803"/>
                  </a:cubicBezTo>
                  <a:cubicBezTo>
                    <a:pt x="2953" y="1699"/>
                    <a:pt x="2966" y="1592"/>
                    <a:pt x="2966" y="1483"/>
                  </a:cubicBezTo>
                  <a:cubicBezTo>
                    <a:pt x="2966" y="797"/>
                    <a:pt x="2501" y="205"/>
                    <a:pt x="1834" y="43"/>
                  </a:cubicBezTo>
                  <a:lnTo>
                    <a:pt x="1804" y="35"/>
                  </a:lnTo>
                  <a:cubicBezTo>
                    <a:pt x="1699" y="13"/>
                    <a:pt x="1591" y="0"/>
                    <a:pt x="14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8"/>
            <p:cNvSpPr/>
            <p:nvPr/>
          </p:nvSpPr>
          <p:spPr>
            <a:xfrm>
              <a:off x="2066175" y="2997825"/>
              <a:ext cx="17250" cy="16575"/>
            </a:xfrm>
            <a:custGeom>
              <a:rect b="b" l="l" r="r" t="t"/>
              <a:pathLst>
                <a:path extrusionOk="0" h="663" w="690">
                  <a:moveTo>
                    <a:pt x="539" y="1"/>
                  </a:moveTo>
                  <a:cubicBezTo>
                    <a:pt x="504" y="1"/>
                    <a:pt x="469" y="14"/>
                    <a:pt x="442" y="40"/>
                  </a:cubicBezTo>
                  <a:lnTo>
                    <a:pt x="54" y="429"/>
                  </a:lnTo>
                  <a:cubicBezTo>
                    <a:pt x="1" y="483"/>
                    <a:pt x="1" y="569"/>
                    <a:pt x="54" y="623"/>
                  </a:cubicBezTo>
                  <a:cubicBezTo>
                    <a:pt x="81" y="650"/>
                    <a:pt x="116" y="663"/>
                    <a:pt x="151" y="663"/>
                  </a:cubicBezTo>
                  <a:cubicBezTo>
                    <a:pt x="186" y="663"/>
                    <a:pt x="221" y="650"/>
                    <a:pt x="248" y="623"/>
                  </a:cubicBezTo>
                  <a:lnTo>
                    <a:pt x="636" y="235"/>
                  </a:lnTo>
                  <a:cubicBezTo>
                    <a:pt x="689" y="181"/>
                    <a:pt x="689" y="94"/>
                    <a:pt x="636" y="40"/>
                  </a:cubicBezTo>
                  <a:cubicBezTo>
                    <a:pt x="609" y="14"/>
                    <a:pt x="574" y="1"/>
                    <a:pt x="5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8"/>
            <p:cNvSpPr/>
            <p:nvPr/>
          </p:nvSpPr>
          <p:spPr>
            <a:xfrm>
              <a:off x="2066175" y="2960725"/>
              <a:ext cx="17250" cy="16600"/>
            </a:xfrm>
            <a:custGeom>
              <a:rect b="b" l="l" r="r" t="t"/>
              <a:pathLst>
                <a:path extrusionOk="0" h="664" w="690">
                  <a:moveTo>
                    <a:pt x="151" y="0"/>
                  </a:moveTo>
                  <a:cubicBezTo>
                    <a:pt x="116" y="0"/>
                    <a:pt x="81" y="14"/>
                    <a:pt x="54" y="40"/>
                  </a:cubicBezTo>
                  <a:cubicBezTo>
                    <a:pt x="1" y="94"/>
                    <a:pt x="1" y="181"/>
                    <a:pt x="54" y="235"/>
                  </a:cubicBezTo>
                  <a:lnTo>
                    <a:pt x="442" y="623"/>
                  </a:lnTo>
                  <a:cubicBezTo>
                    <a:pt x="469" y="650"/>
                    <a:pt x="504" y="663"/>
                    <a:pt x="539" y="663"/>
                  </a:cubicBezTo>
                  <a:cubicBezTo>
                    <a:pt x="574" y="663"/>
                    <a:pt x="609" y="650"/>
                    <a:pt x="636" y="623"/>
                  </a:cubicBezTo>
                  <a:cubicBezTo>
                    <a:pt x="689" y="570"/>
                    <a:pt x="689" y="482"/>
                    <a:pt x="636" y="429"/>
                  </a:cubicBezTo>
                  <a:lnTo>
                    <a:pt x="248" y="40"/>
                  </a:lnTo>
                  <a:cubicBezTo>
                    <a:pt x="221" y="14"/>
                    <a:pt x="186"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8"/>
            <p:cNvSpPr/>
            <p:nvPr/>
          </p:nvSpPr>
          <p:spPr>
            <a:xfrm>
              <a:off x="2056450" y="2984125"/>
              <a:ext cx="20975" cy="6900"/>
            </a:xfrm>
            <a:custGeom>
              <a:rect b="b" l="l" r="r" t="t"/>
              <a:pathLst>
                <a:path extrusionOk="0" h="276" w="839">
                  <a:moveTo>
                    <a:pt x="150" y="1"/>
                  </a:moveTo>
                  <a:cubicBezTo>
                    <a:pt x="118" y="1"/>
                    <a:pt x="85" y="13"/>
                    <a:pt x="59" y="37"/>
                  </a:cubicBezTo>
                  <a:cubicBezTo>
                    <a:pt x="3" y="89"/>
                    <a:pt x="0" y="176"/>
                    <a:pt x="52" y="231"/>
                  </a:cubicBezTo>
                  <a:cubicBezTo>
                    <a:pt x="79" y="259"/>
                    <a:pt x="115" y="275"/>
                    <a:pt x="153" y="275"/>
                  </a:cubicBezTo>
                  <a:lnTo>
                    <a:pt x="701" y="275"/>
                  </a:lnTo>
                  <a:cubicBezTo>
                    <a:pt x="777" y="275"/>
                    <a:pt x="838" y="213"/>
                    <a:pt x="838" y="138"/>
                  </a:cubicBezTo>
                  <a:cubicBezTo>
                    <a:pt x="838" y="62"/>
                    <a:pt x="777" y="1"/>
                    <a:pt x="701" y="1"/>
                  </a:cubicBezTo>
                  <a:lnTo>
                    <a:pt x="158" y="1"/>
                  </a:lnTo>
                  <a:cubicBezTo>
                    <a:pt x="155" y="1"/>
                    <a:pt x="153" y="1"/>
                    <a:pt x="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 name="Google Shape;2297;p78"/>
          <p:cNvGrpSpPr/>
          <p:nvPr/>
        </p:nvGrpSpPr>
        <p:grpSpPr>
          <a:xfrm>
            <a:off x="2421304" y="3343120"/>
            <a:ext cx="346910" cy="425404"/>
            <a:chOff x="2582000" y="2953075"/>
            <a:chExt cx="190150" cy="233175"/>
          </a:xfrm>
        </p:grpSpPr>
        <p:sp>
          <p:nvSpPr>
            <p:cNvPr id="2298" name="Google Shape;2298;p78"/>
            <p:cNvSpPr/>
            <p:nvPr/>
          </p:nvSpPr>
          <p:spPr>
            <a:xfrm>
              <a:off x="2582000" y="2953075"/>
              <a:ext cx="190150" cy="233175"/>
            </a:xfrm>
            <a:custGeom>
              <a:rect b="b" l="l" r="r" t="t"/>
              <a:pathLst>
                <a:path extrusionOk="0" h="9327" w="7606">
                  <a:moveTo>
                    <a:pt x="3803" y="1"/>
                  </a:moveTo>
                  <a:cubicBezTo>
                    <a:pt x="2806" y="1"/>
                    <a:pt x="1810" y="64"/>
                    <a:pt x="820" y="190"/>
                  </a:cubicBezTo>
                  <a:cubicBezTo>
                    <a:pt x="353" y="250"/>
                    <a:pt x="1" y="651"/>
                    <a:pt x="1" y="1124"/>
                  </a:cubicBezTo>
                  <a:lnTo>
                    <a:pt x="1" y="8203"/>
                  </a:lnTo>
                  <a:cubicBezTo>
                    <a:pt x="1" y="8676"/>
                    <a:pt x="353" y="9077"/>
                    <a:pt x="820" y="9137"/>
                  </a:cubicBezTo>
                  <a:cubicBezTo>
                    <a:pt x="1809" y="9264"/>
                    <a:pt x="2806" y="9327"/>
                    <a:pt x="3804" y="9327"/>
                  </a:cubicBezTo>
                  <a:cubicBezTo>
                    <a:pt x="4472" y="9327"/>
                    <a:pt x="5141" y="9298"/>
                    <a:pt x="5806" y="9241"/>
                  </a:cubicBezTo>
                  <a:cubicBezTo>
                    <a:pt x="5883" y="9235"/>
                    <a:pt x="5941" y="9166"/>
                    <a:pt x="5934" y="9089"/>
                  </a:cubicBezTo>
                  <a:cubicBezTo>
                    <a:pt x="5928" y="9015"/>
                    <a:pt x="5867" y="8959"/>
                    <a:pt x="5794" y="8959"/>
                  </a:cubicBezTo>
                  <a:cubicBezTo>
                    <a:pt x="5790" y="8959"/>
                    <a:pt x="5785" y="8960"/>
                    <a:pt x="5781" y="8960"/>
                  </a:cubicBezTo>
                  <a:cubicBezTo>
                    <a:pt x="5125" y="9016"/>
                    <a:pt x="4466" y="9044"/>
                    <a:pt x="3806" y="9044"/>
                  </a:cubicBezTo>
                  <a:cubicBezTo>
                    <a:pt x="2820" y="9044"/>
                    <a:pt x="1833" y="8982"/>
                    <a:pt x="856" y="8857"/>
                  </a:cubicBezTo>
                  <a:cubicBezTo>
                    <a:pt x="530" y="8816"/>
                    <a:pt x="283" y="8535"/>
                    <a:pt x="283" y="8203"/>
                  </a:cubicBezTo>
                  <a:lnTo>
                    <a:pt x="283" y="1124"/>
                  </a:lnTo>
                  <a:cubicBezTo>
                    <a:pt x="283" y="793"/>
                    <a:pt x="530" y="512"/>
                    <a:pt x="856" y="470"/>
                  </a:cubicBezTo>
                  <a:cubicBezTo>
                    <a:pt x="1834" y="345"/>
                    <a:pt x="2818" y="283"/>
                    <a:pt x="3803" y="283"/>
                  </a:cubicBezTo>
                  <a:cubicBezTo>
                    <a:pt x="4787" y="283"/>
                    <a:pt x="5771" y="345"/>
                    <a:pt x="6749" y="470"/>
                  </a:cubicBezTo>
                  <a:cubicBezTo>
                    <a:pt x="7076" y="512"/>
                    <a:pt x="7322" y="793"/>
                    <a:pt x="7322" y="1124"/>
                  </a:cubicBezTo>
                  <a:lnTo>
                    <a:pt x="7322" y="8203"/>
                  </a:lnTo>
                  <a:cubicBezTo>
                    <a:pt x="7322" y="8535"/>
                    <a:pt x="7076" y="8816"/>
                    <a:pt x="6749" y="8857"/>
                  </a:cubicBezTo>
                  <a:cubicBezTo>
                    <a:pt x="6613" y="8875"/>
                    <a:pt x="6475" y="8891"/>
                    <a:pt x="6340" y="8905"/>
                  </a:cubicBezTo>
                  <a:cubicBezTo>
                    <a:pt x="6262" y="8914"/>
                    <a:pt x="6206" y="8984"/>
                    <a:pt x="6214" y="9061"/>
                  </a:cubicBezTo>
                  <a:cubicBezTo>
                    <a:pt x="6222" y="9133"/>
                    <a:pt x="6284" y="9187"/>
                    <a:pt x="6355" y="9187"/>
                  </a:cubicBezTo>
                  <a:cubicBezTo>
                    <a:pt x="6360" y="9187"/>
                    <a:pt x="6365" y="9187"/>
                    <a:pt x="6370" y="9187"/>
                  </a:cubicBezTo>
                  <a:cubicBezTo>
                    <a:pt x="6508" y="9171"/>
                    <a:pt x="6647" y="9155"/>
                    <a:pt x="6785" y="9137"/>
                  </a:cubicBezTo>
                  <a:cubicBezTo>
                    <a:pt x="7252" y="9077"/>
                    <a:pt x="7605" y="8676"/>
                    <a:pt x="7605" y="8203"/>
                  </a:cubicBezTo>
                  <a:lnTo>
                    <a:pt x="7605" y="1124"/>
                  </a:lnTo>
                  <a:cubicBezTo>
                    <a:pt x="7605" y="651"/>
                    <a:pt x="7252" y="250"/>
                    <a:pt x="6785" y="190"/>
                  </a:cubicBezTo>
                  <a:cubicBezTo>
                    <a:pt x="5795" y="64"/>
                    <a:pt x="4799" y="1"/>
                    <a:pt x="38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8"/>
            <p:cNvSpPr/>
            <p:nvPr/>
          </p:nvSpPr>
          <p:spPr>
            <a:xfrm>
              <a:off x="2599075" y="2975250"/>
              <a:ext cx="156000" cy="169975"/>
            </a:xfrm>
            <a:custGeom>
              <a:rect b="b" l="l" r="r" t="t"/>
              <a:pathLst>
                <a:path extrusionOk="0" h="6799" w="6240">
                  <a:moveTo>
                    <a:pt x="709" y="1"/>
                  </a:moveTo>
                  <a:cubicBezTo>
                    <a:pt x="319" y="1"/>
                    <a:pt x="0" y="319"/>
                    <a:pt x="0" y="710"/>
                  </a:cubicBezTo>
                  <a:lnTo>
                    <a:pt x="0" y="990"/>
                  </a:lnTo>
                  <a:cubicBezTo>
                    <a:pt x="0" y="1069"/>
                    <a:pt x="63" y="1132"/>
                    <a:pt x="141" y="1132"/>
                  </a:cubicBezTo>
                  <a:cubicBezTo>
                    <a:pt x="220" y="1132"/>
                    <a:pt x="282" y="1069"/>
                    <a:pt x="282" y="990"/>
                  </a:cubicBezTo>
                  <a:lnTo>
                    <a:pt x="282" y="710"/>
                  </a:lnTo>
                  <a:cubicBezTo>
                    <a:pt x="282" y="476"/>
                    <a:pt x="474" y="284"/>
                    <a:pt x="710" y="284"/>
                  </a:cubicBezTo>
                  <a:lnTo>
                    <a:pt x="5530" y="284"/>
                  </a:lnTo>
                  <a:cubicBezTo>
                    <a:pt x="5766" y="284"/>
                    <a:pt x="5958" y="476"/>
                    <a:pt x="5958" y="710"/>
                  </a:cubicBezTo>
                  <a:lnTo>
                    <a:pt x="5958" y="6089"/>
                  </a:lnTo>
                  <a:cubicBezTo>
                    <a:pt x="5958" y="6324"/>
                    <a:pt x="5766" y="6515"/>
                    <a:pt x="5530" y="6515"/>
                  </a:cubicBezTo>
                  <a:lnTo>
                    <a:pt x="710" y="6515"/>
                  </a:lnTo>
                  <a:cubicBezTo>
                    <a:pt x="474" y="6515"/>
                    <a:pt x="282" y="6324"/>
                    <a:pt x="282" y="6089"/>
                  </a:cubicBezTo>
                  <a:lnTo>
                    <a:pt x="282" y="1556"/>
                  </a:lnTo>
                  <a:cubicBezTo>
                    <a:pt x="282" y="1478"/>
                    <a:pt x="220" y="1415"/>
                    <a:pt x="141" y="1415"/>
                  </a:cubicBezTo>
                  <a:cubicBezTo>
                    <a:pt x="63" y="1415"/>
                    <a:pt x="0" y="1477"/>
                    <a:pt x="0" y="1556"/>
                  </a:cubicBezTo>
                  <a:lnTo>
                    <a:pt x="0" y="6089"/>
                  </a:lnTo>
                  <a:cubicBezTo>
                    <a:pt x="0" y="6480"/>
                    <a:pt x="319" y="6798"/>
                    <a:pt x="709" y="6798"/>
                  </a:cubicBezTo>
                  <a:lnTo>
                    <a:pt x="5530" y="6798"/>
                  </a:lnTo>
                  <a:cubicBezTo>
                    <a:pt x="5922" y="6798"/>
                    <a:pt x="6240" y="6480"/>
                    <a:pt x="6240" y="6089"/>
                  </a:cubicBezTo>
                  <a:lnTo>
                    <a:pt x="6240" y="710"/>
                  </a:lnTo>
                  <a:cubicBezTo>
                    <a:pt x="6240" y="319"/>
                    <a:pt x="5922" y="1"/>
                    <a:pt x="5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8"/>
            <p:cNvSpPr/>
            <p:nvPr/>
          </p:nvSpPr>
          <p:spPr>
            <a:xfrm>
              <a:off x="2611425" y="3151075"/>
              <a:ext cx="61300" cy="18750"/>
            </a:xfrm>
            <a:custGeom>
              <a:rect b="b" l="l" r="r" t="t"/>
              <a:pathLst>
                <a:path extrusionOk="0" h="750" w="2452">
                  <a:moveTo>
                    <a:pt x="2075" y="282"/>
                  </a:moveTo>
                  <a:cubicBezTo>
                    <a:pt x="2127" y="282"/>
                    <a:pt x="2168" y="323"/>
                    <a:pt x="2168" y="375"/>
                  </a:cubicBezTo>
                  <a:cubicBezTo>
                    <a:pt x="2168" y="425"/>
                    <a:pt x="2127" y="468"/>
                    <a:pt x="2075" y="468"/>
                  </a:cubicBezTo>
                  <a:lnTo>
                    <a:pt x="376" y="468"/>
                  </a:lnTo>
                  <a:cubicBezTo>
                    <a:pt x="325" y="468"/>
                    <a:pt x="284" y="425"/>
                    <a:pt x="284" y="375"/>
                  </a:cubicBezTo>
                  <a:cubicBezTo>
                    <a:pt x="284" y="323"/>
                    <a:pt x="325" y="282"/>
                    <a:pt x="376" y="282"/>
                  </a:cubicBezTo>
                  <a:close/>
                  <a:moveTo>
                    <a:pt x="376" y="0"/>
                  </a:moveTo>
                  <a:cubicBezTo>
                    <a:pt x="169" y="0"/>
                    <a:pt x="1" y="168"/>
                    <a:pt x="1" y="375"/>
                  </a:cubicBezTo>
                  <a:cubicBezTo>
                    <a:pt x="1" y="582"/>
                    <a:pt x="169" y="750"/>
                    <a:pt x="376" y="750"/>
                  </a:cubicBezTo>
                  <a:lnTo>
                    <a:pt x="2075" y="750"/>
                  </a:lnTo>
                  <a:cubicBezTo>
                    <a:pt x="2282" y="750"/>
                    <a:pt x="2451" y="582"/>
                    <a:pt x="2451" y="375"/>
                  </a:cubicBezTo>
                  <a:cubicBezTo>
                    <a:pt x="2451" y="168"/>
                    <a:pt x="2282" y="0"/>
                    <a:pt x="2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8"/>
            <p:cNvSpPr/>
            <p:nvPr/>
          </p:nvSpPr>
          <p:spPr>
            <a:xfrm>
              <a:off x="2681450" y="3151075"/>
              <a:ext cx="61250" cy="18750"/>
            </a:xfrm>
            <a:custGeom>
              <a:rect b="b" l="l" r="r" t="t"/>
              <a:pathLst>
                <a:path extrusionOk="0" h="750" w="2450">
                  <a:moveTo>
                    <a:pt x="2075" y="282"/>
                  </a:moveTo>
                  <a:cubicBezTo>
                    <a:pt x="2125" y="282"/>
                    <a:pt x="2167" y="323"/>
                    <a:pt x="2167" y="375"/>
                  </a:cubicBezTo>
                  <a:cubicBezTo>
                    <a:pt x="2167" y="425"/>
                    <a:pt x="2125" y="468"/>
                    <a:pt x="2075" y="468"/>
                  </a:cubicBezTo>
                  <a:lnTo>
                    <a:pt x="375" y="468"/>
                  </a:lnTo>
                  <a:cubicBezTo>
                    <a:pt x="323" y="468"/>
                    <a:pt x="282" y="425"/>
                    <a:pt x="282" y="375"/>
                  </a:cubicBezTo>
                  <a:cubicBezTo>
                    <a:pt x="282" y="323"/>
                    <a:pt x="324" y="282"/>
                    <a:pt x="375" y="282"/>
                  </a:cubicBezTo>
                  <a:close/>
                  <a:moveTo>
                    <a:pt x="375" y="0"/>
                  </a:moveTo>
                  <a:cubicBezTo>
                    <a:pt x="168" y="0"/>
                    <a:pt x="0" y="168"/>
                    <a:pt x="0" y="375"/>
                  </a:cubicBezTo>
                  <a:cubicBezTo>
                    <a:pt x="0" y="582"/>
                    <a:pt x="168" y="750"/>
                    <a:pt x="375" y="750"/>
                  </a:cubicBezTo>
                  <a:lnTo>
                    <a:pt x="2075" y="750"/>
                  </a:lnTo>
                  <a:cubicBezTo>
                    <a:pt x="2282" y="750"/>
                    <a:pt x="2450" y="582"/>
                    <a:pt x="2450" y="375"/>
                  </a:cubicBezTo>
                  <a:cubicBezTo>
                    <a:pt x="2450" y="168"/>
                    <a:pt x="2282" y="0"/>
                    <a:pt x="2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8"/>
            <p:cNvSpPr/>
            <p:nvPr/>
          </p:nvSpPr>
          <p:spPr>
            <a:xfrm>
              <a:off x="2637400" y="2991475"/>
              <a:ext cx="100775" cy="7075"/>
            </a:xfrm>
            <a:custGeom>
              <a:rect b="b" l="l" r="r" t="t"/>
              <a:pathLst>
                <a:path extrusionOk="0" h="283" w="4031">
                  <a:moveTo>
                    <a:pt x="142" y="1"/>
                  </a:moveTo>
                  <a:cubicBezTo>
                    <a:pt x="64" y="1"/>
                    <a:pt x="0" y="63"/>
                    <a:pt x="0" y="142"/>
                  </a:cubicBezTo>
                  <a:cubicBezTo>
                    <a:pt x="0" y="220"/>
                    <a:pt x="63" y="283"/>
                    <a:pt x="142" y="283"/>
                  </a:cubicBezTo>
                  <a:lnTo>
                    <a:pt x="3889" y="283"/>
                  </a:lnTo>
                  <a:cubicBezTo>
                    <a:pt x="3968" y="283"/>
                    <a:pt x="4030" y="220"/>
                    <a:pt x="4030" y="142"/>
                  </a:cubicBezTo>
                  <a:cubicBezTo>
                    <a:pt x="4030" y="63"/>
                    <a:pt x="3968" y="1"/>
                    <a:pt x="38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8"/>
            <p:cNvSpPr/>
            <p:nvPr/>
          </p:nvSpPr>
          <p:spPr>
            <a:xfrm>
              <a:off x="2615950" y="3121550"/>
              <a:ext cx="66800" cy="7100"/>
            </a:xfrm>
            <a:custGeom>
              <a:rect b="b" l="l" r="r" t="t"/>
              <a:pathLst>
                <a:path extrusionOk="0" h="284" w="2672">
                  <a:moveTo>
                    <a:pt x="142" y="0"/>
                  </a:moveTo>
                  <a:cubicBezTo>
                    <a:pt x="65" y="0"/>
                    <a:pt x="1" y="64"/>
                    <a:pt x="1" y="142"/>
                  </a:cubicBezTo>
                  <a:cubicBezTo>
                    <a:pt x="1" y="221"/>
                    <a:pt x="64" y="283"/>
                    <a:pt x="142" y="283"/>
                  </a:cubicBezTo>
                  <a:lnTo>
                    <a:pt x="2531" y="283"/>
                  </a:lnTo>
                  <a:cubicBezTo>
                    <a:pt x="2608" y="283"/>
                    <a:pt x="2672" y="221"/>
                    <a:pt x="2672" y="142"/>
                  </a:cubicBezTo>
                  <a:cubicBezTo>
                    <a:pt x="2672" y="64"/>
                    <a:pt x="2608" y="0"/>
                    <a:pt x="25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8"/>
            <p:cNvSpPr/>
            <p:nvPr/>
          </p:nvSpPr>
          <p:spPr>
            <a:xfrm>
              <a:off x="2615950" y="3099875"/>
              <a:ext cx="122225" cy="7100"/>
            </a:xfrm>
            <a:custGeom>
              <a:rect b="b" l="l" r="r" t="t"/>
              <a:pathLst>
                <a:path extrusionOk="0" h="284" w="4889">
                  <a:moveTo>
                    <a:pt x="142" y="0"/>
                  </a:moveTo>
                  <a:cubicBezTo>
                    <a:pt x="65" y="0"/>
                    <a:pt x="1" y="64"/>
                    <a:pt x="1" y="141"/>
                  </a:cubicBezTo>
                  <a:cubicBezTo>
                    <a:pt x="1" y="220"/>
                    <a:pt x="64" y="283"/>
                    <a:pt x="142" y="283"/>
                  </a:cubicBezTo>
                  <a:lnTo>
                    <a:pt x="4747" y="283"/>
                  </a:lnTo>
                  <a:cubicBezTo>
                    <a:pt x="4826" y="283"/>
                    <a:pt x="4888" y="220"/>
                    <a:pt x="4888" y="141"/>
                  </a:cubicBezTo>
                  <a:cubicBezTo>
                    <a:pt x="4888" y="64"/>
                    <a:pt x="4826" y="0"/>
                    <a:pt x="47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8"/>
            <p:cNvSpPr/>
            <p:nvPr/>
          </p:nvSpPr>
          <p:spPr>
            <a:xfrm>
              <a:off x="2637400" y="3078200"/>
              <a:ext cx="100775" cy="7075"/>
            </a:xfrm>
            <a:custGeom>
              <a:rect b="b" l="l" r="r" t="t"/>
              <a:pathLst>
                <a:path extrusionOk="0" h="283" w="4031">
                  <a:moveTo>
                    <a:pt x="142" y="0"/>
                  </a:moveTo>
                  <a:cubicBezTo>
                    <a:pt x="64" y="0"/>
                    <a:pt x="0" y="63"/>
                    <a:pt x="0" y="141"/>
                  </a:cubicBezTo>
                  <a:cubicBezTo>
                    <a:pt x="0" y="220"/>
                    <a:pt x="63" y="282"/>
                    <a:pt x="142" y="282"/>
                  </a:cubicBezTo>
                  <a:lnTo>
                    <a:pt x="3889" y="282"/>
                  </a:lnTo>
                  <a:cubicBezTo>
                    <a:pt x="3968" y="282"/>
                    <a:pt x="4030" y="220"/>
                    <a:pt x="4030" y="141"/>
                  </a:cubicBezTo>
                  <a:cubicBezTo>
                    <a:pt x="4030" y="63"/>
                    <a:pt x="3968" y="0"/>
                    <a:pt x="38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8"/>
            <p:cNvSpPr/>
            <p:nvPr/>
          </p:nvSpPr>
          <p:spPr>
            <a:xfrm>
              <a:off x="2615950" y="3056525"/>
              <a:ext cx="38900" cy="7075"/>
            </a:xfrm>
            <a:custGeom>
              <a:rect b="b" l="l" r="r" t="t"/>
              <a:pathLst>
                <a:path extrusionOk="0" h="283" w="1556">
                  <a:moveTo>
                    <a:pt x="142" y="0"/>
                  </a:moveTo>
                  <a:cubicBezTo>
                    <a:pt x="65" y="0"/>
                    <a:pt x="1" y="63"/>
                    <a:pt x="1" y="141"/>
                  </a:cubicBezTo>
                  <a:cubicBezTo>
                    <a:pt x="1" y="220"/>
                    <a:pt x="64" y="283"/>
                    <a:pt x="142" y="283"/>
                  </a:cubicBezTo>
                  <a:lnTo>
                    <a:pt x="1413" y="283"/>
                  </a:lnTo>
                  <a:cubicBezTo>
                    <a:pt x="1492" y="283"/>
                    <a:pt x="1555" y="220"/>
                    <a:pt x="1555" y="141"/>
                  </a:cubicBezTo>
                  <a:cubicBezTo>
                    <a:pt x="1555" y="63"/>
                    <a:pt x="1492" y="0"/>
                    <a:pt x="1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8"/>
            <p:cNvSpPr/>
            <p:nvPr/>
          </p:nvSpPr>
          <p:spPr>
            <a:xfrm>
              <a:off x="2615950" y="3034825"/>
              <a:ext cx="122225" cy="7100"/>
            </a:xfrm>
            <a:custGeom>
              <a:rect b="b" l="l" r="r" t="t"/>
              <a:pathLst>
                <a:path extrusionOk="0" h="284" w="4889">
                  <a:moveTo>
                    <a:pt x="142" y="0"/>
                  </a:moveTo>
                  <a:cubicBezTo>
                    <a:pt x="65" y="0"/>
                    <a:pt x="1" y="64"/>
                    <a:pt x="1" y="143"/>
                  </a:cubicBezTo>
                  <a:cubicBezTo>
                    <a:pt x="1" y="221"/>
                    <a:pt x="64" y="284"/>
                    <a:pt x="142" y="284"/>
                  </a:cubicBezTo>
                  <a:lnTo>
                    <a:pt x="4747" y="284"/>
                  </a:lnTo>
                  <a:cubicBezTo>
                    <a:pt x="4826" y="284"/>
                    <a:pt x="4888" y="221"/>
                    <a:pt x="4888" y="143"/>
                  </a:cubicBezTo>
                  <a:cubicBezTo>
                    <a:pt x="4888" y="64"/>
                    <a:pt x="4826" y="0"/>
                    <a:pt x="47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8"/>
            <p:cNvSpPr/>
            <p:nvPr/>
          </p:nvSpPr>
          <p:spPr>
            <a:xfrm>
              <a:off x="2615950" y="3013150"/>
              <a:ext cx="122225" cy="7100"/>
            </a:xfrm>
            <a:custGeom>
              <a:rect b="b" l="l" r="r" t="t"/>
              <a:pathLst>
                <a:path extrusionOk="0" h="284" w="4889">
                  <a:moveTo>
                    <a:pt x="142" y="1"/>
                  </a:moveTo>
                  <a:cubicBezTo>
                    <a:pt x="65" y="1"/>
                    <a:pt x="1" y="64"/>
                    <a:pt x="1" y="142"/>
                  </a:cubicBezTo>
                  <a:cubicBezTo>
                    <a:pt x="1" y="220"/>
                    <a:pt x="65" y="284"/>
                    <a:pt x="142" y="284"/>
                  </a:cubicBezTo>
                  <a:lnTo>
                    <a:pt x="4747" y="284"/>
                  </a:lnTo>
                  <a:cubicBezTo>
                    <a:pt x="4826" y="284"/>
                    <a:pt x="4888" y="220"/>
                    <a:pt x="4888" y="142"/>
                  </a:cubicBezTo>
                  <a:cubicBezTo>
                    <a:pt x="4888" y="64"/>
                    <a:pt x="4826" y="1"/>
                    <a:pt x="4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 name="Google Shape;2309;p78"/>
          <p:cNvGrpSpPr/>
          <p:nvPr/>
        </p:nvGrpSpPr>
        <p:grpSpPr>
          <a:xfrm>
            <a:off x="3233551" y="3343120"/>
            <a:ext cx="309874" cy="425404"/>
            <a:chOff x="3074225" y="2953075"/>
            <a:chExt cx="169850" cy="233175"/>
          </a:xfrm>
        </p:grpSpPr>
        <p:sp>
          <p:nvSpPr>
            <p:cNvPr id="2310" name="Google Shape;2310;p78"/>
            <p:cNvSpPr/>
            <p:nvPr/>
          </p:nvSpPr>
          <p:spPr>
            <a:xfrm>
              <a:off x="3142625" y="3077750"/>
              <a:ext cx="33775" cy="15075"/>
            </a:xfrm>
            <a:custGeom>
              <a:rect b="b" l="l" r="r" t="t"/>
              <a:pathLst>
                <a:path extrusionOk="0" h="603" w="1351">
                  <a:moveTo>
                    <a:pt x="157" y="1"/>
                  </a:moveTo>
                  <a:cubicBezTo>
                    <a:pt x="137" y="1"/>
                    <a:pt x="117" y="5"/>
                    <a:pt x="97" y="14"/>
                  </a:cubicBezTo>
                  <a:cubicBezTo>
                    <a:pt x="29" y="46"/>
                    <a:pt x="1" y="127"/>
                    <a:pt x="32" y="195"/>
                  </a:cubicBezTo>
                  <a:cubicBezTo>
                    <a:pt x="150" y="443"/>
                    <a:pt x="402" y="602"/>
                    <a:pt x="676" y="602"/>
                  </a:cubicBezTo>
                  <a:cubicBezTo>
                    <a:pt x="949" y="602"/>
                    <a:pt x="1201" y="443"/>
                    <a:pt x="1318" y="195"/>
                  </a:cubicBezTo>
                  <a:cubicBezTo>
                    <a:pt x="1350" y="127"/>
                    <a:pt x="1321" y="46"/>
                    <a:pt x="1254" y="14"/>
                  </a:cubicBezTo>
                  <a:cubicBezTo>
                    <a:pt x="1234" y="5"/>
                    <a:pt x="1214" y="1"/>
                    <a:pt x="1195" y="1"/>
                  </a:cubicBezTo>
                  <a:cubicBezTo>
                    <a:pt x="1144" y="1"/>
                    <a:pt x="1095" y="29"/>
                    <a:pt x="1071" y="79"/>
                  </a:cubicBezTo>
                  <a:cubicBezTo>
                    <a:pt x="999" y="230"/>
                    <a:pt x="844" y="329"/>
                    <a:pt x="676" y="329"/>
                  </a:cubicBezTo>
                  <a:cubicBezTo>
                    <a:pt x="507" y="329"/>
                    <a:pt x="352" y="230"/>
                    <a:pt x="280" y="79"/>
                  </a:cubicBezTo>
                  <a:cubicBezTo>
                    <a:pt x="257" y="29"/>
                    <a:pt x="208" y="1"/>
                    <a:pt x="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8"/>
            <p:cNvSpPr/>
            <p:nvPr/>
          </p:nvSpPr>
          <p:spPr>
            <a:xfrm>
              <a:off x="3124200" y="3049250"/>
              <a:ext cx="11550" cy="17150"/>
            </a:xfrm>
            <a:custGeom>
              <a:rect b="b" l="l" r="r" t="t"/>
              <a:pathLst>
                <a:path extrusionOk="0" h="686" w="462">
                  <a:moveTo>
                    <a:pt x="231" y="0"/>
                  </a:moveTo>
                  <a:cubicBezTo>
                    <a:pt x="103" y="0"/>
                    <a:pt x="0" y="153"/>
                    <a:pt x="0" y="343"/>
                  </a:cubicBezTo>
                  <a:cubicBezTo>
                    <a:pt x="0" y="532"/>
                    <a:pt x="103" y="686"/>
                    <a:pt x="231" y="686"/>
                  </a:cubicBezTo>
                  <a:cubicBezTo>
                    <a:pt x="358" y="686"/>
                    <a:pt x="462" y="532"/>
                    <a:pt x="462" y="343"/>
                  </a:cubicBezTo>
                  <a:cubicBezTo>
                    <a:pt x="462" y="153"/>
                    <a:pt x="358" y="0"/>
                    <a:pt x="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8"/>
            <p:cNvSpPr/>
            <p:nvPr/>
          </p:nvSpPr>
          <p:spPr>
            <a:xfrm>
              <a:off x="3183300" y="3049250"/>
              <a:ext cx="11525" cy="17150"/>
            </a:xfrm>
            <a:custGeom>
              <a:rect b="b" l="l" r="r" t="t"/>
              <a:pathLst>
                <a:path extrusionOk="0" h="686" w="461">
                  <a:moveTo>
                    <a:pt x="231" y="0"/>
                  </a:moveTo>
                  <a:cubicBezTo>
                    <a:pt x="103" y="0"/>
                    <a:pt x="0" y="153"/>
                    <a:pt x="0" y="343"/>
                  </a:cubicBezTo>
                  <a:cubicBezTo>
                    <a:pt x="0" y="532"/>
                    <a:pt x="103" y="686"/>
                    <a:pt x="231" y="686"/>
                  </a:cubicBezTo>
                  <a:cubicBezTo>
                    <a:pt x="358" y="686"/>
                    <a:pt x="461" y="532"/>
                    <a:pt x="461" y="343"/>
                  </a:cubicBezTo>
                  <a:cubicBezTo>
                    <a:pt x="461" y="153"/>
                    <a:pt x="358" y="0"/>
                    <a:pt x="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8"/>
            <p:cNvSpPr/>
            <p:nvPr/>
          </p:nvSpPr>
          <p:spPr>
            <a:xfrm>
              <a:off x="3074225" y="2953075"/>
              <a:ext cx="169850" cy="233175"/>
            </a:xfrm>
            <a:custGeom>
              <a:rect b="b" l="l" r="r" t="t"/>
              <a:pathLst>
                <a:path extrusionOk="0" h="9327" w="6794">
                  <a:moveTo>
                    <a:pt x="728" y="3623"/>
                  </a:moveTo>
                  <a:lnTo>
                    <a:pt x="728" y="3623"/>
                  </a:lnTo>
                  <a:cubicBezTo>
                    <a:pt x="720" y="3886"/>
                    <a:pt x="717" y="4152"/>
                    <a:pt x="722" y="4416"/>
                  </a:cubicBezTo>
                  <a:cubicBezTo>
                    <a:pt x="558" y="4360"/>
                    <a:pt x="439" y="4203"/>
                    <a:pt x="439" y="4021"/>
                  </a:cubicBezTo>
                  <a:cubicBezTo>
                    <a:pt x="439" y="3836"/>
                    <a:pt x="561" y="3678"/>
                    <a:pt x="728" y="3623"/>
                  </a:cubicBezTo>
                  <a:close/>
                  <a:moveTo>
                    <a:pt x="6095" y="3623"/>
                  </a:moveTo>
                  <a:cubicBezTo>
                    <a:pt x="6262" y="3678"/>
                    <a:pt x="6383" y="3836"/>
                    <a:pt x="6383" y="4021"/>
                  </a:cubicBezTo>
                  <a:cubicBezTo>
                    <a:pt x="6383" y="4203"/>
                    <a:pt x="6265" y="4360"/>
                    <a:pt x="6101" y="4416"/>
                  </a:cubicBezTo>
                  <a:cubicBezTo>
                    <a:pt x="6105" y="4152"/>
                    <a:pt x="6103" y="3887"/>
                    <a:pt x="6095" y="3623"/>
                  </a:cubicBezTo>
                  <a:close/>
                  <a:moveTo>
                    <a:pt x="5410" y="274"/>
                  </a:moveTo>
                  <a:cubicBezTo>
                    <a:pt x="5517" y="274"/>
                    <a:pt x="5542" y="313"/>
                    <a:pt x="5552" y="328"/>
                  </a:cubicBezTo>
                  <a:cubicBezTo>
                    <a:pt x="5625" y="442"/>
                    <a:pt x="5548" y="754"/>
                    <a:pt x="5437" y="994"/>
                  </a:cubicBezTo>
                  <a:cubicBezTo>
                    <a:pt x="5409" y="1045"/>
                    <a:pt x="5418" y="1111"/>
                    <a:pt x="5461" y="1155"/>
                  </a:cubicBezTo>
                  <a:cubicBezTo>
                    <a:pt x="5488" y="1182"/>
                    <a:pt x="5523" y="1195"/>
                    <a:pt x="5558" y="1195"/>
                  </a:cubicBezTo>
                  <a:cubicBezTo>
                    <a:pt x="5592" y="1195"/>
                    <a:pt x="5627" y="1182"/>
                    <a:pt x="5653" y="1156"/>
                  </a:cubicBezTo>
                  <a:cubicBezTo>
                    <a:pt x="5657" y="1152"/>
                    <a:pt x="5662" y="1147"/>
                    <a:pt x="5666" y="1142"/>
                  </a:cubicBezTo>
                  <a:cubicBezTo>
                    <a:pt x="5808" y="959"/>
                    <a:pt x="6170" y="582"/>
                    <a:pt x="6383" y="582"/>
                  </a:cubicBezTo>
                  <a:cubicBezTo>
                    <a:pt x="6412" y="582"/>
                    <a:pt x="6446" y="588"/>
                    <a:pt x="6482" y="636"/>
                  </a:cubicBezTo>
                  <a:cubicBezTo>
                    <a:pt x="6505" y="665"/>
                    <a:pt x="6511" y="719"/>
                    <a:pt x="6501" y="789"/>
                  </a:cubicBezTo>
                  <a:cubicBezTo>
                    <a:pt x="6433" y="1227"/>
                    <a:pt x="5791" y="2030"/>
                    <a:pt x="5156" y="2476"/>
                  </a:cubicBezTo>
                  <a:cubicBezTo>
                    <a:pt x="5094" y="2519"/>
                    <a:pt x="5079" y="2603"/>
                    <a:pt x="5122" y="2665"/>
                  </a:cubicBezTo>
                  <a:cubicBezTo>
                    <a:pt x="5149" y="2703"/>
                    <a:pt x="5191" y="2724"/>
                    <a:pt x="5234" y="2724"/>
                  </a:cubicBezTo>
                  <a:cubicBezTo>
                    <a:pt x="5261" y="2724"/>
                    <a:pt x="5289" y="2715"/>
                    <a:pt x="5313" y="2699"/>
                  </a:cubicBezTo>
                  <a:cubicBezTo>
                    <a:pt x="5457" y="2598"/>
                    <a:pt x="5599" y="2482"/>
                    <a:pt x="5735" y="2357"/>
                  </a:cubicBezTo>
                  <a:cubicBezTo>
                    <a:pt x="5828" y="3243"/>
                    <a:pt x="5853" y="4137"/>
                    <a:pt x="5808" y="5022"/>
                  </a:cubicBezTo>
                  <a:lnTo>
                    <a:pt x="5808" y="5021"/>
                  </a:lnTo>
                  <a:cubicBezTo>
                    <a:pt x="5780" y="5556"/>
                    <a:pt x="5432" y="6000"/>
                    <a:pt x="4950" y="6168"/>
                  </a:cubicBezTo>
                  <a:cubicBezTo>
                    <a:pt x="4946" y="6169"/>
                    <a:pt x="4943" y="6171"/>
                    <a:pt x="4939" y="6172"/>
                  </a:cubicBezTo>
                  <a:cubicBezTo>
                    <a:pt x="4828" y="6210"/>
                    <a:pt x="4708" y="6233"/>
                    <a:pt x="4585" y="6239"/>
                  </a:cubicBezTo>
                  <a:cubicBezTo>
                    <a:pt x="4195" y="6257"/>
                    <a:pt x="3803" y="6266"/>
                    <a:pt x="3411" y="6266"/>
                  </a:cubicBezTo>
                  <a:cubicBezTo>
                    <a:pt x="3019" y="6266"/>
                    <a:pt x="2627" y="6257"/>
                    <a:pt x="2238" y="6239"/>
                  </a:cubicBezTo>
                  <a:cubicBezTo>
                    <a:pt x="2115" y="6233"/>
                    <a:pt x="1996" y="6210"/>
                    <a:pt x="1885" y="6172"/>
                  </a:cubicBezTo>
                  <a:cubicBezTo>
                    <a:pt x="1881" y="6171"/>
                    <a:pt x="1877" y="6169"/>
                    <a:pt x="1873" y="6168"/>
                  </a:cubicBezTo>
                  <a:cubicBezTo>
                    <a:pt x="1391" y="6000"/>
                    <a:pt x="1043" y="5556"/>
                    <a:pt x="1015" y="5021"/>
                  </a:cubicBezTo>
                  <a:cubicBezTo>
                    <a:pt x="990" y="4548"/>
                    <a:pt x="986" y="4068"/>
                    <a:pt x="1003" y="3594"/>
                  </a:cubicBezTo>
                  <a:cubicBezTo>
                    <a:pt x="1330" y="3551"/>
                    <a:pt x="1599" y="3344"/>
                    <a:pt x="1785" y="2989"/>
                  </a:cubicBezTo>
                  <a:cubicBezTo>
                    <a:pt x="1851" y="2865"/>
                    <a:pt x="1896" y="2740"/>
                    <a:pt x="1926" y="2639"/>
                  </a:cubicBezTo>
                  <a:cubicBezTo>
                    <a:pt x="2253" y="2891"/>
                    <a:pt x="2689" y="3066"/>
                    <a:pt x="3182" y="3138"/>
                  </a:cubicBezTo>
                  <a:cubicBezTo>
                    <a:pt x="3353" y="3163"/>
                    <a:pt x="3524" y="3175"/>
                    <a:pt x="3693" y="3175"/>
                  </a:cubicBezTo>
                  <a:cubicBezTo>
                    <a:pt x="4086" y="3175"/>
                    <a:pt x="4469" y="3108"/>
                    <a:pt x="4805" y="2978"/>
                  </a:cubicBezTo>
                  <a:cubicBezTo>
                    <a:pt x="4809" y="2977"/>
                    <a:pt x="4813" y="2975"/>
                    <a:pt x="4817" y="2973"/>
                  </a:cubicBezTo>
                  <a:cubicBezTo>
                    <a:pt x="4831" y="2966"/>
                    <a:pt x="4844" y="2956"/>
                    <a:pt x="4854" y="2946"/>
                  </a:cubicBezTo>
                  <a:cubicBezTo>
                    <a:pt x="4907" y="2892"/>
                    <a:pt x="4906" y="2805"/>
                    <a:pt x="4852" y="2753"/>
                  </a:cubicBezTo>
                  <a:cubicBezTo>
                    <a:pt x="4826" y="2726"/>
                    <a:pt x="4791" y="2714"/>
                    <a:pt x="4757" y="2714"/>
                  </a:cubicBezTo>
                  <a:cubicBezTo>
                    <a:pt x="4738" y="2714"/>
                    <a:pt x="4719" y="2718"/>
                    <a:pt x="4702" y="2725"/>
                  </a:cubicBezTo>
                  <a:cubicBezTo>
                    <a:pt x="4401" y="2841"/>
                    <a:pt x="4047" y="2901"/>
                    <a:pt x="3687" y="2901"/>
                  </a:cubicBezTo>
                  <a:cubicBezTo>
                    <a:pt x="3532" y="2901"/>
                    <a:pt x="3375" y="2889"/>
                    <a:pt x="3221" y="2867"/>
                  </a:cubicBezTo>
                  <a:cubicBezTo>
                    <a:pt x="2690" y="2790"/>
                    <a:pt x="2236" y="2584"/>
                    <a:pt x="1942" y="2290"/>
                  </a:cubicBezTo>
                  <a:cubicBezTo>
                    <a:pt x="1916" y="2265"/>
                    <a:pt x="1881" y="2250"/>
                    <a:pt x="1845" y="2250"/>
                  </a:cubicBezTo>
                  <a:cubicBezTo>
                    <a:pt x="1831" y="2250"/>
                    <a:pt x="1816" y="2253"/>
                    <a:pt x="1803" y="2257"/>
                  </a:cubicBezTo>
                  <a:cubicBezTo>
                    <a:pt x="1753" y="2274"/>
                    <a:pt x="1717" y="2316"/>
                    <a:pt x="1710" y="2367"/>
                  </a:cubicBezTo>
                  <a:cubicBezTo>
                    <a:pt x="1709" y="2377"/>
                    <a:pt x="1562" y="3329"/>
                    <a:pt x="870" y="3329"/>
                  </a:cubicBezTo>
                  <a:lnTo>
                    <a:pt x="857" y="3329"/>
                  </a:lnTo>
                  <a:cubicBezTo>
                    <a:pt x="768" y="3329"/>
                    <a:pt x="682" y="3347"/>
                    <a:pt x="603" y="3378"/>
                  </a:cubicBezTo>
                  <a:cubicBezTo>
                    <a:pt x="220" y="1777"/>
                    <a:pt x="435" y="1191"/>
                    <a:pt x="691" y="983"/>
                  </a:cubicBezTo>
                  <a:cubicBezTo>
                    <a:pt x="802" y="892"/>
                    <a:pt x="937" y="862"/>
                    <a:pt x="1065" y="862"/>
                  </a:cubicBezTo>
                  <a:cubicBezTo>
                    <a:pt x="1307" y="862"/>
                    <a:pt x="1529" y="968"/>
                    <a:pt x="1532" y="969"/>
                  </a:cubicBezTo>
                  <a:cubicBezTo>
                    <a:pt x="1551" y="979"/>
                    <a:pt x="1572" y="983"/>
                    <a:pt x="1592" y="983"/>
                  </a:cubicBezTo>
                  <a:cubicBezTo>
                    <a:pt x="1642" y="983"/>
                    <a:pt x="1689" y="956"/>
                    <a:pt x="1714" y="910"/>
                  </a:cubicBezTo>
                  <a:cubicBezTo>
                    <a:pt x="1864" y="617"/>
                    <a:pt x="2080" y="458"/>
                    <a:pt x="2372" y="421"/>
                  </a:cubicBezTo>
                  <a:cubicBezTo>
                    <a:pt x="2394" y="417"/>
                    <a:pt x="2416" y="415"/>
                    <a:pt x="2438" y="414"/>
                  </a:cubicBezTo>
                  <a:cubicBezTo>
                    <a:pt x="2441" y="414"/>
                    <a:pt x="2444" y="413"/>
                    <a:pt x="2447" y="413"/>
                  </a:cubicBezTo>
                  <a:cubicBezTo>
                    <a:pt x="2466" y="412"/>
                    <a:pt x="2485" y="412"/>
                    <a:pt x="2504" y="412"/>
                  </a:cubicBezTo>
                  <a:cubicBezTo>
                    <a:pt x="2653" y="412"/>
                    <a:pt x="2818" y="440"/>
                    <a:pt x="2995" y="498"/>
                  </a:cubicBezTo>
                  <a:cubicBezTo>
                    <a:pt x="3053" y="516"/>
                    <a:pt x="3111" y="538"/>
                    <a:pt x="3169" y="562"/>
                  </a:cubicBezTo>
                  <a:cubicBezTo>
                    <a:pt x="3287" y="610"/>
                    <a:pt x="3389" y="661"/>
                    <a:pt x="3463" y="703"/>
                  </a:cubicBezTo>
                  <a:cubicBezTo>
                    <a:pt x="3288" y="933"/>
                    <a:pt x="3108" y="1155"/>
                    <a:pt x="2916" y="1226"/>
                  </a:cubicBezTo>
                  <a:cubicBezTo>
                    <a:pt x="2845" y="1251"/>
                    <a:pt x="2809" y="1331"/>
                    <a:pt x="2835" y="1401"/>
                  </a:cubicBezTo>
                  <a:cubicBezTo>
                    <a:pt x="2855" y="1456"/>
                    <a:pt x="2908" y="1490"/>
                    <a:pt x="2964" y="1490"/>
                  </a:cubicBezTo>
                  <a:cubicBezTo>
                    <a:pt x="2979" y="1490"/>
                    <a:pt x="2995" y="1488"/>
                    <a:pt x="3010" y="1482"/>
                  </a:cubicBezTo>
                  <a:cubicBezTo>
                    <a:pt x="3300" y="1375"/>
                    <a:pt x="3524" y="1077"/>
                    <a:pt x="3741" y="789"/>
                  </a:cubicBezTo>
                  <a:cubicBezTo>
                    <a:pt x="3933" y="536"/>
                    <a:pt x="4130" y="274"/>
                    <a:pt x="4292" y="274"/>
                  </a:cubicBezTo>
                  <a:cubicBezTo>
                    <a:pt x="4344" y="274"/>
                    <a:pt x="4364" y="292"/>
                    <a:pt x="4378" y="309"/>
                  </a:cubicBezTo>
                  <a:cubicBezTo>
                    <a:pt x="4461" y="419"/>
                    <a:pt x="4425" y="742"/>
                    <a:pt x="4372" y="936"/>
                  </a:cubicBezTo>
                  <a:cubicBezTo>
                    <a:pt x="4368" y="949"/>
                    <a:pt x="4366" y="961"/>
                    <a:pt x="4366" y="974"/>
                  </a:cubicBezTo>
                  <a:cubicBezTo>
                    <a:pt x="4366" y="1041"/>
                    <a:pt x="4416" y="1098"/>
                    <a:pt x="4482" y="1108"/>
                  </a:cubicBezTo>
                  <a:cubicBezTo>
                    <a:pt x="4489" y="1109"/>
                    <a:pt x="4496" y="1110"/>
                    <a:pt x="4503" y="1110"/>
                  </a:cubicBezTo>
                  <a:cubicBezTo>
                    <a:pt x="4559" y="1110"/>
                    <a:pt x="4611" y="1076"/>
                    <a:pt x="4631" y="1022"/>
                  </a:cubicBezTo>
                  <a:cubicBezTo>
                    <a:pt x="4640" y="998"/>
                    <a:pt x="4715" y="812"/>
                    <a:pt x="4852" y="627"/>
                  </a:cubicBezTo>
                  <a:cubicBezTo>
                    <a:pt x="5026" y="393"/>
                    <a:pt x="5214" y="274"/>
                    <a:pt x="5410" y="274"/>
                  </a:cubicBezTo>
                  <a:close/>
                  <a:moveTo>
                    <a:pt x="2802" y="6532"/>
                  </a:moveTo>
                  <a:lnTo>
                    <a:pt x="2802" y="6532"/>
                  </a:lnTo>
                  <a:cubicBezTo>
                    <a:pt x="3005" y="6536"/>
                    <a:pt x="3208" y="6539"/>
                    <a:pt x="3412" y="6539"/>
                  </a:cubicBezTo>
                  <a:cubicBezTo>
                    <a:pt x="3615" y="6539"/>
                    <a:pt x="3818" y="6536"/>
                    <a:pt x="4020" y="6532"/>
                  </a:cubicBezTo>
                  <a:lnTo>
                    <a:pt x="4020" y="6532"/>
                  </a:lnTo>
                  <a:cubicBezTo>
                    <a:pt x="3943" y="6722"/>
                    <a:pt x="3699" y="6861"/>
                    <a:pt x="3412" y="6861"/>
                  </a:cubicBezTo>
                  <a:cubicBezTo>
                    <a:pt x="3124" y="6861"/>
                    <a:pt x="2881" y="6722"/>
                    <a:pt x="2802" y="6532"/>
                  </a:cubicBezTo>
                  <a:close/>
                  <a:moveTo>
                    <a:pt x="4309" y="7301"/>
                  </a:moveTo>
                  <a:lnTo>
                    <a:pt x="4464" y="7354"/>
                  </a:lnTo>
                  <a:lnTo>
                    <a:pt x="4169" y="8229"/>
                  </a:lnTo>
                  <a:lnTo>
                    <a:pt x="4161" y="8229"/>
                  </a:lnTo>
                  <a:cubicBezTo>
                    <a:pt x="4103" y="8229"/>
                    <a:pt x="4045" y="8234"/>
                    <a:pt x="3990" y="8245"/>
                  </a:cubicBezTo>
                  <a:lnTo>
                    <a:pt x="4309" y="7301"/>
                  </a:lnTo>
                  <a:close/>
                  <a:moveTo>
                    <a:pt x="4986" y="6444"/>
                  </a:moveTo>
                  <a:cubicBezTo>
                    <a:pt x="5489" y="6651"/>
                    <a:pt x="5823" y="7147"/>
                    <a:pt x="5823" y="7693"/>
                  </a:cubicBezTo>
                  <a:lnTo>
                    <a:pt x="5823" y="7808"/>
                  </a:lnTo>
                  <a:lnTo>
                    <a:pt x="5083" y="7808"/>
                  </a:lnTo>
                  <a:lnTo>
                    <a:pt x="5083" y="7669"/>
                  </a:lnTo>
                  <a:cubicBezTo>
                    <a:pt x="5083" y="7594"/>
                    <a:pt x="5022" y="7533"/>
                    <a:pt x="4946" y="7533"/>
                  </a:cubicBezTo>
                  <a:cubicBezTo>
                    <a:pt x="4871" y="7533"/>
                    <a:pt x="4810" y="7594"/>
                    <a:pt x="4810" y="7669"/>
                  </a:cubicBezTo>
                  <a:lnTo>
                    <a:pt x="4810" y="8229"/>
                  </a:lnTo>
                  <a:lnTo>
                    <a:pt x="4457" y="8229"/>
                  </a:lnTo>
                  <a:lnTo>
                    <a:pt x="4767" y="7312"/>
                  </a:lnTo>
                  <a:cubicBezTo>
                    <a:pt x="4791" y="7241"/>
                    <a:pt x="4752" y="7162"/>
                    <a:pt x="4681" y="7139"/>
                  </a:cubicBezTo>
                  <a:lnTo>
                    <a:pt x="4268" y="6999"/>
                  </a:lnTo>
                  <a:cubicBezTo>
                    <a:pt x="4253" y="6994"/>
                    <a:pt x="4238" y="6992"/>
                    <a:pt x="4223" y="6992"/>
                  </a:cubicBezTo>
                  <a:cubicBezTo>
                    <a:pt x="4202" y="6992"/>
                    <a:pt x="4182" y="6996"/>
                    <a:pt x="4163" y="7006"/>
                  </a:cubicBezTo>
                  <a:cubicBezTo>
                    <a:pt x="4131" y="7021"/>
                    <a:pt x="4106" y="7050"/>
                    <a:pt x="4094" y="7084"/>
                  </a:cubicBezTo>
                  <a:lnTo>
                    <a:pt x="3652" y="8393"/>
                  </a:lnTo>
                  <a:cubicBezTo>
                    <a:pt x="3555" y="8462"/>
                    <a:pt x="3474" y="8549"/>
                    <a:pt x="3412" y="8651"/>
                  </a:cubicBezTo>
                  <a:cubicBezTo>
                    <a:pt x="3257" y="8398"/>
                    <a:pt x="2979" y="8229"/>
                    <a:pt x="2661" y="8229"/>
                  </a:cubicBezTo>
                  <a:lnTo>
                    <a:pt x="2014" y="8229"/>
                  </a:lnTo>
                  <a:lnTo>
                    <a:pt x="2014" y="7669"/>
                  </a:lnTo>
                  <a:cubicBezTo>
                    <a:pt x="2014" y="7594"/>
                    <a:pt x="1952" y="7533"/>
                    <a:pt x="1877" y="7533"/>
                  </a:cubicBezTo>
                  <a:cubicBezTo>
                    <a:pt x="1802" y="7533"/>
                    <a:pt x="1740" y="7594"/>
                    <a:pt x="1740" y="7669"/>
                  </a:cubicBezTo>
                  <a:lnTo>
                    <a:pt x="1740" y="7808"/>
                  </a:lnTo>
                  <a:lnTo>
                    <a:pt x="1000" y="7808"/>
                  </a:lnTo>
                  <a:lnTo>
                    <a:pt x="1000" y="7693"/>
                  </a:lnTo>
                  <a:cubicBezTo>
                    <a:pt x="1000" y="7147"/>
                    <a:pt x="1334" y="6651"/>
                    <a:pt x="1838" y="6444"/>
                  </a:cubicBezTo>
                  <a:cubicBezTo>
                    <a:pt x="1960" y="6482"/>
                    <a:pt x="2091" y="6505"/>
                    <a:pt x="2226" y="6512"/>
                  </a:cubicBezTo>
                  <a:cubicBezTo>
                    <a:pt x="2323" y="6516"/>
                    <a:pt x="2419" y="6520"/>
                    <a:pt x="2516" y="6523"/>
                  </a:cubicBezTo>
                  <a:cubicBezTo>
                    <a:pt x="2588" y="6869"/>
                    <a:pt x="2962" y="7134"/>
                    <a:pt x="3412" y="7134"/>
                  </a:cubicBezTo>
                  <a:cubicBezTo>
                    <a:pt x="3861" y="7134"/>
                    <a:pt x="4236" y="6869"/>
                    <a:pt x="4307" y="6523"/>
                  </a:cubicBezTo>
                  <a:cubicBezTo>
                    <a:pt x="4403" y="6520"/>
                    <a:pt x="4500" y="6516"/>
                    <a:pt x="4597" y="6512"/>
                  </a:cubicBezTo>
                  <a:cubicBezTo>
                    <a:pt x="4732" y="6505"/>
                    <a:pt x="4863" y="6482"/>
                    <a:pt x="4986" y="6444"/>
                  </a:cubicBezTo>
                  <a:close/>
                  <a:moveTo>
                    <a:pt x="5823" y="8081"/>
                  </a:moveTo>
                  <a:lnTo>
                    <a:pt x="5823" y="8758"/>
                  </a:lnTo>
                  <a:cubicBezTo>
                    <a:pt x="5823" y="8921"/>
                    <a:pt x="5690" y="9054"/>
                    <a:pt x="5528" y="9054"/>
                  </a:cubicBezTo>
                  <a:lnTo>
                    <a:pt x="3560" y="9054"/>
                  </a:lnTo>
                  <a:cubicBezTo>
                    <a:pt x="3586" y="8745"/>
                    <a:pt x="3846" y="8502"/>
                    <a:pt x="4161" y="8502"/>
                  </a:cubicBezTo>
                  <a:lnTo>
                    <a:pt x="4946" y="8502"/>
                  </a:lnTo>
                  <a:cubicBezTo>
                    <a:pt x="5022" y="8502"/>
                    <a:pt x="5083" y="8440"/>
                    <a:pt x="5083" y="8365"/>
                  </a:cubicBezTo>
                  <a:lnTo>
                    <a:pt x="5083" y="8081"/>
                  </a:lnTo>
                  <a:close/>
                  <a:moveTo>
                    <a:pt x="4292" y="0"/>
                  </a:moveTo>
                  <a:cubicBezTo>
                    <a:pt x="4039" y="0"/>
                    <a:pt x="3835" y="220"/>
                    <a:pt x="3631" y="483"/>
                  </a:cubicBezTo>
                  <a:cubicBezTo>
                    <a:pt x="3547" y="435"/>
                    <a:pt x="3422" y="369"/>
                    <a:pt x="3273" y="308"/>
                  </a:cubicBezTo>
                  <a:cubicBezTo>
                    <a:pt x="3209" y="282"/>
                    <a:pt x="3144" y="258"/>
                    <a:pt x="3079" y="237"/>
                  </a:cubicBezTo>
                  <a:cubicBezTo>
                    <a:pt x="2876" y="171"/>
                    <a:pt x="2683" y="139"/>
                    <a:pt x="2505" y="139"/>
                  </a:cubicBezTo>
                  <a:cubicBezTo>
                    <a:pt x="2480" y="139"/>
                    <a:pt x="2456" y="139"/>
                    <a:pt x="2432" y="140"/>
                  </a:cubicBezTo>
                  <a:lnTo>
                    <a:pt x="2425" y="140"/>
                  </a:lnTo>
                  <a:cubicBezTo>
                    <a:pt x="2396" y="143"/>
                    <a:pt x="2367" y="146"/>
                    <a:pt x="2338" y="149"/>
                  </a:cubicBezTo>
                  <a:cubicBezTo>
                    <a:pt x="1994" y="193"/>
                    <a:pt x="1724" y="369"/>
                    <a:pt x="1534" y="675"/>
                  </a:cubicBezTo>
                  <a:cubicBezTo>
                    <a:pt x="1425" y="636"/>
                    <a:pt x="1253" y="589"/>
                    <a:pt x="1065" y="589"/>
                  </a:cubicBezTo>
                  <a:cubicBezTo>
                    <a:pt x="885" y="589"/>
                    <a:pt x="689" y="632"/>
                    <a:pt x="520" y="770"/>
                  </a:cubicBezTo>
                  <a:cubicBezTo>
                    <a:pt x="53" y="1148"/>
                    <a:pt x="1" y="2080"/>
                    <a:pt x="362" y="3539"/>
                  </a:cubicBezTo>
                  <a:cubicBezTo>
                    <a:pt x="242" y="3664"/>
                    <a:pt x="167" y="3834"/>
                    <a:pt x="167" y="4020"/>
                  </a:cubicBezTo>
                  <a:cubicBezTo>
                    <a:pt x="167" y="4358"/>
                    <a:pt x="410" y="4639"/>
                    <a:pt x="729" y="4700"/>
                  </a:cubicBezTo>
                  <a:cubicBezTo>
                    <a:pt x="733" y="4812"/>
                    <a:pt x="737" y="4923"/>
                    <a:pt x="742" y="5034"/>
                  </a:cubicBezTo>
                  <a:cubicBezTo>
                    <a:pt x="771" y="5579"/>
                    <a:pt x="1072" y="6045"/>
                    <a:pt x="1513" y="6302"/>
                  </a:cubicBezTo>
                  <a:cubicBezTo>
                    <a:pt x="1034" y="6592"/>
                    <a:pt x="727" y="7119"/>
                    <a:pt x="727" y="7693"/>
                  </a:cubicBezTo>
                  <a:lnTo>
                    <a:pt x="727" y="8758"/>
                  </a:lnTo>
                  <a:cubicBezTo>
                    <a:pt x="727" y="9071"/>
                    <a:pt x="982" y="9327"/>
                    <a:pt x="1295" y="9327"/>
                  </a:cubicBezTo>
                  <a:lnTo>
                    <a:pt x="1483" y="9327"/>
                  </a:lnTo>
                  <a:cubicBezTo>
                    <a:pt x="1559" y="9327"/>
                    <a:pt x="1620" y="9265"/>
                    <a:pt x="1620" y="9190"/>
                  </a:cubicBezTo>
                  <a:cubicBezTo>
                    <a:pt x="1620" y="9114"/>
                    <a:pt x="1559" y="9054"/>
                    <a:pt x="1483" y="9054"/>
                  </a:cubicBezTo>
                  <a:lnTo>
                    <a:pt x="1295" y="9054"/>
                  </a:lnTo>
                  <a:cubicBezTo>
                    <a:pt x="1132" y="9054"/>
                    <a:pt x="1001" y="8921"/>
                    <a:pt x="1001" y="8758"/>
                  </a:cubicBezTo>
                  <a:lnTo>
                    <a:pt x="1001" y="8081"/>
                  </a:lnTo>
                  <a:lnTo>
                    <a:pt x="1741" y="8081"/>
                  </a:lnTo>
                  <a:lnTo>
                    <a:pt x="1741" y="8365"/>
                  </a:lnTo>
                  <a:cubicBezTo>
                    <a:pt x="1741" y="8440"/>
                    <a:pt x="1802" y="8502"/>
                    <a:pt x="1877" y="8502"/>
                  </a:cubicBezTo>
                  <a:lnTo>
                    <a:pt x="2662" y="8502"/>
                  </a:lnTo>
                  <a:cubicBezTo>
                    <a:pt x="2977" y="8502"/>
                    <a:pt x="3237" y="8745"/>
                    <a:pt x="3264" y="9053"/>
                  </a:cubicBezTo>
                  <a:lnTo>
                    <a:pt x="2030" y="9053"/>
                  </a:lnTo>
                  <a:cubicBezTo>
                    <a:pt x="1955" y="9053"/>
                    <a:pt x="1893" y="9114"/>
                    <a:pt x="1893" y="9190"/>
                  </a:cubicBezTo>
                  <a:cubicBezTo>
                    <a:pt x="1893" y="9265"/>
                    <a:pt x="1955" y="9327"/>
                    <a:pt x="2030" y="9327"/>
                  </a:cubicBezTo>
                  <a:lnTo>
                    <a:pt x="5528" y="9327"/>
                  </a:lnTo>
                  <a:cubicBezTo>
                    <a:pt x="5842" y="9327"/>
                    <a:pt x="6096" y="9071"/>
                    <a:pt x="6096" y="8758"/>
                  </a:cubicBezTo>
                  <a:lnTo>
                    <a:pt x="6096" y="7693"/>
                  </a:lnTo>
                  <a:cubicBezTo>
                    <a:pt x="6096" y="7119"/>
                    <a:pt x="5790" y="6592"/>
                    <a:pt x="5311" y="6302"/>
                  </a:cubicBezTo>
                  <a:cubicBezTo>
                    <a:pt x="5751" y="6045"/>
                    <a:pt x="6053" y="5579"/>
                    <a:pt x="6081" y="5034"/>
                  </a:cubicBezTo>
                  <a:cubicBezTo>
                    <a:pt x="6087" y="4923"/>
                    <a:pt x="6091" y="4812"/>
                    <a:pt x="6095" y="4700"/>
                  </a:cubicBezTo>
                  <a:cubicBezTo>
                    <a:pt x="6414" y="4639"/>
                    <a:pt x="6656" y="4358"/>
                    <a:pt x="6656" y="4020"/>
                  </a:cubicBezTo>
                  <a:cubicBezTo>
                    <a:pt x="6656" y="3683"/>
                    <a:pt x="6409" y="3396"/>
                    <a:pt x="6084" y="3339"/>
                  </a:cubicBezTo>
                  <a:cubicBezTo>
                    <a:pt x="6065" y="2930"/>
                    <a:pt x="6031" y="2520"/>
                    <a:pt x="5983" y="2113"/>
                  </a:cubicBezTo>
                  <a:cubicBezTo>
                    <a:pt x="6400" y="1673"/>
                    <a:pt x="6717" y="1175"/>
                    <a:pt x="6770" y="830"/>
                  </a:cubicBezTo>
                  <a:cubicBezTo>
                    <a:pt x="6793" y="682"/>
                    <a:pt x="6769" y="561"/>
                    <a:pt x="6699" y="469"/>
                  </a:cubicBezTo>
                  <a:cubicBezTo>
                    <a:pt x="6620" y="364"/>
                    <a:pt x="6511" y="308"/>
                    <a:pt x="6385" y="307"/>
                  </a:cubicBezTo>
                  <a:cubicBezTo>
                    <a:pt x="6206" y="307"/>
                    <a:pt x="6013" y="425"/>
                    <a:pt x="5848" y="561"/>
                  </a:cubicBezTo>
                  <a:cubicBezTo>
                    <a:pt x="5862" y="424"/>
                    <a:pt x="5850" y="287"/>
                    <a:pt x="5783" y="181"/>
                  </a:cubicBezTo>
                  <a:cubicBezTo>
                    <a:pt x="5731" y="98"/>
                    <a:pt x="5624" y="0"/>
                    <a:pt x="5410" y="0"/>
                  </a:cubicBezTo>
                  <a:cubicBezTo>
                    <a:pt x="5100" y="0"/>
                    <a:pt x="4861" y="185"/>
                    <a:pt x="4690" y="391"/>
                  </a:cubicBezTo>
                  <a:cubicBezTo>
                    <a:pt x="4675" y="289"/>
                    <a:pt x="4643" y="206"/>
                    <a:pt x="4595" y="144"/>
                  </a:cubicBezTo>
                  <a:cubicBezTo>
                    <a:pt x="4523" y="50"/>
                    <a:pt x="4419" y="0"/>
                    <a:pt x="42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4" name="Google Shape;2314;p78"/>
          <p:cNvGrpSpPr/>
          <p:nvPr/>
        </p:nvGrpSpPr>
        <p:grpSpPr>
          <a:xfrm>
            <a:off x="3968443" y="3347498"/>
            <a:ext cx="427548" cy="416647"/>
            <a:chOff x="3548450" y="2955475"/>
            <a:chExt cx="234350" cy="228375"/>
          </a:xfrm>
        </p:grpSpPr>
        <p:sp>
          <p:nvSpPr>
            <p:cNvPr id="2315" name="Google Shape;2315;p78"/>
            <p:cNvSpPr/>
            <p:nvPr/>
          </p:nvSpPr>
          <p:spPr>
            <a:xfrm>
              <a:off x="3704100" y="2993075"/>
              <a:ext cx="6900" cy="20650"/>
            </a:xfrm>
            <a:custGeom>
              <a:rect b="b" l="l" r="r" t="t"/>
              <a:pathLst>
                <a:path extrusionOk="0" h="826" w="276">
                  <a:moveTo>
                    <a:pt x="137" y="0"/>
                  </a:moveTo>
                  <a:cubicBezTo>
                    <a:pt x="62" y="0"/>
                    <a:pt x="0" y="62"/>
                    <a:pt x="0" y="137"/>
                  </a:cubicBezTo>
                  <a:lnTo>
                    <a:pt x="0" y="688"/>
                  </a:lnTo>
                  <a:cubicBezTo>
                    <a:pt x="0" y="763"/>
                    <a:pt x="62" y="825"/>
                    <a:pt x="137" y="825"/>
                  </a:cubicBezTo>
                  <a:cubicBezTo>
                    <a:pt x="213" y="825"/>
                    <a:pt x="275" y="763"/>
                    <a:pt x="275" y="688"/>
                  </a:cubicBezTo>
                  <a:lnTo>
                    <a:pt x="275" y="137"/>
                  </a:lnTo>
                  <a:cubicBezTo>
                    <a:pt x="275" y="62"/>
                    <a:pt x="213" y="0"/>
                    <a:pt x="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8"/>
            <p:cNvSpPr/>
            <p:nvPr/>
          </p:nvSpPr>
          <p:spPr>
            <a:xfrm>
              <a:off x="3723500" y="3026225"/>
              <a:ext cx="20625" cy="6875"/>
            </a:xfrm>
            <a:custGeom>
              <a:rect b="b" l="l" r="r" t="t"/>
              <a:pathLst>
                <a:path extrusionOk="0" h="275" w="825">
                  <a:moveTo>
                    <a:pt x="137" y="1"/>
                  </a:moveTo>
                  <a:cubicBezTo>
                    <a:pt x="61" y="1"/>
                    <a:pt x="1" y="61"/>
                    <a:pt x="1" y="138"/>
                  </a:cubicBezTo>
                  <a:cubicBezTo>
                    <a:pt x="1" y="213"/>
                    <a:pt x="61" y="274"/>
                    <a:pt x="137" y="274"/>
                  </a:cubicBezTo>
                  <a:lnTo>
                    <a:pt x="687" y="274"/>
                  </a:lnTo>
                  <a:cubicBezTo>
                    <a:pt x="763" y="274"/>
                    <a:pt x="824" y="214"/>
                    <a:pt x="824" y="138"/>
                  </a:cubicBezTo>
                  <a:cubicBezTo>
                    <a:pt x="824" y="61"/>
                    <a:pt x="762" y="1"/>
                    <a:pt x="6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8"/>
            <p:cNvSpPr/>
            <p:nvPr/>
          </p:nvSpPr>
          <p:spPr>
            <a:xfrm>
              <a:off x="3717475" y="3002775"/>
              <a:ext cx="16950" cy="16600"/>
            </a:xfrm>
            <a:custGeom>
              <a:rect b="b" l="l" r="r" t="t"/>
              <a:pathLst>
                <a:path extrusionOk="0" h="664" w="678">
                  <a:moveTo>
                    <a:pt x="540" y="1"/>
                  </a:moveTo>
                  <a:cubicBezTo>
                    <a:pt x="503" y="1"/>
                    <a:pt x="469" y="15"/>
                    <a:pt x="443" y="41"/>
                  </a:cubicBezTo>
                  <a:lnTo>
                    <a:pt x="54" y="430"/>
                  </a:lnTo>
                  <a:cubicBezTo>
                    <a:pt x="1" y="483"/>
                    <a:pt x="1" y="570"/>
                    <a:pt x="54" y="624"/>
                  </a:cubicBezTo>
                  <a:cubicBezTo>
                    <a:pt x="81" y="650"/>
                    <a:pt x="116" y="664"/>
                    <a:pt x="151" y="664"/>
                  </a:cubicBezTo>
                  <a:cubicBezTo>
                    <a:pt x="186" y="664"/>
                    <a:pt x="221" y="650"/>
                    <a:pt x="248" y="624"/>
                  </a:cubicBezTo>
                  <a:lnTo>
                    <a:pt x="633" y="238"/>
                  </a:lnTo>
                  <a:cubicBezTo>
                    <a:pt x="661" y="214"/>
                    <a:pt x="677" y="178"/>
                    <a:pt x="677" y="139"/>
                  </a:cubicBezTo>
                  <a:cubicBezTo>
                    <a:pt x="677" y="62"/>
                    <a:pt x="615" y="1"/>
                    <a:pt x="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8"/>
            <p:cNvSpPr/>
            <p:nvPr/>
          </p:nvSpPr>
          <p:spPr>
            <a:xfrm>
              <a:off x="3548450" y="2955475"/>
              <a:ext cx="234350" cy="228375"/>
            </a:xfrm>
            <a:custGeom>
              <a:rect b="b" l="l" r="r" t="t"/>
              <a:pathLst>
                <a:path extrusionOk="0" h="9135" w="9374">
                  <a:moveTo>
                    <a:pt x="2948" y="1"/>
                  </a:moveTo>
                  <a:cubicBezTo>
                    <a:pt x="2512" y="1"/>
                    <a:pt x="2075" y="10"/>
                    <a:pt x="1641" y="28"/>
                  </a:cubicBezTo>
                  <a:cubicBezTo>
                    <a:pt x="1345" y="40"/>
                    <a:pt x="1048" y="57"/>
                    <a:pt x="760" y="77"/>
                  </a:cubicBezTo>
                  <a:cubicBezTo>
                    <a:pt x="418" y="101"/>
                    <a:pt x="143" y="366"/>
                    <a:pt x="106" y="705"/>
                  </a:cubicBezTo>
                  <a:cubicBezTo>
                    <a:pt x="26" y="1440"/>
                    <a:pt x="0" y="2182"/>
                    <a:pt x="31" y="2915"/>
                  </a:cubicBezTo>
                  <a:cubicBezTo>
                    <a:pt x="35" y="2988"/>
                    <a:pt x="95" y="3046"/>
                    <a:pt x="167" y="3046"/>
                  </a:cubicBezTo>
                  <a:cubicBezTo>
                    <a:pt x="169" y="3046"/>
                    <a:pt x="172" y="3046"/>
                    <a:pt x="174" y="3046"/>
                  </a:cubicBezTo>
                  <a:cubicBezTo>
                    <a:pt x="250" y="3043"/>
                    <a:pt x="309" y="2979"/>
                    <a:pt x="306" y="2904"/>
                  </a:cubicBezTo>
                  <a:cubicBezTo>
                    <a:pt x="275" y="2185"/>
                    <a:pt x="300" y="1455"/>
                    <a:pt x="379" y="736"/>
                  </a:cubicBezTo>
                  <a:cubicBezTo>
                    <a:pt x="402" y="527"/>
                    <a:pt x="571" y="366"/>
                    <a:pt x="780" y="351"/>
                  </a:cubicBezTo>
                  <a:cubicBezTo>
                    <a:pt x="1065" y="331"/>
                    <a:pt x="1359" y="314"/>
                    <a:pt x="1653" y="302"/>
                  </a:cubicBezTo>
                  <a:cubicBezTo>
                    <a:pt x="2083" y="284"/>
                    <a:pt x="2515" y="275"/>
                    <a:pt x="2948" y="275"/>
                  </a:cubicBezTo>
                  <a:cubicBezTo>
                    <a:pt x="3675" y="275"/>
                    <a:pt x="4404" y="300"/>
                    <a:pt x="5127" y="351"/>
                  </a:cubicBezTo>
                  <a:cubicBezTo>
                    <a:pt x="5336" y="366"/>
                    <a:pt x="5503" y="527"/>
                    <a:pt x="5526" y="736"/>
                  </a:cubicBezTo>
                  <a:cubicBezTo>
                    <a:pt x="5623" y="1618"/>
                    <a:pt x="5638" y="2512"/>
                    <a:pt x="5571" y="3395"/>
                  </a:cubicBezTo>
                  <a:cubicBezTo>
                    <a:pt x="5119" y="3407"/>
                    <a:pt x="4667" y="3429"/>
                    <a:pt x="4219" y="3461"/>
                  </a:cubicBezTo>
                  <a:cubicBezTo>
                    <a:pt x="3878" y="3484"/>
                    <a:pt x="3602" y="3749"/>
                    <a:pt x="3565" y="4089"/>
                  </a:cubicBezTo>
                  <a:cubicBezTo>
                    <a:pt x="3555" y="4169"/>
                    <a:pt x="3548" y="4249"/>
                    <a:pt x="3541" y="4330"/>
                  </a:cubicBezTo>
                  <a:cubicBezTo>
                    <a:pt x="3358" y="4333"/>
                    <a:pt x="3172" y="4336"/>
                    <a:pt x="2987" y="4336"/>
                  </a:cubicBezTo>
                  <a:cubicBezTo>
                    <a:pt x="2922" y="4336"/>
                    <a:pt x="2858" y="4335"/>
                    <a:pt x="2794" y="4335"/>
                  </a:cubicBezTo>
                  <a:lnTo>
                    <a:pt x="2791" y="4335"/>
                  </a:lnTo>
                  <a:cubicBezTo>
                    <a:pt x="2641" y="4335"/>
                    <a:pt x="2501" y="4408"/>
                    <a:pt x="2416" y="4530"/>
                  </a:cubicBezTo>
                  <a:cubicBezTo>
                    <a:pt x="2172" y="4883"/>
                    <a:pt x="1766" y="5226"/>
                    <a:pt x="1468" y="5453"/>
                  </a:cubicBezTo>
                  <a:cubicBezTo>
                    <a:pt x="1443" y="5472"/>
                    <a:pt x="1417" y="5479"/>
                    <a:pt x="1396" y="5479"/>
                  </a:cubicBezTo>
                  <a:cubicBezTo>
                    <a:pt x="1371" y="5479"/>
                    <a:pt x="1352" y="5471"/>
                    <a:pt x="1341" y="5465"/>
                  </a:cubicBezTo>
                  <a:cubicBezTo>
                    <a:pt x="1320" y="5455"/>
                    <a:pt x="1273" y="5424"/>
                    <a:pt x="1273" y="5356"/>
                  </a:cubicBezTo>
                  <a:lnTo>
                    <a:pt x="1273" y="4720"/>
                  </a:lnTo>
                  <a:cubicBezTo>
                    <a:pt x="1273" y="4481"/>
                    <a:pt x="1086" y="4280"/>
                    <a:pt x="847" y="4264"/>
                  </a:cubicBezTo>
                  <a:cubicBezTo>
                    <a:pt x="825" y="4263"/>
                    <a:pt x="802" y="4261"/>
                    <a:pt x="780" y="4260"/>
                  </a:cubicBezTo>
                  <a:cubicBezTo>
                    <a:pt x="570" y="4245"/>
                    <a:pt x="402" y="4083"/>
                    <a:pt x="379" y="3874"/>
                  </a:cubicBezTo>
                  <a:cubicBezTo>
                    <a:pt x="363" y="3728"/>
                    <a:pt x="349" y="3583"/>
                    <a:pt x="338" y="3442"/>
                  </a:cubicBezTo>
                  <a:cubicBezTo>
                    <a:pt x="332" y="3371"/>
                    <a:pt x="272" y="3316"/>
                    <a:pt x="202" y="3316"/>
                  </a:cubicBezTo>
                  <a:cubicBezTo>
                    <a:pt x="198" y="3316"/>
                    <a:pt x="194" y="3316"/>
                    <a:pt x="191" y="3317"/>
                  </a:cubicBezTo>
                  <a:cubicBezTo>
                    <a:pt x="116" y="3323"/>
                    <a:pt x="59" y="3389"/>
                    <a:pt x="65" y="3464"/>
                  </a:cubicBezTo>
                  <a:cubicBezTo>
                    <a:pt x="75" y="3608"/>
                    <a:pt x="90" y="3755"/>
                    <a:pt x="106" y="3903"/>
                  </a:cubicBezTo>
                  <a:cubicBezTo>
                    <a:pt x="143" y="4244"/>
                    <a:pt x="418" y="4509"/>
                    <a:pt x="760" y="4533"/>
                  </a:cubicBezTo>
                  <a:cubicBezTo>
                    <a:pt x="783" y="4535"/>
                    <a:pt x="806" y="4537"/>
                    <a:pt x="829" y="4538"/>
                  </a:cubicBezTo>
                  <a:cubicBezTo>
                    <a:pt x="924" y="4544"/>
                    <a:pt x="999" y="4624"/>
                    <a:pt x="999" y="4720"/>
                  </a:cubicBezTo>
                  <a:lnTo>
                    <a:pt x="999" y="5356"/>
                  </a:lnTo>
                  <a:cubicBezTo>
                    <a:pt x="999" y="5508"/>
                    <a:pt x="1083" y="5643"/>
                    <a:pt x="1219" y="5710"/>
                  </a:cubicBezTo>
                  <a:cubicBezTo>
                    <a:pt x="1275" y="5738"/>
                    <a:pt x="1336" y="5753"/>
                    <a:pt x="1395" y="5753"/>
                  </a:cubicBezTo>
                  <a:cubicBezTo>
                    <a:pt x="1480" y="5753"/>
                    <a:pt x="1564" y="5725"/>
                    <a:pt x="1634" y="5671"/>
                  </a:cubicBezTo>
                  <a:cubicBezTo>
                    <a:pt x="1947" y="5432"/>
                    <a:pt x="2377" y="5068"/>
                    <a:pt x="2641" y="4686"/>
                  </a:cubicBezTo>
                  <a:cubicBezTo>
                    <a:pt x="2675" y="4638"/>
                    <a:pt x="2731" y="4609"/>
                    <a:pt x="2791" y="4609"/>
                  </a:cubicBezTo>
                  <a:lnTo>
                    <a:pt x="2793" y="4609"/>
                  </a:lnTo>
                  <a:cubicBezTo>
                    <a:pt x="2857" y="4609"/>
                    <a:pt x="2922" y="4610"/>
                    <a:pt x="2987" y="4610"/>
                  </a:cubicBezTo>
                  <a:cubicBezTo>
                    <a:pt x="3164" y="4610"/>
                    <a:pt x="3342" y="4608"/>
                    <a:pt x="3517" y="4605"/>
                  </a:cubicBezTo>
                  <a:lnTo>
                    <a:pt x="3517" y="4605"/>
                  </a:lnTo>
                  <a:cubicBezTo>
                    <a:pt x="3451" y="5497"/>
                    <a:pt x="3467" y="6397"/>
                    <a:pt x="3565" y="7288"/>
                  </a:cubicBezTo>
                  <a:cubicBezTo>
                    <a:pt x="3572" y="7357"/>
                    <a:pt x="3590" y="7425"/>
                    <a:pt x="3617" y="7488"/>
                  </a:cubicBezTo>
                  <a:cubicBezTo>
                    <a:pt x="3722" y="7734"/>
                    <a:pt x="3953" y="7897"/>
                    <a:pt x="4219" y="7916"/>
                  </a:cubicBezTo>
                  <a:cubicBezTo>
                    <a:pt x="4941" y="7967"/>
                    <a:pt x="5677" y="7992"/>
                    <a:pt x="6409" y="7992"/>
                  </a:cubicBezTo>
                  <a:cubicBezTo>
                    <a:pt x="6463" y="7992"/>
                    <a:pt x="6517" y="7992"/>
                    <a:pt x="6571" y="7992"/>
                  </a:cubicBezTo>
                  <a:lnTo>
                    <a:pt x="6572" y="7992"/>
                  </a:lnTo>
                  <a:cubicBezTo>
                    <a:pt x="6633" y="7992"/>
                    <a:pt x="6689" y="8021"/>
                    <a:pt x="6723" y="8069"/>
                  </a:cubicBezTo>
                  <a:cubicBezTo>
                    <a:pt x="6987" y="8451"/>
                    <a:pt x="7416" y="8815"/>
                    <a:pt x="7729" y="9053"/>
                  </a:cubicBezTo>
                  <a:cubicBezTo>
                    <a:pt x="7800" y="9107"/>
                    <a:pt x="7884" y="9135"/>
                    <a:pt x="7968" y="9135"/>
                  </a:cubicBezTo>
                  <a:cubicBezTo>
                    <a:pt x="8028" y="9135"/>
                    <a:pt x="8089" y="9121"/>
                    <a:pt x="8144" y="9094"/>
                  </a:cubicBezTo>
                  <a:cubicBezTo>
                    <a:pt x="8280" y="9026"/>
                    <a:pt x="8365" y="8890"/>
                    <a:pt x="8365" y="8738"/>
                  </a:cubicBezTo>
                  <a:lnTo>
                    <a:pt x="8365" y="8102"/>
                  </a:lnTo>
                  <a:cubicBezTo>
                    <a:pt x="8365" y="8006"/>
                    <a:pt x="8440" y="7927"/>
                    <a:pt x="8535" y="7920"/>
                  </a:cubicBezTo>
                  <a:lnTo>
                    <a:pt x="8538" y="7920"/>
                  </a:lnTo>
                  <a:cubicBezTo>
                    <a:pt x="8559" y="7919"/>
                    <a:pt x="8582" y="7917"/>
                    <a:pt x="8604" y="7916"/>
                  </a:cubicBezTo>
                  <a:cubicBezTo>
                    <a:pt x="8945" y="7892"/>
                    <a:pt x="9220" y="7626"/>
                    <a:pt x="9258" y="7286"/>
                  </a:cubicBezTo>
                  <a:cubicBezTo>
                    <a:pt x="9374" y="6224"/>
                    <a:pt x="9374" y="5149"/>
                    <a:pt x="9257" y="4089"/>
                  </a:cubicBezTo>
                  <a:lnTo>
                    <a:pt x="9258" y="4089"/>
                  </a:lnTo>
                  <a:cubicBezTo>
                    <a:pt x="9221" y="3748"/>
                    <a:pt x="8945" y="3484"/>
                    <a:pt x="8604" y="3460"/>
                  </a:cubicBezTo>
                  <a:cubicBezTo>
                    <a:pt x="8409" y="3446"/>
                    <a:pt x="8205" y="3434"/>
                    <a:pt x="7998" y="3424"/>
                  </a:cubicBezTo>
                  <a:cubicBezTo>
                    <a:pt x="7996" y="3423"/>
                    <a:pt x="7993" y="3423"/>
                    <a:pt x="7991" y="3423"/>
                  </a:cubicBezTo>
                  <a:cubicBezTo>
                    <a:pt x="7918" y="3423"/>
                    <a:pt x="7858" y="3480"/>
                    <a:pt x="7854" y="3553"/>
                  </a:cubicBezTo>
                  <a:cubicBezTo>
                    <a:pt x="7850" y="3629"/>
                    <a:pt x="7909" y="3693"/>
                    <a:pt x="7984" y="3697"/>
                  </a:cubicBezTo>
                  <a:cubicBezTo>
                    <a:pt x="8190" y="3708"/>
                    <a:pt x="8391" y="3720"/>
                    <a:pt x="8584" y="3734"/>
                  </a:cubicBezTo>
                  <a:cubicBezTo>
                    <a:pt x="8794" y="3748"/>
                    <a:pt x="8963" y="3910"/>
                    <a:pt x="8986" y="4119"/>
                  </a:cubicBezTo>
                  <a:cubicBezTo>
                    <a:pt x="9099" y="5159"/>
                    <a:pt x="9100" y="6215"/>
                    <a:pt x="8986" y="7256"/>
                  </a:cubicBezTo>
                  <a:cubicBezTo>
                    <a:pt x="8963" y="7465"/>
                    <a:pt x="8794" y="7627"/>
                    <a:pt x="8584" y="7642"/>
                  </a:cubicBezTo>
                  <a:cubicBezTo>
                    <a:pt x="8563" y="7644"/>
                    <a:pt x="8542" y="7645"/>
                    <a:pt x="8520" y="7646"/>
                  </a:cubicBezTo>
                  <a:lnTo>
                    <a:pt x="8517" y="7647"/>
                  </a:lnTo>
                  <a:cubicBezTo>
                    <a:pt x="8278" y="7664"/>
                    <a:pt x="8091" y="7863"/>
                    <a:pt x="8091" y="8103"/>
                  </a:cubicBezTo>
                  <a:lnTo>
                    <a:pt x="8091" y="8738"/>
                  </a:lnTo>
                  <a:cubicBezTo>
                    <a:pt x="8091" y="8807"/>
                    <a:pt x="8043" y="8837"/>
                    <a:pt x="8023" y="8848"/>
                  </a:cubicBezTo>
                  <a:cubicBezTo>
                    <a:pt x="8013" y="8853"/>
                    <a:pt x="7993" y="8861"/>
                    <a:pt x="7968" y="8861"/>
                  </a:cubicBezTo>
                  <a:cubicBezTo>
                    <a:pt x="7947" y="8861"/>
                    <a:pt x="7921" y="8855"/>
                    <a:pt x="7896" y="8835"/>
                  </a:cubicBezTo>
                  <a:cubicBezTo>
                    <a:pt x="7599" y="8609"/>
                    <a:pt x="7193" y="8265"/>
                    <a:pt x="6948" y="7913"/>
                  </a:cubicBezTo>
                  <a:cubicBezTo>
                    <a:pt x="6864" y="7791"/>
                    <a:pt x="6723" y="7718"/>
                    <a:pt x="6573" y="7718"/>
                  </a:cubicBezTo>
                  <a:lnTo>
                    <a:pt x="6570" y="7718"/>
                  </a:lnTo>
                  <a:cubicBezTo>
                    <a:pt x="6516" y="7718"/>
                    <a:pt x="6463" y="7719"/>
                    <a:pt x="6409" y="7719"/>
                  </a:cubicBezTo>
                  <a:cubicBezTo>
                    <a:pt x="5684" y="7719"/>
                    <a:pt x="4955" y="7693"/>
                    <a:pt x="4238" y="7642"/>
                  </a:cubicBezTo>
                  <a:cubicBezTo>
                    <a:pt x="4075" y="7631"/>
                    <a:pt x="3934" y="7531"/>
                    <a:pt x="3871" y="7380"/>
                  </a:cubicBezTo>
                  <a:cubicBezTo>
                    <a:pt x="3853" y="7341"/>
                    <a:pt x="3843" y="7300"/>
                    <a:pt x="3838" y="7258"/>
                  </a:cubicBezTo>
                  <a:cubicBezTo>
                    <a:pt x="3723" y="6216"/>
                    <a:pt x="3723" y="5161"/>
                    <a:pt x="3838" y="4119"/>
                  </a:cubicBezTo>
                  <a:cubicBezTo>
                    <a:pt x="3860" y="3911"/>
                    <a:pt x="4029" y="3749"/>
                    <a:pt x="4238" y="3735"/>
                  </a:cubicBezTo>
                  <a:cubicBezTo>
                    <a:pt x="4960" y="3683"/>
                    <a:pt x="5689" y="3658"/>
                    <a:pt x="6416" y="3658"/>
                  </a:cubicBezTo>
                  <a:cubicBezTo>
                    <a:pt x="6758" y="3658"/>
                    <a:pt x="7099" y="3664"/>
                    <a:pt x="7439" y="3675"/>
                  </a:cubicBezTo>
                  <a:cubicBezTo>
                    <a:pt x="7440" y="3675"/>
                    <a:pt x="7442" y="3675"/>
                    <a:pt x="7443" y="3675"/>
                  </a:cubicBezTo>
                  <a:cubicBezTo>
                    <a:pt x="7516" y="3675"/>
                    <a:pt x="7578" y="3617"/>
                    <a:pt x="7580" y="3542"/>
                  </a:cubicBezTo>
                  <a:cubicBezTo>
                    <a:pt x="7583" y="3467"/>
                    <a:pt x="7524" y="3403"/>
                    <a:pt x="7447" y="3401"/>
                  </a:cubicBezTo>
                  <a:cubicBezTo>
                    <a:pt x="7100" y="3390"/>
                    <a:pt x="6751" y="3384"/>
                    <a:pt x="6402" y="3384"/>
                  </a:cubicBezTo>
                  <a:cubicBezTo>
                    <a:pt x="6217" y="3384"/>
                    <a:pt x="6032" y="3385"/>
                    <a:pt x="5846" y="3389"/>
                  </a:cubicBezTo>
                  <a:cubicBezTo>
                    <a:pt x="5912" y="2498"/>
                    <a:pt x="5897" y="1596"/>
                    <a:pt x="5799" y="705"/>
                  </a:cubicBezTo>
                  <a:cubicBezTo>
                    <a:pt x="5762" y="366"/>
                    <a:pt x="5487" y="101"/>
                    <a:pt x="5145" y="77"/>
                  </a:cubicBezTo>
                  <a:cubicBezTo>
                    <a:pt x="4417" y="26"/>
                    <a:pt x="3682" y="1"/>
                    <a:pt x="29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8"/>
            <p:cNvSpPr/>
            <p:nvPr/>
          </p:nvSpPr>
          <p:spPr>
            <a:xfrm>
              <a:off x="3684275" y="3065700"/>
              <a:ext cx="48925" cy="59000"/>
            </a:xfrm>
            <a:custGeom>
              <a:rect b="b" l="l" r="r" t="t"/>
              <a:pathLst>
                <a:path extrusionOk="0" h="2360" w="1957">
                  <a:moveTo>
                    <a:pt x="982" y="439"/>
                  </a:moveTo>
                  <a:lnTo>
                    <a:pt x="1410" y="1573"/>
                  </a:lnTo>
                  <a:lnTo>
                    <a:pt x="549" y="1573"/>
                  </a:lnTo>
                  <a:lnTo>
                    <a:pt x="982" y="439"/>
                  </a:lnTo>
                  <a:close/>
                  <a:moveTo>
                    <a:pt x="982" y="1"/>
                  </a:moveTo>
                  <a:cubicBezTo>
                    <a:pt x="906" y="1"/>
                    <a:pt x="840" y="45"/>
                    <a:pt x="812" y="115"/>
                  </a:cubicBezTo>
                  <a:cubicBezTo>
                    <a:pt x="811" y="116"/>
                    <a:pt x="811" y="117"/>
                    <a:pt x="811" y="118"/>
                  </a:cubicBezTo>
                  <a:lnTo>
                    <a:pt x="27" y="2173"/>
                  </a:lnTo>
                  <a:cubicBezTo>
                    <a:pt x="0" y="2244"/>
                    <a:pt x="36" y="2324"/>
                    <a:pt x="106" y="2351"/>
                  </a:cubicBezTo>
                  <a:cubicBezTo>
                    <a:pt x="123" y="2357"/>
                    <a:pt x="139" y="2360"/>
                    <a:pt x="156" y="2360"/>
                  </a:cubicBezTo>
                  <a:cubicBezTo>
                    <a:pt x="210" y="2360"/>
                    <a:pt x="263" y="2326"/>
                    <a:pt x="284" y="2271"/>
                  </a:cubicBezTo>
                  <a:lnTo>
                    <a:pt x="445" y="1847"/>
                  </a:lnTo>
                  <a:lnTo>
                    <a:pt x="1514" y="1847"/>
                  </a:lnTo>
                  <a:lnTo>
                    <a:pt x="1674" y="2270"/>
                  </a:lnTo>
                  <a:cubicBezTo>
                    <a:pt x="1694" y="2325"/>
                    <a:pt x="1747" y="2359"/>
                    <a:pt x="1802" y="2359"/>
                  </a:cubicBezTo>
                  <a:cubicBezTo>
                    <a:pt x="1818" y="2359"/>
                    <a:pt x="1834" y="2357"/>
                    <a:pt x="1850" y="2351"/>
                  </a:cubicBezTo>
                  <a:cubicBezTo>
                    <a:pt x="1921" y="2324"/>
                    <a:pt x="1957" y="2244"/>
                    <a:pt x="1930" y="2173"/>
                  </a:cubicBezTo>
                  <a:lnTo>
                    <a:pt x="1155" y="118"/>
                  </a:lnTo>
                  <a:cubicBezTo>
                    <a:pt x="1154" y="117"/>
                    <a:pt x="1154" y="116"/>
                    <a:pt x="1153" y="115"/>
                  </a:cubicBezTo>
                  <a:cubicBezTo>
                    <a:pt x="1124" y="45"/>
                    <a:pt x="1057" y="1"/>
                    <a:pt x="9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8"/>
            <p:cNvSpPr/>
            <p:nvPr/>
          </p:nvSpPr>
          <p:spPr>
            <a:xfrm>
              <a:off x="3592700" y="2982950"/>
              <a:ext cx="59500" cy="59000"/>
            </a:xfrm>
            <a:custGeom>
              <a:rect b="b" l="l" r="r" t="t"/>
              <a:pathLst>
                <a:path extrusionOk="0" h="2360" w="2380">
                  <a:moveTo>
                    <a:pt x="1179" y="276"/>
                  </a:moveTo>
                  <a:cubicBezTo>
                    <a:pt x="1678" y="276"/>
                    <a:pt x="2084" y="681"/>
                    <a:pt x="2084" y="1181"/>
                  </a:cubicBezTo>
                  <a:cubicBezTo>
                    <a:pt x="2084" y="1376"/>
                    <a:pt x="2021" y="1558"/>
                    <a:pt x="1915" y="1706"/>
                  </a:cubicBezTo>
                  <a:lnTo>
                    <a:pt x="1660" y="1450"/>
                  </a:lnTo>
                  <a:cubicBezTo>
                    <a:pt x="1633" y="1424"/>
                    <a:pt x="1598" y="1410"/>
                    <a:pt x="1563" y="1410"/>
                  </a:cubicBezTo>
                  <a:cubicBezTo>
                    <a:pt x="1527" y="1410"/>
                    <a:pt x="1492" y="1424"/>
                    <a:pt x="1465" y="1450"/>
                  </a:cubicBezTo>
                  <a:cubicBezTo>
                    <a:pt x="1412" y="1504"/>
                    <a:pt x="1412" y="1591"/>
                    <a:pt x="1465" y="1644"/>
                  </a:cubicBezTo>
                  <a:lnTo>
                    <a:pt x="1724" y="1902"/>
                  </a:lnTo>
                  <a:cubicBezTo>
                    <a:pt x="1572" y="2018"/>
                    <a:pt x="1384" y="2086"/>
                    <a:pt x="1179" y="2086"/>
                  </a:cubicBezTo>
                  <a:cubicBezTo>
                    <a:pt x="680" y="2086"/>
                    <a:pt x="274" y="1680"/>
                    <a:pt x="274" y="1181"/>
                  </a:cubicBezTo>
                  <a:cubicBezTo>
                    <a:pt x="274" y="681"/>
                    <a:pt x="680" y="276"/>
                    <a:pt x="1179" y="276"/>
                  </a:cubicBezTo>
                  <a:close/>
                  <a:moveTo>
                    <a:pt x="1179" y="1"/>
                  </a:moveTo>
                  <a:cubicBezTo>
                    <a:pt x="528" y="1"/>
                    <a:pt x="0" y="530"/>
                    <a:pt x="0" y="1181"/>
                  </a:cubicBezTo>
                  <a:cubicBezTo>
                    <a:pt x="0" y="1830"/>
                    <a:pt x="528" y="2360"/>
                    <a:pt x="1179" y="2360"/>
                  </a:cubicBezTo>
                  <a:cubicBezTo>
                    <a:pt x="1459" y="2360"/>
                    <a:pt x="1716" y="2262"/>
                    <a:pt x="1919" y="2098"/>
                  </a:cubicBezTo>
                  <a:lnTo>
                    <a:pt x="2132" y="2311"/>
                  </a:lnTo>
                  <a:cubicBezTo>
                    <a:pt x="2159" y="2338"/>
                    <a:pt x="2194" y="2351"/>
                    <a:pt x="2229" y="2351"/>
                  </a:cubicBezTo>
                  <a:cubicBezTo>
                    <a:pt x="2264" y="2351"/>
                    <a:pt x="2299" y="2338"/>
                    <a:pt x="2326" y="2311"/>
                  </a:cubicBezTo>
                  <a:cubicBezTo>
                    <a:pt x="2380" y="2258"/>
                    <a:pt x="2380" y="2171"/>
                    <a:pt x="2326" y="2118"/>
                  </a:cubicBezTo>
                  <a:lnTo>
                    <a:pt x="2111" y="1902"/>
                  </a:lnTo>
                  <a:cubicBezTo>
                    <a:pt x="2266" y="1703"/>
                    <a:pt x="2359" y="1453"/>
                    <a:pt x="2359" y="1181"/>
                  </a:cubicBezTo>
                  <a:cubicBezTo>
                    <a:pt x="2359" y="530"/>
                    <a:pt x="1830" y="2"/>
                    <a:pt x="1179" y="2"/>
                  </a:cubicBezTo>
                  <a:lnTo>
                    <a:pt x="11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 name="Google Shape;2321;p78"/>
          <p:cNvGrpSpPr/>
          <p:nvPr/>
        </p:nvGrpSpPr>
        <p:grpSpPr>
          <a:xfrm>
            <a:off x="4802011" y="3343120"/>
            <a:ext cx="351607" cy="425404"/>
            <a:chOff x="4087300" y="2953075"/>
            <a:chExt cx="192725" cy="233175"/>
          </a:xfrm>
        </p:grpSpPr>
        <p:sp>
          <p:nvSpPr>
            <p:cNvPr id="2322" name="Google Shape;2322;p78"/>
            <p:cNvSpPr/>
            <p:nvPr/>
          </p:nvSpPr>
          <p:spPr>
            <a:xfrm>
              <a:off x="4087300" y="2953075"/>
              <a:ext cx="192725" cy="233175"/>
            </a:xfrm>
            <a:custGeom>
              <a:rect b="b" l="l" r="r" t="t"/>
              <a:pathLst>
                <a:path extrusionOk="0" h="9327" w="7709">
                  <a:moveTo>
                    <a:pt x="7436" y="273"/>
                  </a:moveTo>
                  <a:lnTo>
                    <a:pt x="7436" y="7431"/>
                  </a:lnTo>
                  <a:lnTo>
                    <a:pt x="1085" y="7431"/>
                  </a:lnTo>
                  <a:lnTo>
                    <a:pt x="1085" y="273"/>
                  </a:lnTo>
                  <a:close/>
                  <a:moveTo>
                    <a:pt x="812" y="288"/>
                  </a:moveTo>
                  <a:lnTo>
                    <a:pt x="812" y="7440"/>
                  </a:lnTo>
                  <a:cubicBezTo>
                    <a:pt x="603" y="7471"/>
                    <a:pt x="416" y="7570"/>
                    <a:pt x="274" y="7713"/>
                  </a:cubicBezTo>
                  <a:lnTo>
                    <a:pt x="274" y="949"/>
                  </a:lnTo>
                  <a:cubicBezTo>
                    <a:pt x="274" y="623"/>
                    <a:pt x="505" y="351"/>
                    <a:pt x="812" y="288"/>
                  </a:cubicBezTo>
                  <a:close/>
                  <a:moveTo>
                    <a:pt x="7436" y="8159"/>
                  </a:moveTo>
                  <a:lnTo>
                    <a:pt x="7436" y="8598"/>
                  </a:lnTo>
                  <a:lnTo>
                    <a:pt x="948" y="8598"/>
                  </a:lnTo>
                  <a:cubicBezTo>
                    <a:pt x="828" y="8598"/>
                    <a:pt x="729" y="8500"/>
                    <a:pt x="729" y="8378"/>
                  </a:cubicBezTo>
                  <a:cubicBezTo>
                    <a:pt x="729" y="8258"/>
                    <a:pt x="828" y="8159"/>
                    <a:pt x="948" y="8159"/>
                  </a:cubicBezTo>
                  <a:close/>
                  <a:moveTo>
                    <a:pt x="948" y="0"/>
                  </a:moveTo>
                  <a:cubicBezTo>
                    <a:pt x="426" y="0"/>
                    <a:pt x="1" y="426"/>
                    <a:pt x="1" y="949"/>
                  </a:cubicBezTo>
                  <a:lnTo>
                    <a:pt x="1" y="8378"/>
                  </a:lnTo>
                  <a:cubicBezTo>
                    <a:pt x="1" y="8632"/>
                    <a:pt x="99" y="8870"/>
                    <a:pt x="278" y="9050"/>
                  </a:cubicBezTo>
                  <a:cubicBezTo>
                    <a:pt x="457" y="9228"/>
                    <a:pt x="695" y="9327"/>
                    <a:pt x="948" y="9327"/>
                  </a:cubicBezTo>
                  <a:lnTo>
                    <a:pt x="4646" y="9327"/>
                  </a:lnTo>
                  <a:cubicBezTo>
                    <a:pt x="4721" y="9327"/>
                    <a:pt x="4781" y="9266"/>
                    <a:pt x="4781" y="9190"/>
                  </a:cubicBezTo>
                  <a:cubicBezTo>
                    <a:pt x="4781" y="9114"/>
                    <a:pt x="4721" y="9054"/>
                    <a:pt x="4646" y="9054"/>
                  </a:cubicBezTo>
                  <a:lnTo>
                    <a:pt x="948" y="9054"/>
                  </a:lnTo>
                  <a:cubicBezTo>
                    <a:pt x="768" y="9054"/>
                    <a:pt x="599" y="8984"/>
                    <a:pt x="471" y="8856"/>
                  </a:cubicBezTo>
                  <a:cubicBezTo>
                    <a:pt x="344" y="8728"/>
                    <a:pt x="274" y="8560"/>
                    <a:pt x="274" y="8379"/>
                  </a:cubicBezTo>
                  <a:lnTo>
                    <a:pt x="274" y="8378"/>
                  </a:lnTo>
                  <a:cubicBezTo>
                    <a:pt x="274" y="8007"/>
                    <a:pt x="577" y="7704"/>
                    <a:pt x="948" y="7704"/>
                  </a:cubicBezTo>
                  <a:lnTo>
                    <a:pt x="7436" y="7704"/>
                  </a:lnTo>
                  <a:lnTo>
                    <a:pt x="7436" y="7886"/>
                  </a:lnTo>
                  <a:lnTo>
                    <a:pt x="948" y="7886"/>
                  </a:lnTo>
                  <a:cubicBezTo>
                    <a:pt x="677" y="7886"/>
                    <a:pt x="456" y="8108"/>
                    <a:pt x="456" y="8378"/>
                  </a:cubicBezTo>
                  <a:cubicBezTo>
                    <a:pt x="456" y="8650"/>
                    <a:pt x="677" y="8871"/>
                    <a:pt x="948" y="8871"/>
                  </a:cubicBezTo>
                  <a:lnTo>
                    <a:pt x="7436" y="8871"/>
                  </a:lnTo>
                  <a:lnTo>
                    <a:pt x="7436" y="9054"/>
                  </a:lnTo>
                  <a:lnTo>
                    <a:pt x="5191" y="9054"/>
                  </a:lnTo>
                  <a:cubicBezTo>
                    <a:pt x="5116" y="9054"/>
                    <a:pt x="5055" y="9114"/>
                    <a:pt x="5055" y="9190"/>
                  </a:cubicBezTo>
                  <a:cubicBezTo>
                    <a:pt x="5055" y="9266"/>
                    <a:pt x="5116" y="9327"/>
                    <a:pt x="5191" y="9327"/>
                  </a:cubicBezTo>
                  <a:lnTo>
                    <a:pt x="7572" y="9327"/>
                  </a:lnTo>
                  <a:cubicBezTo>
                    <a:pt x="7648" y="9327"/>
                    <a:pt x="7709" y="9266"/>
                    <a:pt x="7709" y="9190"/>
                  </a:cubicBezTo>
                  <a:lnTo>
                    <a:pt x="7709" y="137"/>
                  </a:lnTo>
                  <a:cubicBezTo>
                    <a:pt x="7709" y="61"/>
                    <a:pt x="7648" y="0"/>
                    <a:pt x="75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8"/>
            <p:cNvSpPr/>
            <p:nvPr/>
          </p:nvSpPr>
          <p:spPr>
            <a:xfrm>
              <a:off x="4126550" y="2985175"/>
              <a:ext cx="132875" cy="119900"/>
            </a:xfrm>
            <a:custGeom>
              <a:rect b="b" l="l" r="r" t="t"/>
              <a:pathLst>
                <a:path extrusionOk="0" h="4796" w="5315">
                  <a:moveTo>
                    <a:pt x="760" y="0"/>
                  </a:moveTo>
                  <a:cubicBezTo>
                    <a:pt x="341" y="0"/>
                    <a:pt x="0" y="340"/>
                    <a:pt x="0" y="759"/>
                  </a:cubicBezTo>
                  <a:lnTo>
                    <a:pt x="0" y="4036"/>
                  </a:lnTo>
                  <a:cubicBezTo>
                    <a:pt x="0" y="4454"/>
                    <a:pt x="341" y="4795"/>
                    <a:pt x="760" y="4795"/>
                  </a:cubicBezTo>
                  <a:lnTo>
                    <a:pt x="4555" y="4795"/>
                  </a:lnTo>
                  <a:cubicBezTo>
                    <a:pt x="4974" y="4795"/>
                    <a:pt x="5315" y="4454"/>
                    <a:pt x="5315" y="4036"/>
                  </a:cubicBezTo>
                  <a:lnTo>
                    <a:pt x="5315" y="759"/>
                  </a:lnTo>
                  <a:cubicBezTo>
                    <a:pt x="5315" y="340"/>
                    <a:pt x="4974" y="0"/>
                    <a:pt x="4555" y="0"/>
                  </a:cubicBezTo>
                  <a:lnTo>
                    <a:pt x="1702" y="0"/>
                  </a:lnTo>
                  <a:cubicBezTo>
                    <a:pt x="1627" y="0"/>
                    <a:pt x="1565" y="61"/>
                    <a:pt x="1565" y="136"/>
                  </a:cubicBezTo>
                  <a:cubicBezTo>
                    <a:pt x="1565" y="212"/>
                    <a:pt x="1627" y="273"/>
                    <a:pt x="1702" y="273"/>
                  </a:cubicBezTo>
                  <a:lnTo>
                    <a:pt x="4555" y="273"/>
                  </a:lnTo>
                  <a:cubicBezTo>
                    <a:pt x="4824" y="273"/>
                    <a:pt x="5041" y="491"/>
                    <a:pt x="5041" y="759"/>
                  </a:cubicBezTo>
                  <a:lnTo>
                    <a:pt x="5041" y="4036"/>
                  </a:lnTo>
                  <a:cubicBezTo>
                    <a:pt x="5041" y="4304"/>
                    <a:pt x="4824" y="4522"/>
                    <a:pt x="4555" y="4522"/>
                  </a:cubicBezTo>
                  <a:lnTo>
                    <a:pt x="760" y="4522"/>
                  </a:lnTo>
                  <a:cubicBezTo>
                    <a:pt x="491" y="4522"/>
                    <a:pt x="274" y="4304"/>
                    <a:pt x="274" y="4036"/>
                  </a:cubicBezTo>
                  <a:lnTo>
                    <a:pt x="274" y="759"/>
                  </a:lnTo>
                  <a:cubicBezTo>
                    <a:pt x="274" y="491"/>
                    <a:pt x="491" y="273"/>
                    <a:pt x="760" y="273"/>
                  </a:cubicBezTo>
                  <a:lnTo>
                    <a:pt x="1155" y="273"/>
                  </a:lnTo>
                  <a:cubicBezTo>
                    <a:pt x="1231" y="273"/>
                    <a:pt x="1292" y="212"/>
                    <a:pt x="1292" y="136"/>
                  </a:cubicBezTo>
                  <a:cubicBezTo>
                    <a:pt x="1292" y="61"/>
                    <a:pt x="1231" y="0"/>
                    <a:pt x="1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8"/>
            <p:cNvSpPr/>
            <p:nvPr/>
          </p:nvSpPr>
          <p:spPr>
            <a:xfrm>
              <a:off x="4153400" y="3005625"/>
              <a:ext cx="73600" cy="63775"/>
            </a:xfrm>
            <a:custGeom>
              <a:rect b="b" l="l" r="r" t="t"/>
              <a:pathLst>
                <a:path extrusionOk="0" h="2551" w="2944">
                  <a:moveTo>
                    <a:pt x="1729" y="1"/>
                  </a:moveTo>
                  <a:cubicBezTo>
                    <a:pt x="1669" y="1"/>
                    <a:pt x="1616" y="40"/>
                    <a:pt x="1599" y="97"/>
                  </a:cubicBezTo>
                  <a:lnTo>
                    <a:pt x="1026" y="1924"/>
                  </a:lnTo>
                  <a:lnTo>
                    <a:pt x="813" y="1133"/>
                  </a:lnTo>
                  <a:cubicBezTo>
                    <a:pt x="798" y="1074"/>
                    <a:pt x="743" y="1033"/>
                    <a:pt x="682" y="1033"/>
                  </a:cubicBezTo>
                  <a:lnTo>
                    <a:pt x="137" y="1033"/>
                  </a:lnTo>
                  <a:cubicBezTo>
                    <a:pt x="62" y="1033"/>
                    <a:pt x="1" y="1093"/>
                    <a:pt x="1" y="1168"/>
                  </a:cubicBezTo>
                  <a:cubicBezTo>
                    <a:pt x="1" y="1245"/>
                    <a:pt x="62" y="1305"/>
                    <a:pt x="137" y="1305"/>
                  </a:cubicBezTo>
                  <a:lnTo>
                    <a:pt x="577" y="1305"/>
                  </a:lnTo>
                  <a:lnTo>
                    <a:pt x="884" y="2449"/>
                  </a:lnTo>
                  <a:cubicBezTo>
                    <a:pt x="901" y="2508"/>
                    <a:pt x="953" y="2549"/>
                    <a:pt x="1014" y="2550"/>
                  </a:cubicBezTo>
                  <a:lnTo>
                    <a:pt x="1017" y="2550"/>
                  </a:lnTo>
                  <a:cubicBezTo>
                    <a:pt x="1077" y="2550"/>
                    <a:pt x="1129" y="2511"/>
                    <a:pt x="1147" y="2454"/>
                  </a:cubicBezTo>
                  <a:lnTo>
                    <a:pt x="1830" y="274"/>
                  </a:lnTo>
                  <a:lnTo>
                    <a:pt x="2807" y="274"/>
                  </a:lnTo>
                  <a:cubicBezTo>
                    <a:pt x="2883" y="274"/>
                    <a:pt x="2944" y="213"/>
                    <a:pt x="2944" y="138"/>
                  </a:cubicBezTo>
                  <a:cubicBezTo>
                    <a:pt x="2944" y="62"/>
                    <a:pt x="2883" y="1"/>
                    <a:pt x="28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8"/>
            <p:cNvSpPr/>
            <p:nvPr/>
          </p:nvSpPr>
          <p:spPr>
            <a:xfrm>
              <a:off x="4197525" y="3027050"/>
              <a:ext cx="30500" cy="50150"/>
            </a:xfrm>
            <a:custGeom>
              <a:rect b="b" l="l" r="r" t="t"/>
              <a:pathLst>
                <a:path extrusionOk="0" h="2006" w="1220">
                  <a:moveTo>
                    <a:pt x="576" y="1"/>
                  </a:moveTo>
                  <a:cubicBezTo>
                    <a:pt x="303" y="1"/>
                    <a:pt x="68" y="194"/>
                    <a:pt x="15" y="461"/>
                  </a:cubicBezTo>
                  <a:cubicBezTo>
                    <a:pt x="1" y="535"/>
                    <a:pt x="49" y="607"/>
                    <a:pt x="123" y="621"/>
                  </a:cubicBezTo>
                  <a:cubicBezTo>
                    <a:pt x="132" y="623"/>
                    <a:pt x="141" y="624"/>
                    <a:pt x="149" y="624"/>
                  </a:cubicBezTo>
                  <a:cubicBezTo>
                    <a:pt x="213" y="624"/>
                    <a:pt x="270" y="579"/>
                    <a:pt x="284" y="513"/>
                  </a:cubicBezTo>
                  <a:cubicBezTo>
                    <a:pt x="311" y="374"/>
                    <a:pt x="434" y="273"/>
                    <a:pt x="576" y="273"/>
                  </a:cubicBezTo>
                  <a:cubicBezTo>
                    <a:pt x="737" y="273"/>
                    <a:pt x="870" y="403"/>
                    <a:pt x="874" y="564"/>
                  </a:cubicBezTo>
                  <a:lnTo>
                    <a:pt x="868" y="612"/>
                  </a:lnTo>
                  <a:cubicBezTo>
                    <a:pt x="845" y="704"/>
                    <a:pt x="791" y="810"/>
                    <a:pt x="709" y="927"/>
                  </a:cubicBezTo>
                  <a:cubicBezTo>
                    <a:pt x="439" y="1312"/>
                    <a:pt x="279" y="1523"/>
                    <a:pt x="192" y="1637"/>
                  </a:cubicBezTo>
                  <a:cubicBezTo>
                    <a:pt x="89" y="1771"/>
                    <a:pt x="55" y="1817"/>
                    <a:pt x="79" y="1896"/>
                  </a:cubicBezTo>
                  <a:cubicBezTo>
                    <a:pt x="93" y="1941"/>
                    <a:pt x="127" y="1976"/>
                    <a:pt x="174" y="1992"/>
                  </a:cubicBezTo>
                  <a:cubicBezTo>
                    <a:pt x="192" y="1998"/>
                    <a:pt x="216" y="2005"/>
                    <a:pt x="539" y="2005"/>
                  </a:cubicBezTo>
                  <a:cubicBezTo>
                    <a:pt x="667" y="2005"/>
                    <a:pt x="843" y="2004"/>
                    <a:pt x="1084" y="2001"/>
                  </a:cubicBezTo>
                  <a:cubicBezTo>
                    <a:pt x="1160" y="2000"/>
                    <a:pt x="1220" y="1938"/>
                    <a:pt x="1219" y="1863"/>
                  </a:cubicBezTo>
                  <a:cubicBezTo>
                    <a:pt x="1218" y="1788"/>
                    <a:pt x="1157" y="1728"/>
                    <a:pt x="1083" y="1728"/>
                  </a:cubicBezTo>
                  <a:cubicBezTo>
                    <a:pt x="1082" y="1728"/>
                    <a:pt x="1081" y="1728"/>
                    <a:pt x="1081" y="1728"/>
                  </a:cubicBezTo>
                  <a:cubicBezTo>
                    <a:pt x="903" y="1730"/>
                    <a:pt x="715" y="1732"/>
                    <a:pt x="561" y="1732"/>
                  </a:cubicBezTo>
                  <a:cubicBezTo>
                    <a:pt x="526" y="1732"/>
                    <a:pt x="494" y="1731"/>
                    <a:pt x="463" y="1731"/>
                  </a:cubicBezTo>
                  <a:cubicBezTo>
                    <a:pt x="559" y="1607"/>
                    <a:pt x="709" y="1405"/>
                    <a:pt x="934" y="1084"/>
                  </a:cubicBezTo>
                  <a:cubicBezTo>
                    <a:pt x="1038" y="934"/>
                    <a:pt x="1105" y="794"/>
                    <a:pt x="1135" y="668"/>
                  </a:cubicBezTo>
                  <a:cubicBezTo>
                    <a:pt x="1136" y="664"/>
                    <a:pt x="1136" y="658"/>
                    <a:pt x="1137" y="654"/>
                  </a:cubicBezTo>
                  <a:lnTo>
                    <a:pt x="1146" y="588"/>
                  </a:lnTo>
                  <a:cubicBezTo>
                    <a:pt x="1147" y="583"/>
                    <a:pt x="1147" y="577"/>
                    <a:pt x="1147" y="571"/>
                  </a:cubicBezTo>
                  <a:cubicBezTo>
                    <a:pt x="1147" y="256"/>
                    <a:pt x="890" y="1"/>
                    <a:pt x="5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8"/>
            <p:cNvSpPr/>
            <p:nvPr/>
          </p:nvSpPr>
          <p:spPr>
            <a:xfrm>
              <a:off x="4142100" y="3115500"/>
              <a:ext cx="101750" cy="6850"/>
            </a:xfrm>
            <a:custGeom>
              <a:rect b="b" l="l" r="r" t="t"/>
              <a:pathLst>
                <a:path extrusionOk="0" h="274" w="4070">
                  <a:moveTo>
                    <a:pt x="137" y="0"/>
                  </a:moveTo>
                  <a:cubicBezTo>
                    <a:pt x="62" y="0"/>
                    <a:pt x="1" y="61"/>
                    <a:pt x="1" y="136"/>
                  </a:cubicBezTo>
                  <a:cubicBezTo>
                    <a:pt x="1" y="212"/>
                    <a:pt x="62" y="273"/>
                    <a:pt x="137" y="273"/>
                  </a:cubicBezTo>
                  <a:lnTo>
                    <a:pt x="3933" y="273"/>
                  </a:lnTo>
                  <a:cubicBezTo>
                    <a:pt x="4009" y="273"/>
                    <a:pt x="4070" y="212"/>
                    <a:pt x="4070" y="136"/>
                  </a:cubicBezTo>
                  <a:cubicBezTo>
                    <a:pt x="4070" y="61"/>
                    <a:pt x="4009" y="0"/>
                    <a:pt x="39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7" name="Google Shape;2327;p78"/>
          <p:cNvGrpSpPr/>
          <p:nvPr/>
        </p:nvGrpSpPr>
        <p:grpSpPr>
          <a:xfrm>
            <a:off x="5593848" y="3343120"/>
            <a:ext cx="351653" cy="425404"/>
            <a:chOff x="4585225" y="2953075"/>
            <a:chExt cx="192750" cy="233175"/>
          </a:xfrm>
        </p:grpSpPr>
        <p:sp>
          <p:nvSpPr>
            <p:cNvPr id="2328" name="Google Shape;2328;p78"/>
            <p:cNvSpPr/>
            <p:nvPr/>
          </p:nvSpPr>
          <p:spPr>
            <a:xfrm>
              <a:off x="4585225" y="2953075"/>
              <a:ext cx="192750" cy="233175"/>
            </a:xfrm>
            <a:custGeom>
              <a:rect b="b" l="l" r="r" t="t"/>
              <a:pathLst>
                <a:path extrusionOk="0" h="9327" w="7710">
                  <a:moveTo>
                    <a:pt x="7435" y="273"/>
                  </a:moveTo>
                  <a:lnTo>
                    <a:pt x="7435" y="7431"/>
                  </a:lnTo>
                  <a:lnTo>
                    <a:pt x="1085" y="7431"/>
                  </a:lnTo>
                  <a:lnTo>
                    <a:pt x="1085" y="1967"/>
                  </a:lnTo>
                  <a:cubicBezTo>
                    <a:pt x="1085" y="1892"/>
                    <a:pt x="1024" y="1830"/>
                    <a:pt x="949" y="1830"/>
                  </a:cubicBezTo>
                  <a:cubicBezTo>
                    <a:pt x="873" y="1830"/>
                    <a:pt x="812" y="1892"/>
                    <a:pt x="812" y="1967"/>
                  </a:cubicBezTo>
                  <a:lnTo>
                    <a:pt x="812" y="7440"/>
                  </a:lnTo>
                  <a:cubicBezTo>
                    <a:pt x="603" y="7471"/>
                    <a:pt x="416" y="7570"/>
                    <a:pt x="274" y="7713"/>
                  </a:cubicBezTo>
                  <a:lnTo>
                    <a:pt x="274" y="949"/>
                  </a:lnTo>
                  <a:cubicBezTo>
                    <a:pt x="274" y="623"/>
                    <a:pt x="505" y="352"/>
                    <a:pt x="812" y="288"/>
                  </a:cubicBezTo>
                  <a:lnTo>
                    <a:pt x="812" y="1420"/>
                  </a:lnTo>
                  <a:cubicBezTo>
                    <a:pt x="812" y="1496"/>
                    <a:pt x="873" y="1557"/>
                    <a:pt x="949" y="1557"/>
                  </a:cubicBezTo>
                  <a:cubicBezTo>
                    <a:pt x="1024" y="1557"/>
                    <a:pt x="1085" y="1496"/>
                    <a:pt x="1085" y="1420"/>
                  </a:cubicBezTo>
                  <a:lnTo>
                    <a:pt x="1085" y="273"/>
                  </a:lnTo>
                  <a:close/>
                  <a:moveTo>
                    <a:pt x="7435" y="8159"/>
                  </a:moveTo>
                  <a:lnTo>
                    <a:pt x="7435" y="8598"/>
                  </a:lnTo>
                  <a:lnTo>
                    <a:pt x="949" y="8598"/>
                  </a:lnTo>
                  <a:cubicBezTo>
                    <a:pt x="827" y="8598"/>
                    <a:pt x="730" y="8500"/>
                    <a:pt x="730" y="8378"/>
                  </a:cubicBezTo>
                  <a:cubicBezTo>
                    <a:pt x="730" y="8258"/>
                    <a:pt x="827" y="8159"/>
                    <a:pt x="949" y="8159"/>
                  </a:cubicBezTo>
                  <a:close/>
                  <a:moveTo>
                    <a:pt x="7435" y="7704"/>
                  </a:moveTo>
                  <a:lnTo>
                    <a:pt x="7435" y="7886"/>
                  </a:lnTo>
                  <a:lnTo>
                    <a:pt x="949" y="7886"/>
                  </a:lnTo>
                  <a:cubicBezTo>
                    <a:pt x="677" y="7886"/>
                    <a:pt x="456" y="8108"/>
                    <a:pt x="456" y="8378"/>
                  </a:cubicBezTo>
                  <a:cubicBezTo>
                    <a:pt x="456" y="8650"/>
                    <a:pt x="677" y="8871"/>
                    <a:pt x="949" y="8871"/>
                  </a:cubicBezTo>
                  <a:lnTo>
                    <a:pt x="7435" y="8871"/>
                  </a:lnTo>
                  <a:lnTo>
                    <a:pt x="7435" y="9054"/>
                  </a:lnTo>
                  <a:lnTo>
                    <a:pt x="949" y="9054"/>
                  </a:lnTo>
                  <a:cubicBezTo>
                    <a:pt x="576" y="9054"/>
                    <a:pt x="274" y="8751"/>
                    <a:pt x="274" y="8378"/>
                  </a:cubicBezTo>
                  <a:cubicBezTo>
                    <a:pt x="274" y="8007"/>
                    <a:pt x="577" y="7704"/>
                    <a:pt x="949" y="7704"/>
                  </a:cubicBezTo>
                  <a:close/>
                  <a:moveTo>
                    <a:pt x="949" y="0"/>
                  </a:moveTo>
                  <a:cubicBezTo>
                    <a:pt x="426" y="0"/>
                    <a:pt x="1" y="426"/>
                    <a:pt x="1" y="949"/>
                  </a:cubicBezTo>
                  <a:lnTo>
                    <a:pt x="1" y="8378"/>
                  </a:lnTo>
                  <a:cubicBezTo>
                    <a:pt x="1" y="8901"/>
                    <a:pt x="426" y="9327"/>
                    <a:pt x="949" y="9327"/>
                  </a:cubicBezTo>
                  <a:lnTo>
                    <a:pt x="7572" y="9327"/>
                  </a:lnTo>
                  <a:cubicBezTo>
                    <a:pt x="7647" y="9327"/>
                    <a:pt x="7709" y="9266"/>
                    <a:pt x="7709" y="9190"/>
                  </a:cubicBezTo>
                  <a:lnTo>
                    <a:pt x="7709" y="137"/>
                  </a:lnTo>
                  <a:cubicBezTo>
                    <a:pt x="7709" y="61"/>
                    <a:pt x="7647" y="0"/>
                    <a:pt x="75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8"/>
            <p:cNvSpPr/>
            <p:nvPr/>
          </p:nvSpPr>
          <p:spPr>
            <a:xfrm>
              <a:off x="4624475" y="2985175"/>
              <a:ext cx="132875" cy="119900"/>
            </a:xfrm>
            <a:custGeom>
              <a:rect b="b" l="l" r="r" t="t"/>
              <a:pathLst>
                <a:path extrusionOk="0" h="4796" w="5315">
                  <a:moveTo>
                    <a:pt x="4556" y="273"/>
                  </a:moveTo>
                  <a:cubicBezTo>
                    <a:pt x="4823" y="273"/>
                    <a:pt x="5042" y="491"/>
                    <a:pt x="5042" y="759"/>
                  </a:cubicBezTo>
                  <a:lnTo>
                    <a:pt x="5042" y="4036"/>
                  </a:lnTo>
                  <a:cubicBezTo>
                    <a:pt x="5042" y="4304"/>
                    <a:pt x="4823" y="4522"/>
                    <a:pt x="4556" y="4522"/>
                  </a:cubicBezTo>
                  <a:lnTo>
                    <a:pt x="760" y="4522"/>
                  </a:lnTo>
                  <a:cubicBezTo>
                    <a:pt x="492" y="4522"/>
                    <a:pt x="274" y="4304"/>
                    <a:pt x="274" y="4036"/>
                  </a:cubicBezTo>
                  <a:lnTo>
                    <a:pt x="274" y="759"/>
                  </a:lnTo>
                  <a:cubicBezTo>
                    <a:pt x="274" y="491"/>
                    <a:pt x="492" y="273"/>
                    <a:pt x="760" y="273"/>
                  </a:cubicBezTo>
                  <a:close/>
                  <a:moveTo>
                    <a:pt x="760" y="0"/>
                  </a:moveTo>
                  <a:cubicBezTo>
                    <a:pt x="341" y="0"/>
                    <a:pt x="1" y="340"/>
                    <a:pt x="1" y="759"/>
                  </a:cubicBezTo>
                  <a:lnTo>
                    <a:pt x="1" y="4036"/>
                  </a:lnTo>
                  <a:cubicBezTo>
                    <a:pt x="1" y="4454"/>
                    <a:pt x="341" y="4795"/>
                    <a:pt x="760" y="4795"/>
                  </a:cubicBezTo>
                  <a:lnTo>
                    <a:pt x="4556" y="4795"/>
                  </a:lnTo>
                  <a:cubicBezTo>
                    <a:pt x="4974" y="4795"/>
                    <a:pt x="5315" y="4454"/>
                    <a:pt x="5315" y="4036"/>
                  </a:cubicBezTo>
                  <a:lnTo>
                    <a:pt x="5315" y="759"/>
                  </a:lnTo>
                  <a:cubicBezTo>
                    <a:pt x="5315" y="340"/>
                    <a:pt x="4974" y="0"/>
                    <a:pt x="45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8"/>
            <p:cNvSpPr/>
            <p:nvPr/>
          </p:nvSpPr>
          <p:spPr>
            <a:xfrm>
              <a:off x="4640025" y="3115500"/>
              <a:ext cx="101775" cy="6850"/>
            </a:xfrm>
            <a:custGeom>
              <a:rect b="b" l="l" r="r" t="t"/>
              <a:pathLst>
                <a:path extrusionOk="0" h="274" w="4071">
                  <a:moveTo>
                    <a:pt x="138" y="0"/>
                  </a:moveTo>
                  <a:cubicBezTo>
                    <a:pt x="62" y="0"/>
                    <a:pt x="1" y="61"/>
                    <a:pt x="1" y="136"/>
                  </a:cubicBezTo>
                  <a:cubicBezTo>
                    <a:pt x="1" y="212"/>
                    <a:pt x="62" y="273"/>
                    <a:pt x="138" y="273"/>
                  </a:cubicBezTo>
                  <a:lnTo>
                    <a:pt x="3934" y="273"/>
                  </a:lnTo>
                  <a:cubicBezTo>
                    <a:pt x="4009" y="273"/>
                    <a:pt x="4071" y="212"/>
                    <a:pt x="4071" y="136"/>
                  </a:cubicBezTo>
                  <a:cubicBezTo>
                    <a:pt x="4071" y="61"/>
                    <a:pt x="4009" y="0"/>
                    <a:pt x="39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8"/>
            <p:cNvSpPr/>
            <p:nvPr/>
          </p:nvSpPr>
          <p:spPr>
            <a:xfrm>
              <a:off x="4643125" y="2997350"/>
              <a:ext cx="95575" cy="95575"/>
            </a:xfrm>
            <a:custGeom>
              <a:rect b="b" l="l" r="r" t="t"/>
              <a:pathLst>
                <a:path extrusionOk="0" h="3823" w="3823">
                  <a:moveTo>
                    <a:pt x="1911" y="273"/>
                  </a:moveTo>
                  <a:cubicBezTo>
                    <a:pt x="1995" y="273"/>
                    <a:pt x="2075" y="279"/>
                    <a:pt x="2154" y="291"/>
                  </a:cubicBezTo>
                  <a:cubicBezTo>
                    <a:pt x="1994" y="369"/>
                    <a:pt x="1810" y="405"/>
                    <a:pt x="1648" y="405"/>
                  </a:cubicBezTo>
                  <a:cubicBezTo>
                    <a:pt x="1597" y="405"/>
                    <a:pt x="1549" y="401"/>
                    <a:pt x="1504" y="395"/>
                  </a:cubicBezTo>
                  <a:cubicBezTo>
                    <a:pt x="1457" y="387"/>
                    <a:pt x="1413" y="377"/>
                    <a:pt x="1376" y="363"/>
                  </a:cubicBezTo>
                  <a:cubicBezTo>
                    <a:pt x="1544" y="305"/>
                    <a:pt x="1724" y="273"/>
                    <a:pt x="1911" y="273"/>
                  </a:cubicBezTo>
                  <a:close/>
                  <a:moveTo>
                    <a:pt x="581" y="958"/>
                  </a:moveTo>
                  <a:cubicBezTo>
                    <a:pt x="953" y="1134"/>
                    <a:pt x="1146" y="1363"/>
                    <a:pt x="1103" y="1580"/>
                  </a:cubicBezTo>
                  <a:cubicBezTo>
                    <a:pt x="1078" y="1706"/>
                    <a:pt x="1010" y="1768"/>
                    <a:pt x="925" y="1845"/>
                  </a:cubicBezTo>
                  <a:cubicBezTo>
                    <a:pt x="819" y="1942"/>
                    <a:pt x="687" y="2063"/>
                    <a:pt x="687" y="2307"/>
                  </a:cubicBezTo>
                  <a:cubicBezTo>
                    <a:pt x="687" y="2610"/>
                    <a:pt x="903" y="2721"/>
                    <a:pt x="1077" y="2809"/>
                  </a:cubicBezTo>
                  <a:cubicBezTo>
                    <a:pt x="1174" y="2858"/>
                    <a:pt x="1273" y="2908"/>
                    <a:pt x="1354" y="2989"/>
                  </a:cubicBezTo>
                  <a:cubicBezTo>
                    <a:pt x="1403" y="3038"/>
                    <a:pt x="1417" y="3182"/>
                    <a:pt x="1326" y="3440"/>
                  </a:cubicBezTo>
                  <a:cubicBezTo>
                    <a:pt x="712" y="3204"/>
                    <a:pt x="274" y="2607"/>
                    <a:pt x="274" y="1910"/>
                  </a:cubicBezTo>
                  <a:cubicBezTo>
                    <a:pt x="274" y="1555"/>
                    <a:pt x="387" y="1227"/>
                    <a:pt x="581" y="958"/>
                  </a:cubicBezTo>
                  <a:close/>
                  <a:moveTo>
                    <a:pt x="2509" y="386"/>
                  </a:moveTo>
                  <a:cubicBezTo>
                    <a:pt x="2576" y="412"/>
                    <a:pt x="2641" y="443"/>
                    <a:pt x="2703" y="477"/>
                  </a:cubicBezTo>
                  <a:cubicBezTo>
                    <a:pt x="2462" y="681"/>
                    <a:pt x="2333" y="930"/>
                    <a:pt x="2344" y="1180"/>
                  </a:cubicBezTo>
                  <a:cubicBezTo>
                    <a:pt x="2354" y="1413"/>
                    <a:pt x="2485" y="1613"/>
                    <a:pt x="2704" y="1727"/>
                  </a:cubicBezTo>
                  <a:cubicBezTo>
                    <a:pt x="2765" y="1759"/>
                    <a:pt x="2773" y="1786"/>
                    <a:pt x="2776" y="1795"/>
                  </a:cubicBezTo>
                  <a:cubicBezTo>
                    <a:pt x="2798" y="1868"/>
                    <a:pt x="2718" y="2015"/>
                    <a:pt x="2647" y="2146"/>
                  </a:cubicBezTo>
                  <a:cubicBezTo>
                    <a:pt x="2561" y="2306"/>
                    <a:pt x="2471" y="2471"/>
                    <a:pt x="2471" y="2640"/>
                  </a:cubicBezTo>
                  <a:cubicBezTo>
                    <a:pt x="2471" y="2879"/>
                    <a:pt x="2641" y="3102"/>
                    <a:pt x="2823" y="3270"/>
                  </a:cubicBezTo>
                  <a:cubicBezTo>
                    <a:pt x="2558" y="3448"/>
                    <a:pt x="2241" y="3548"/>
                    <a:pt x="1911" y="3548"/>
                  </a:cubicBezTo>
                  <a:cubicBezTo>
                    <a:pt x="1801" y="3548"/>
                    <a:pt x="1694" y="3537"/>
                    <a:pt x="1589" y="3516"/>
                  </a:cubicBezTo>
                  <a:cubicBezTo>
                    <a:pt x="1704" y="3181"/>
                    <a:pt x="1690" y="2939"/>
                    <a:pt x="1548" y="2796"/>
                  </a:cubicBezTo>
                  <a:cubicBezTo>
                    <a:pt x="1435" y="2685"/>
                    <a:pt x="1311" y="2621"/>
                    <a:pt x="1201" y="2565"/>
                  </a:cubicBezTo>
                  <a:cubicBezTo>
                    <a:pt x="1018" y="2472"/>
                    <a:pt x="960" y="2432"/>
                    <a:pt x="960" y="2307"/>
                  </a:cubicBezTo>
                  <a:cubicBezTo>
                    <a:pt x="960" y="2188"/>
                    <a:pt x="1008" y="2139"/>
                    <a:pt x="1108" y="2048"/>
                  </a:cubicBezTo>
                  <a:cubicBezTo>
                    <a:pt x="1206" y="1959"/>
                    <a:pt x="1328" y="1847"/>
                    <a:pt x="1371" y="1633"/>
                  </a:cubicBezTo>
                  <a:cubicBezTo>
                    <a:pt x="1439" y="1296"/>
                    <a:pt x="1218" y="977"/>
                    <a:pt x="764" y="744"/>
                  </a:cubicBezTo>
                  <a:cubicBezTo>
                    <a:pt x="858" y="650"/>
                    <a:pt x="964" y="569"/>
                    <a:pt x="1078" y="501"/>
                  </a:cubicBezTo>
                  <a:cubicBezTo>
                    <a:pt x="1168" y="583"/>
                    <a:pt x="1301" y="641"/>
                    <a:pt x="1464" y="664"/>
                  </a:cubicBezTo>
                  <a:cubicBezTo>
                    <a:pt x="1520" y="674"/>
                    <a:pt x="1581" y="678"/>
                    <a:pt x="1644" y="678"/>
                  </a:cubicBezTo>
                  <a:cubicBezTo>
                    <a:pt x="1923" y="678"/>
                    <a:pt x="2262" y="592"/>
                    <a:pt x="2509" y="386"/>
                  </a:cubicBezTo>
                  <a:close/>
                  <a:moveTo>
                    <a:pt x="1911" y="0"/>
                  </a:moveTo>
                  <a:cubicBezTo>
                    <a:pt x="858" y="0"/>
                    <a:pt x="0" y="857"/>
                    <a:pt x="0" y="1911"/>
                  </a:cubicBezTo>
                  <a:cubicBezTo>
                    <a:pt x="0" y="2965"/>
                    <a:pt x="858" y="3822"/>
                    <a:pt x="1911" y="3822"/>
                  </a:cubicBezTo>
                  <a:lnTo>
                    <a:pt x="1911" y="3821"/>
                  </a:lnTo>
                  <a:cubicBezTo>
                    <a:pt x="2597" y="3821"/>
                    <a:pt x="3233" y="3452"/>
                    <a:pt x="3573" y="2855"/>
                  </a:cubicBezTo>
                  <a:cubicBezTo>
                    <a:pt x="3610" y="2791"/>
                    <a:pt x="3587" y="2707"/>
                    <a:pt x="3521" y="2669"/>
                  </a:cubicBezTo>
                  <a:cubicBezTo>
                    <a:pt x="3500" y="2657"/>
                    <a:pt x="3477" y="2651"/>
                    <a:pt x="3455" y="2651"/>
                  </a:cubicBezTo>
                  <a:cubicBezTo>
                    <a:pt x="3407" y="2651"/>
                    <a:pt x="3361" y="2676"/>
                    <a:pt x="3335" y="2721"/>
                  </a:cubicBezTo>
                  <a:cubicBezTo>
                    <a:pt x="3255" y="2862"/>
                    <a:pt x="3155" y="2988"/>
                    <a:pt x="3040" y="3097"/>
                  </a:cubicBezTo>
                  <a:cubicBezTo>
                    <a:pt x="2853" y="2932"/>
                    <a:pt x="2744" y="2765"/>
                    <a:pt x="2744" y="2640"/>
                  </a:cubicBezTo>
                  <a:cubicBezTo>
                    <a:pt x="2744" y="2540"/>
                    <a:pt x="2817" y="2407"/>
                    <a:pt x="2888" y="2276"/>
                  </a:cubicBezTo>
                  <a:cubicBezTo>
                    <a:pt x="2988" y="2090"/>
                    <a:pt x="3093" y="1898"/>
                    <a:pt x="3038" y="1716"/>
                  </a:cubicBezTo>
                  <a:cubicBezTo>
                    <a:pt x="3008" y="1619"/>
                    <a:pt x="2939" y="1542"/>
                    <a:pt x="2832" y="1485"/>
                  </a:cubicBezTo>
                  <a:cubicBezTo>
                    <a:pt x="2699" y="1416"/>
                    <a:pt x="2623" y="1304"/>
                    <a:pt x="2616" y="1169"/>
                  </a:cubicBezTo>
                  <a:cubicBezTo>
                    <a:pt x="2609" y="990"/>
                    <a:pt x="2730" y="795"/>
                    <a:pt x="2941" y="638"/>
                  </a:cubicBezTo>
                  <a:cubicBezTo>
                    <a:pt x="3311" y="938"/>
                    <a:pt x="3549" y="1398"/>
                    <a:pt x="3549" y="1910"/>
                  </a:cubicBezTo>
                  <a:cubicBezTo>
                    <a:pt x="3549" y="2031"/>
                    <a:pt x="3537" y="2149"/>
                    <a:pt x="3511" y="2263"/>
                  </a:cubicBezTo>
                  <a:cubicBezTo>
                    <a:pt x="3495" y="2338"/>
                    <a:pt x="3541" y="2411"/>
                    <a:pt x="3615" y="2427"/>
                  </a:cubicBezTo>
                  <a:cubicBezTo>
                    <a:pt x="3625" y="2429"/>
                    <a:pt x="3635" y="2430"/>
                    <a:pt x="3644" y="2430"/>
                  </a:cubicBezTo>
                  <a:cubicBezTo>
                    <a:pt x="3707" y="2430"/>
                    <a:pt x="3764" y="2386"/>
                    <a:pt x="3778" y="2323"/>
                  </a:cubicBezTo>
                  <a:cubicBezTo>
                    <a:pt x="3808" y="2189"/>
                    <a:pt x="3822" y="2050"/>
                    <a:pt x="3822" y="1911"/>
                  </a:cubicBezTo>
                  <a:cubicBezTo>
                    <a:pt x="3822" y="857"/>
                    <a:pt x="2965" y="0"/>
                    <a:pt x="19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 name="Google Shape;2332;p78"/>
          <p:cNvGrpSpPr/>
          <p:nvPr/>
        </p:nvGrpSpPr>
        <p:grpSpPr>
          <a:xfrm>
            <a:off x="6387623" y="3343120"/>
            <a:ext cx="351562" cy="425404"/>
            <a:chOff x="5083175" y="2953075"/>
            <a:chExt cx="192700" cy="233175"/>
          </a:xfrm>
        </p:grpSpPr>
        <p:sp>
          <p:nvSpPr>
            <p:cNvPr id="2333" name="Google Shape;2333;p78"/>
            <p:cNvSpPr/>
            <p:nvPr/>
          </p:nvSpPr>
          <p:spPr>
            <a:xfrm>
              <a:off x="5083175" y="2953075"/>
              <a:ext cx="192700" cy="233175"/>
            </a:xfrm>
            <a:custGeom>
              <a:rect b="b" l="l" r="r" t="t"/>
              <a:pathLst>
                <a:path extrusionOk="0" h="9327" w="7708">
                  <a:moveTo>
                    <a:pt x="7435" y="273"/>
                  </a:moveTo>
                  <a:lnTo>
                    <a:pt x="7435" y="7431"/>
                  </a:lnTo>
                  <a:lnTo>
                    <a:pt x="1084" y="7431"/>
                  </a:lnTo>
                  <a:lnTo>
                    <a:pt x="1084" y="273"/>
                  </a:lnTo>
                  <a:close/>
                  <a:moveTo>
                    <a:pt x="812" y="288"/>
                  </a:moveTo>
                  <a:lnTo>
                    <a:pt x="812" y="7440"/>
                  </a:lnTo>
                  <a:cubicBezTo>
                    <a:pt x="603" y="7471"/>
                    <a:pt x="415" y="7570"/>
                    <a:pt x="273" y="7714"/>
                  </a:cubicBezTo>
                  <a:lnTo>
                    <a:pt x="273" y="949"/>
                  </a:lnTo>
                  <a:cubicBezTo>
                    <a:pt x="273" y="623"/>
                    <a:pt x="505" y="351"/>
                    <a:pt x="812" y="288"/>
                  </a:cubicBezTo>
                  <a:close/>
                  <a:moveTo>
                    <a:pt x="7435" y="7704"/>
                  </a:moveTo>
                  <a:lnTo>
                    <a:pt x="7435" y="7886"/>
                  </a:lnTo>
                  <a:lnTo>
                    <a:pt x="6632" y="7886"/>
                  </a:lnTo>
                  <a:cubicBezTo>
                    <a:pt x="6557" y="7886"/>
                    <a:pt x="6496" y="7947"/>
                    <a:pt x="6496" y="8023"/>
                  </a:cubicBezTo>
                  <a:cubicBezTo>
                    <a:pt x="6496" y="8098"/>
                    <a:pt x="6557" y="8159"/>
                    <a:pt x="6632" y="8159"/>
                  </a:cubicBezTo>
                  <a:lnTo>
                    <a:pt x="7435" y="8159"/>
                  </a:lnTo>
                  <a:lnTo>
                    <a:pt x="7435" y="8598"/>
                  </a:lnTo>
                  <a:lnTo>
                    <a:pt x="948" y="8598"/>
                  </a:lnTo>
                  <a:cubicBezTo>
                    <a:pt x="827" y="8598"/>
                    <a:pt x="728" y="8500"/>
                    <a:pt x="728" y="8378"/>
                  </a:cubicBezTo>
                  <a:cubicBezTo>
                    <a:pt x="728" y="8258"/>
                    <a:pt x="827" y="8159"/>
                    <a:pt x="948" y="8159"/>
                  </a:cubicBezTo>
                  <a:lnTo>
                    <a:pt x="6085" y="8159"/>
                  </a:lnTo>
                  <a:cubicBezTo>
                    <a:pt x="6161" y="8159"/>
                    <a:pt x="6222" y="8098"/>
                    <a:pt x="6222" y="8023"/>
                  </a:cubicBezTo>
                  <a:cubicBezTo>
                    <a:pt x="6222" y="7947"/>
                    <a:pt x="6161" y="7886"/>
                    <a:pt x="6085" y="7886"/>
                  </a:cubicBezTo>
                  <a:lnTo>
                    <a:pt x="948" y="7886"/>
                  </a:lnTo>
                  <a:cubicBezTo>
                    <a:pt x="677" y="7886"/>
                    <a:pt x="455" y="8108"/>
                    <a:pt x="455" y="8378"/>
                  </a:cubicBezTo>
                  <a:cubicBezTo>
                    <a:pt x="455" y="8650"/>
                    <a:pt x="676" y="8871"/>
                    <a:pt x="948" y="8871"/>
                  </a:cubicBezTo>
                  <a:lnTo>
                    <a:pt x="7435" y="8871"/>
                  </a:lnTo>
                  <a:lnTo>
                    <a:pt x="7435" y="9054"/>
                  </a:lnTo>
                  <a:lnTo>
                    <a:pt x="948" y="9054"/>
                  </a:lnTo>
                  <a:cubicBezTo>
                    <a:pt x="576" y="9054"/>
                    <a:pt x="273" y="8751"/>
                    <a:pt x="273" y="8378"/>
                  </a:cubicBezTo>
                  <a:cubicBezTo>
                    <a:pt x="273" y="8007"/>
                    <a:pt x="576" y="7704"/>
                    <a:pt x="948" y="7704"/>
                  </a:cubicBezTo>
                  <a:close/>
                  <a:moveTo>
                    <a:pt x="948" y="0"/>
                  </a:moveTo>
                  <a:cubicBezTo>
                    <a:pt x="426" y="0"/>
                    <a:pt x="0" y="426"/>
                    <a:pt x="0" y="949"/>
                  </a:cubicBezTo>
                  <a:lnTo>
                    <a:pt x="0" y="8378"/>
                  </a:lnTo>
                  <a:cubicBezTo>
                    <a:pt x="0" y="8901"/>
                    <a:pt x="426" y="9327"/>
                    <a:pt x="948" y="9327"/>
                  </a:cubicBezTo>
                  <a:lnTo>
                    <a:pt x="7571" y="9327"/>
                  </a:lnTo>
                  <a:cubicBezTo>
                    <a:pt x="7647" y="9327"/>
                    <a:pt x="7708" y="9266"/>
                    <a:pt x="7708" y="9190"/>
                  </a:cubicBezTo>
                  <a:lnTo>
                    <a:pt x="7708" y="137"/>
                  </a:lnTo>
                  <a:cubicBezTo>
                    <a:pt x="7708" y="61"/>
                    <a:pt x="7647" y="0"/>
                    <a:pt x="7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8"/>
            <p:cNvSpPr/>
            <p:nvPr/>
          </p:nvSpPr>
          <p:spPr>
            <a:xfrm>
              <a:off x="5122400" y="2985175"/>
              <a:ext cx="132900" cy="119900"/>
            </a:xfrm>
            <a:custGeom>
              <a:rect b="b" l="l" r="r" t="t"/>
              <a:pathLst>
                <a:path extrusionOk="0" h="4796" w="5316">
                  <a:moveTo>
                    <a:pt x="4555" y="273"/>
                  </a:moveTo>
                  <a:cubicBezTo>
                    <a:pt x="4824" y="273"/>
                    <a:pt x="5041" y="491"/>
                    <a:pt x="5041" y="759"/>
                  </a:cubicBezTo>
                  <a:lnTo>
                    <a:pt x="5041" y="4036"/>
                  </a:lnTo>
                  <a:cubicBezTo>
                    <a:pt x="5041" y="4304"/>
                    <a:pt x="4824" y="4522"/>
                    <a:pt x="4555" y="4522"/>
                  </a:cubicBezTo>
                  <a:lnTo>
                    <a:pt x="760" y="4522"/>
                  </a:lnTo>
                  <a:cubicBezTo>
                    <a:pt x="492" y="4522"/>
                    <a:pt x="274" y="4304"/>
                    <a:pt x="274" y="4036"/>
                  </a:cubicBezTo>
                  <a:lnTo>
                    <a:pt x="274" y="759"/>
                  </a:lnTo>
                  <a:cubicBezTo>
                    <a:pt x="274" y="491"/>
                    <a:pt x="492" y="273"/>
                    <a:pt x="760" y="273"/>
                  </a:cubicBezTo>
                  <a:close/>
                  <a:moveTo>
                    <a:pt x="760" y="0"/>
                  </a:moveTo>
                  <a:cubicBezTo>
                    <a:pt x="341" y="0"/>
                    <a:pt x="0" y="340"/>
                    <a:pt x="0" y="759"/>
                  </a:cubicBezTo>
                  <a:lnTo>
                    <a:pt x="0" y="4036"/>
                  </a:lnTo>
                  <a:cubicBezTo>
                    <a:pt x="0" y="4454"/>
                    <a:pt x="341" y="4795"/>
                    <a:pt x="760" y="4795"/>
                  </a:cubicBezTo>
                  <a:lnTo>
                    <a:pt x="4555" y="4795"/>
                  </a:lnTo>
                  <a:cubicBezTo>
                    <a:pt x="4974" y="4795"/>
                    <a:pt x="5315" y="4454"/>
                    <a:pt x="5315" y="4036"/>
                  </a:cubicBezTo>
                  <a:lnTo>
                    <a:pt x="5315" y="759"/>
                  </a:lnTo>
                  <a:cubicBezTo>
                    <a:pt x="5315" y="340"/>
                    <a:pt x="4974" y="0"/>
                    <a:pt x="45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8"/>
            <p:cNvSpPr/>
            <p:nvPr/>
          </p:nvSpPr>
          <p:spPr>
            <a:xfrm>
              <a:off x="5137975" y="3115500"/>
              <a:ext cx="101750" cy="6850"/>
            </a:xfrm>
            <a:custGeom>
              <a:rect b="b" l="l" r="r" t="t"/>
              <a:pathLst>
                <a:path extrusionOk="0" h="274" w="4070">
                  <a:moveTo>
                    <a:pt x="136" y="0"/>
                  </a:moveTo>
                  <a:cubicBezTo>
                    <a:pt x="61" y="0"/>
                    <a:pt x="0" y="61"/>
                    <a:pt x="0" y="136"/>
                  </a:cubicBezTo>
                  <a:cubicBezTo>
                    <a:pt x="0" y="212"/>
                    <a:pt x="61" y="273"/>
                    <a:pt x="136" y="273"/>
                  </a:cubicBezTo>
                  <a:lnTo>
                    <a:pt x="3932" y="273"/>
                  </a:lnTo>
                  <a:cubicBezTo>
                    <a:pt x="4009" y="273"/>
                    <a:pt x="4069" y="212"/>
                    <a:pt x="4069" y="136"/>
                  </a:cubicBezTo>
                  <a:cubicBezTo>
                    <a:pt x="4069" y="61"/>
                    <a:pt x="4009" y="0"/>
                    <a:pt x="39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8"/>
            <p:cNvSpPr/>
            <p:nvPr/>
          </p:nvSpPr>
          <p:spPr>
            <a:xfrm>
              <a:off x="5147500" y="3005400"/>
              <a:ext cx="82700" cy="79400"/>
            </a:xfrm>
            <a:custGeom>
              <a:rect b="b" l="l" r="r" t="t"/>
              <a:pathLst>
                <a:path extrusionOk="0" h="3176" w="3308">
                  <a:moveTo>
                    <a:pt x="2961" y="281"/>
                  </a:moveTo>
                  <a:cubicBezTo>
                    <a:pt x="2939" y="367"/>
                    <a:pt x="2848" y="563"/>
                    <a:pt x="2589" y="903"/>
                  </a:cubicBezTo>
                  <a:cubicBezTo>
                    <a:pt x="2555" y="856"/>
                    <a:pt x="2516" y="811"/>
                    <a:pt x="2473" y="769"/>
                  </a:cubicBezTo>
                  <a:cubicBezTo>
                    <a:pt x="2431" y="726"/>
                    <a:pt x="2386" y="688"/>
                    <a:pt x="2340" y="653"/>
                  </a:cubicBezTo>
                  <a:cubicBezTo>
                    <a:pt x="2679" y="394"/>
                    <a:pt x="2875" y="303"/>
                    <a:pt x="2961" y="281"/>
                  </a:cubicBezTo>
                  <a:close/>
                  <a:moveTo>
                    <a:pt x="2523" y="1415"/>
                  </a:moveTo>
                  <a:cubicBezTo>
                    <a:pt x="2578" y="1696"/>
                    <a:pt x="2497" y="1998"/>
                    <a:pt x="2280" y="2215"/>
                  </a:cubicBezTo>
                  <a:cubicBezTo>
                    <a:pt x="2113" y="2383"/>
                    <a:pt x="1891" y="2475"/>
                    <a:pt x="1654" y="2475"/>
                  </a:cubicBezTo>
                  <a:cubicBezTo>
                    <a:pt x="1595" y="2475"/>
                    <a:pt x="1536" y="2470"/>
                    <a:pt x="1480" y="2458"/>
                  </a:cubicBezTo>
                  <a:cubicBezTo>
                    <a:pt x="1658" y="2305"/>
                    <a:pt x="1841" y="2134"/>
                    <a:pt x="2020" y="1955"/>
                  </a:cubicBezTo>
                  <a:cubicBezTo>
                    <a:pt x="2198" y="1777"/>
                    <a:pt x="2369" y="1593"/>
                    <a:pt x="2523" y="1415"/>
                  </a:cubicBezTo>
                  <a:close/>
                  <a:moveTo>
                    <a:pt x="719" y="2274"/>
                  </a:moveTo>
                  <a:cubicBezTo>
                    <a:pt x="753" y="2321"/>
                    <a:pt x="792" y="2367"/>
                    <a:pt x="834" y="2409"/>
                  </a:cubicBezTo>
                  <a:cubicBezTo>
                    <a:pt x="876" y="2451"/>
                    <a:pt x="921" y="2489"/>
                    <a:pt x="968" y="2524"/>
                  </a:cubicBezTo>
                  <a:cubicBezTo>
                    <a:pt x="628" y="2784"/>
                    <a:pt x="432" y="2874"/>
                    <a:pt x="345" y="2897"/>
                  </a:cubicBezTo>
                  <a:cubicBezTo>
                    <a:pt x="368" y="2810"/>
                    <a:pt x="458" y="2614"/>
                    <a:pt x="719" y="2274"/>
                  </a:cubicBezTo>
                  <a:close/>
                  <a:moveTo>
                    <a:pt x="3005" y="1"/>
                  </a:moveTo>
                  <a:cubicBezTo>
                    <a:pt x="2894" y="1"/>
                    <a:pt x="2769" y="57"/>
                    <a:pt x="2671" y="108"/>
                  </a:cubicBezTo>
                  <a:cubicBezTo>
                    <a:pt x="2507" y="193"/>
                    <a:pt x="2305" y="331"/>
                    <a:pt x="2079" y="510"/>
                  </a:cubicBezTo>
                  <a:cubicBezTo>
                    <a:pt x="1943" y="457"/>
                    <a:pt x="1798" y="429"/>
                    <a:pt x="1652" y="429"/>
                  </a:cubicBezTo>
                  <a:cubicBezTo>
                    <a:pt x="1456" y="429"/>
                    <a:pt x="1259" y="479"/>
                    <a:pt x="1080" y="580"/>
                  </a:cubicBezTo>
                  <a:cubicBezTo>
                    <a:pt x="1014" y="618"/>
                    <a:pt x="992" y="702"/>
                    <a:pt x="1029" y="767"/>
                  </a:cubicBezTo>
                  <a:cubicBezTo>
                    <a:pt x="1055" y="811"/>
                    <a:pt x="1101" y="836"/>
                    <a:pt x="1148" y="836"/>
                  </a:cubicBezTo>
                  <a:cubicBezTo>
                    <a:pt x="1171" y="836"/>
                    <a:pt x="1194" y="830"/>
                    <a:pt x="1215" y="818"/>
                  </a:cubicBezTo>
                  <a:cubicBezTo>
                    <a:pt x="1352" y="740"/>
                    <a:pt x="1503" y="702"/>
                    <a:pt x="1653" y="702"/>
                  </a:cubicBezTo>
                  <a:cubicBezTo>
                    <a:pt x="1883" y="702"/>
                    <a:pt x="2110" y="791"/>
                    <a:pt x="2281" y="961"/>
                  </a:cubicBezTo>
                  <a:cubicBezTo>
                    <a:pt x="2331" y="1013"/>
                    <a:pt x="2375" y="1067"/>
                    <a:pt x="2411" y="1126"/>
                  </a:cubicBezTo>
                  <a:cubicBezTo>
                    <a:pt x="2239" y="1332"/>
                    <a:pt x="2039" y="1550"/>
                    <a:pt x="1828" y="1761"/>
                  </a:cubicBezTo>
                  <a:cubicBezTo>
                    <a:pt x="1616" y="1973"/>
                    <a:pt x="1397" y="2173"/>
                    <a:pt x="1192" y="2345"/>
                  </a:cubicBezTo>
                  <a:cubicBezTo>
                    <a:pt x="1133" y="2309"/>
                    <a:pt x="1077" y="2266"/>
                    <a:pt x="1028" y="2215"/>
                  </a:cubicBezTo>
                  <a:cubicBezTo>
                    <a:pt x="746" y="1933"/>
                    <a:pt x="687" y="1496"/>
                    <a:pt x="884" y="1150"/>
                  </a:cubicBezTo>
                  <a:cubicBezTo>
                    <a:pt x="921" y="1085"/>
                    <a:pt x="898" y="1000"/>
                    <a:pt x="832" y="963"/>
                  </a:cubicBezTo>
                  <a:cubicBezTo>
                    <a:pt x="811" y="951"/>
                    <a:pt x="788" y="946"/>
                    <a:pt x="765" y="946"/>
                  </a:cubicBezTo>
                  <a:cubicBezTo>
                    <a:pt x="718" y="946"/>
                    <a:pt x="672" y="970"/>
                    <a:pt x="646" y="1015"/>
                  </a:cubicBezTo>
                  <a:cubicBezTo>
                    <a:pt x="469" y="1326"/>
                    <a:pt x="450" y="1694"/>
                    <a:pt x="576" y="2013"/>
                  </a:cubicBezTo>
                  <a:cubicBezTo>
                    <a:pt x="398" y="2238"/>
                    <a:pt x="259" y="2442"/>
                    <a:pt x="173" y="2606"/>
                  </a:cubicBezTo>
                  <a:cubicBezTo>
                    <a:pt x="93" y="2760"/>
                    <a:pt x="0" y="2979"/>
                    <a:pt x="132" y="3110"/>
                  </a:cubicBezTo>
                  <a:cubicBezTo>
                    <a:pt x="179" y="3158"/>
                    <a:pt x="239" y="3176"/>
                    <a:pt x="303" y="3176"/>
                  </a:cubicBezTo>
                  <a:cubicBezTo>
                    <a:pt x="414" y="3176"/>
                    <a:pt x="539" y="3120"/>
                    <a:pt x="637" y="3069"/>
                  </a:cubicBezTo>
                  <a:cubicBezTo>
                    <a:pt x="800" y="2983"/>
                    <a:pt x="1003" y="2845"/>
                    <a:pt x="1228" y="2667"/>
                  </a:cubicBezTo>
                  <a:cubicBezTo>
                    <a:pt x="1361" y="2720"/>
                    <a:pt x="1506" y="2748"/>
                    <a:pt x="1654" y="2748"/>
                  </a:cubicBezTo>
                  <a:cubicBezTo>
                    <a:pt x="1964" y="2748"/>
                    <a:pt x="2255" y="2627"/>
                    <a:pt x="2473" y="2408"/>
                  </a:cubicBezTo>
                  <a:cubicBezTo>
                    <a:pt x="2810" y="2072"/>
                    <a:pt x="2895" y="1580"/>
                    <a:pt x="2733" y="1163"/>
                  </a:cubicBezTo>
                  <a:cubicBezTo>
                    <a:pt x="2911" y="939"/>
                    <a:pt x="3049" y="735"/>
                    <a:pt x="3134" y="571"/>
                  </a:cubicBezTo>
                  <a:cubicBezTo>
                    <a:pt x="3215" y="418"/>
                    <a:pt x="3307" y="198"/>
                    <a:pt x="3176" y="67"/>
                  </a:cubicBezTo>
                  <a:cubicBezTo>
                    <a:pt x="3128" y="19"/>
                    <a:pt x="3069" y="1"/>
                    <a:pt x="30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8"/>
            <p:cNvSpPr/>
            <p:nvPr/>
          </p:nvSpPr>
          <p:spPr>
            <a:xfrm>
              <a:off x="5216800" y="3056075"/>
              <a:ext cx="26650" cy="26650"/>
            </a:xfrm>
            <a:custGeom>
              <a:rect b="b" l="l" r="r" t="t"/>
              <a:pathLst>
                <a:path extrusionOk="0" h="1066" w="1066">
                  <a:moveTo>
                    <a:pt x="533" y="1"/>
                  </a:moveTo>
                  <a:cubicBezTo>
                    <a:pt x="458" y="1"/>
                    <a:pt x="397" y="63"/>
                    <a:pt x="397" y="138"/>
                  </a:cubicBezTo>
                  <a:lnTo>
                    <a:pt x="397" y="397"/>
                  </a:lnTo>
                  <a:lnTo>
                    <a:pt x="138" y="397"/>
                  </a:lnTo>
                  <a:cubicBezTo>
                    <a:pt x="63" y="397"/>
                    <a:pt x="1" y="458"/>
                    <a:pt x="1" y="533"/>
                  </a:cubicBezTo>
                  <a:cubicBezTo>
                    <a:pt x="1" y="609"/>
                    <a:pt x="63" y="670"/>
                    <a:pt x="138" y="670"/>
                  </a:cubicBezTo>
                  <a:lnTo>
                    <a:pt x="397" y="670"/>
                  </a:lnTo>
                  <a:lnTo>
                    <a:pt x="397" y="930"/>
                  </a:lnTo>
                  <a:cubicBezTo>
                    <a:pt x="397" y="1005"/>
                    <a:pt x="458" y="1066"/>
                    <a:pt x="533" y="1066"/>
                  </a:cubicBezTo>
                  <a:cubicBezTo>
                    <a:pt x="609" y="1066"/>
                    <a:pt x="670" y="1005"/>
                    <a:pt x="670" y="930"/>
                  </a:cubicBezTo>
                  <a:lnTo>
                    <a:pt x="670" y="670"/>
                  </a:lnTo>
                  <a:lnTo>
                    <a:pt x="930" y="670"/>
                  </a:lnTo>
                  <a:cubicBezTo>
                    <a:pt x="1005" y="670"/>
                    <a:pt x="1066" y="609"/>
                    <a:pt x="1066" y="533"/>
                  </a:cubicBezTo>
                  <a:cubicBezTo>
                    <a:pt x="1066" y="458"/>
                    <a:pt x="1005" y="397"/>
                    <a:pt x="930" y="397"/>
                  </a:cubicBezTo>
                  <a:lnTo>
                    <a:pt x="670" y="397"/>
                  </a:lnTo>
                  <a:lnTo>
                    <a:pt x="670" y="138"/>
                  </a:lnTo>
                  <a:cubicBezTo>
                    <a:pt x="670" y="63"/>
                    <a:pt x="609" y="1"/>
                    <a:pt x="5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8"/>
            <p:cNvSpPr/>
            <p:nvPr/>
          </p:nvSpPr>
          <p:spPr>
            <a:xfrm>
              <a:off x="5134500" y="3004675"/>
              <a:ext cx="20525" cy="20575"/>
            </a:xfrm>
            <a:custGeom>
              <a:rect b="b" l="l" r="r" t="t"/>
              <a:pathLst>
                <a:path extrusionOk="0" h="823" w="821">
                  <a:moveTo>
                    <a:pt x="410" y="1"/>
                  </a:moveTo>
                  <a:cubicBezTo>
                    <a:pt x="335" y="1"/>
                    <a:pt x="274" y="62"/>
                    <a:pt x="274" y="137"/>
                  </a:cubicBezTo>
                  <a:lnTo>
                    <a:pt x="274" y="275"/>
                  </a:lnTo>
                  <a:lnTo>
                    <a:pt x="136" y="275"/>
                  </a:lnTo>
                  <a:cubicBezTo>
                    <a:pt x="61" y="275"/>
                    <a:pt x="0" y="336"/>
                    <a:pt x="0" y="412"/>
                  </a:cubicBezTo>
                  <a:cubicBezTo>
                    <a:pt x="0" y="487"/>
                    <a:pt x="61" y="549"/>
                    <a:pt x="136" y="549"/>
                  </a:cubicBezTo>
                  <a:lnTo>
                    <a:pt x="274" y="549"/>
                  </a:lnTo>
                  <a:lnTo>
                    <a:pt x="274" y="685"/>
                  </a:lnTo>
                  <a:cubicBezTo>
                    <a:pt x="274" y="762"/>
                    <a:pt x="335" y="822"/>
                    <a:pt x="410" y="822"/>
                  </a:cubicBezTo>
                  <a:cubicBezTo>
                    <a:pt x="486" y="822"/>
                    <a:pt x="547" y="762"/>
                    <a:pt x="547" y="685"/>
                  </a:cubicBezTo>
                  <a:lnTo>
                    <a:pt x="547" y="549"/>
                  </a:lnTo>
                  <a:lnTo>
                    <a:pt x="685" y="549"/>
                  </a:lnTo>
                  <a:cubicBezTo>
                    <a:pt x="760" y="549"/>
                    <a:pt x="821" y="487"/>
                    <a:pt x="821" y="412"/>
                  </a:cubicBezTo>
                  <a:cubicBezTo>
                    <a:pt x="821" y="336"/>
                    <a:pt x="760" y="275"/>
                    <a:pt x="685" y="275"/>
                  </a:cubicBezTo>
                  <a:lnTo>
                    <a:pt x="547" y="275"/>
                  </a:lnTo>
                  <a:lnTo>
                    <a:pt x="547" y="137"/>
                  </a:lnTo>
                  <a:cubicBezTo>
                    <a:pt x="547" y="62"/>
                    <a:pt x="486" y="1"/>
                    <a:pt x="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8"/>
            <p:cNvSpPr/>
            <p:nvPr/>
          </p:nvSpPr>
          <p:spPr>
            <a:xfrm>
              <a:off x="5160525" y="2995075"/>
              <a:ext cx="20550" cy="20575"/>
            </a:xfrm>
            <a:custGeom>
              <a:rect b="b" l="l" r="r" t="t"/>
              <a:pathLst>
                <a:path extrusionOk="0" h="823" w="822">
                  <a:moveTo>
                    <a:pt x="411" y="1"/>
                  </a:moveTo>
                  <a:cubicBezTo>
                    <a:pt x="336" y="1"/>
                    <a:pt x="275" y="61"/>
                    <a:pt x="275" y="138"/>
                  </a:cubicBezTo>
                  <a:lnTo>
                    <a:pt x="275" y="275"/>
                  </a:lnTo>
                  <a:lnTo>
                    <a:pt x="137" y="275"/>
                  </a:lnTo>
                  <a:cubicBezTo>
                    <a:pt x="62" y="275"/>
                    <a:pt x="0" y="336"/>
                    <a:pt x="0" y="412"/>
                  </a:cubicBezTo>
                  <a:cubicBezTo>
                    <a:pt x="0" y="487"/>
                    <a:pt x="62" y="548"/>
                    <a:pt x="137" y="548"/>
                  </a:cubicBezTo>
                  <a:lnTo>
                    <a:pt x="275" y="548"/>
                  </a:lnTo>
                  <a:lnTo>
                    <a:pt x="275" y="685"/>
                  </a:lnTo>
                  <a:cubicBezTo>
                    <a:pt x="275" y="762"/>
                    <a:pt x="336" y="822"/>
                    <a:pt x="411" y="822"/>
                  </a:cubicBezTo>
                  <a:cubicBezTo>
                    <a:pt x="486" y="822"/>
                    <a:pt x="548" y="762"/>
                    <a:pt x="548" y="685"/>
                  </a:cubicBezTo>
                  <a:lnTo>
                    <a:pt x="548" y="548"/>
                  </a:lnTo>
                  <a:lnTo>
                    <a:pt x="686" y="548"/>
                  </a:lnTo>
                  <a:cubicBezTo>
                    <a:pt x="761" y="548"/>
                    <a:pt x="822" y="487"/>
                    <a:pt x="822" y="412"/>
                  </a:cubicBezTo>
                  <a:cubicBezTo>
                    <a:pt x="822" y="336"/>
                    <a:pt x="761" y="275"/>
                    <a:pt x="686" y="275"/>
                  </a:cubicBezTo>
                  <a:lnTo>
                    <a:pt x="548" y="275"/>
                  </a:lnTo>
                  <a:lnTo>
                    <a:pt x="548" y="138"/>
                  </a:lnTo>
                  <a:cubicBezTo>
                    <a:pt x="548" y="61"/>
                    <a:pt x="486" y="1"/>
                    <a:pt x="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0" name="Google Shape;2340;p78"/>
          <p:cNvGrpSpPr/>
          <p:nvPr/>
        </p:nvGrpSpPr>
        <p:grpSpPr>
          <a:xfrm>
            <a:off x="7180801" y="3343120"/>
            <a:ext cx="351653" cy="425404"/>
            <a:chOff x="5581075" y="2953075"/>
            <a:chExt cx="192750" cy="233175"/>
          </a:xfrm>
        </p:grpSpPr>
        <p:sp>
          <p:nvSpPr>
            <p:cNvPr id="2341" name="Google Shape;2341;p78"/>
            <p:cNvSpPr/>
            <p:nvPr/>
          </p:nvSpPr>
          <p:spPr>
            <a:xfrm>
              <a:off x="5581075" y="2953075"/>
              <a:ext cx="192750" cy="233175"/>
            </a:xfrm>
            <a:custGeom>
              <a:rect b="b" l="l" r="r" t="t"/>
              <a:pathLst>
                <a:path extrusionOk="0" h="9327" w="7710">
                  <a:moveTo>
                    <a:pt x="7436" y="273"/>
                  </a:moveTo>
                  <a:lnTo>
                    <a:pt x="7436" y="7431"/>
                  </a:lnTo>
                  <a:lnTo>
                    <a:pt x="1085" y="7431"/>
                  </a:lnTo>
                  <a:lnTo>
                    <a:pt x="1085" y="6907"/>
                  </a:lnTo>
                  <a:cubicBezTo>
                    <a:pt x="1085" y="6831"/>
                    <a:pt x="1024" y="6770"/>
                    <a:pt x="949" y="6770"/>
                  </a:cubicBezTo>
                  <a:cubicBezTo>
                    <a:pt x="873" y="6770"/>
                    <a:pt x="812" y="6831"/>
                    <a:pt x="812" y="6907"/>
                  </a:cubicBezTo>
                  <a:lnTo>
                    <a:pt x="812" y="7440"/>
                  </a:lnTo>
                  <a:cubicBezTo>
                    <a:pt x="603" y="7471"/>
                    <a:pt x="416" y="7570"/>
                    <a:pt x="275" y="7713"/>
                  </a:cubicBezTo>
                  <a:lnTo>
                    <a:pt x="275" y="949"/>
                  </a:lnTo>
                  <a:cubicBezTo>
                    <a:pt x="275" y="623"/>
                    <a:pt x="505" y="352"/>
                    <a:pt x="812" y="288"/>
                  </a:cubicBezTo>
                  <a:lnTo>
                    <a:pt x="812" y="6360"/>
                  </a:lnTo>
                  <a:cubicBezTo>
                    <a:pt x="812" y="6435"/>
                    <a:pt x="873" y="6497"/>
                    <a:pt x="949" y="6497"/>
                  </a:cubicBezTo>
                  <a:cubicBezTo>
                    <a:pt x="1024" y="6497"/>
                    <a:pt x="1085" y="6435"/>
                    <a:pt x="1085" y="6360"/>
                  </a:cubicBezTo>
                  <a:lnTo>
                    <a:pt x="1085" y="273"/>
                  </a:lnTo>
                  <a:close/>
                  <a:moveTo>
                    <a:pt x="7436" y="8159"/>
                  </a:moveTo>
                  <a:lnTo>
                    <a:pt x="7436" y="8598"/>
                  </a:lnTo>
                  <a:lnTo>
                    <a:pt x="949" y="8598"/>
                  </a:lnTo>
                  <a:cubicBezTo>
                    <a:pt x="828" y="8598"/>
                    <a:pt x="730" y="8500"/>
                    <a:pt x="730" y="8378"/>
                  </a:cubicBezTo>
                  <a:cubicBezTo>
                    <a:pt x="730" y="8258"/>
                    <a:pt x="828" y="8159"/>
                    <a:pt x="949" y="8159"/>
                  </a:cubicBezTo>
                  <a:close/>
                  <a:moveTo>
                    <a:pt x="7436" y="7704"/>
                  </a:moveTo>
                  <a:lnTo>
                    <a:pt x="7436" y="7886"/>
                  </a:lnTo>
                  <a:lnTo>
                    <a:pt x="949" y="7886"/>
                  </a:lnTo>
                  <a:cubicBezTo>
                    <a:pt x="677" y="7886"/>
                    <a:pt x="456" y="8108"/>
                    <a:pt x="456" y="8378"/>
                  </a:cubicBezTo>
                  <a:cubicBezTo>
                    <a:pt x="456" y="8650"/>
                    <a:pt x="677" y="8871"/>
                    <a:pt x="949" y="8871"/>
                  </a:cubicBezTo>
                  <a:lnTo>
                    <a:pt x="7436" y="8871"/>
                  </a:lnTo>
                  <a:lnTo>
                    <a:pt x="7436" y="9054"/>
                  </a:lnTo>
                  <a:lnTo>
                    <a:pt x="949" y="9054"/>
                  </a:lnTo>
                  <a:cubicBezTo>
                    <a:pt x="576" y="9054"/>
                    <a:pt x="275" y="8751"/>
                    <a:pt x="275" y="8378"/>
                  </a:cubicBezTo>
                  <a:cubicBezTo>
                    <a:pt x="275" y="8007"/>
                    <a:pt x="577" y="7704"/>
                    <a:pt x="949" y="7704"/>
                  </a:cubicBezTo>
                  <a:close/>
                  <a:moveTo>
                    <a:pt x="949" y="0"/>
                  </a:moveTo>
                  <a:cubicBezTo>
                    <a:pt x="426" y="0"/>
                    <a:pt x="1" y="426"/>
                    <a:pt x="1" y="949"/>
                  </a:cubicBezTo>
                  <a:lnTo>
                    <a:pt x="1" y="8378"/>
                  </a:lnTo>
                  <a:cubicBezTo>
                    <a:pt x="1" y="8901"/>
                    <a:pt x="426" y="9327"/>
                    <a:pt x="949" y="9327"/>
                  </a:cubicBezTo>
                  <a:lnTo>
                    <a:pt x="7573" y="9327"/>
                  </a:lnTo>
                  <a:cubicBezTo>
                    <a:pt x="7648" y="9327"/>
                    <a:pt x="7710" y="9266"/>
                    <a:pt x="7710" y="9190"/>
                  </a:cubicBezTo>
                  <a:lnTo>
                    <a:pt x="7710" y="137"/>
                  </a:lnTo>
                  <a:cubicBezTo>
                    <a:pt x="7710" y="61"/>
                    <a:pt x="7648" y="0"/>
                    <a:pt x="7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8"/>
            <p:cNvSpPr/>
            <p:nvPr/>
          </p:nvSpPr>
          <p:spPr>
            <a:xfrm>
              <a:off x="5620350" y="2985175"/>
              <a:ext cx="132850" cy="119900"/>
            </a:xfrm>
            <a:custGeom>
              <a:rect b="b" l="l" r="r" t="t"/>
              <a:pathLst>
                <a:path extrusionOk="0" h="4796" w="5314">
                  <a:moveTo>
                    <a:pt x="759" y="0"/>
                  </a:moveTo>
                  <a:cubicBezTo>
                    <a:pt x="340" y="0"/>
                    <a:pt x="0" y="340"/>
                    <a:pt x="0" y="759"/>
                  </a:cubicBezTo>
                  <a:lnTo>
                    <a:pt x="0" y="4036"/>
                  </a:lnTo>
                  <a:cubicBezTo>
                    <a:pt x="0" y="4454"/>
                    <a:pt x="340" y="4795"/>
                    <a:pt x="759" y="4795"/>
                  </a:cubicBezTo>
                  <a:lnTo>
                    <a:pt x="4555" y="4795"/>
                  </a:lnTo>
                  <a:cubicBezTo>
                    <a:pt x="4973" y="4795"/>
                    <a:pt x="5314" y="4454"/>
                    <a:pt x="5314" y="4036"/>
                  </a:cubicBezTo>
                  <a:lnTo>
                    <a:pt x="5314" y="1684"/>
                  </a:lnTo>
                  <a:cubicBezTo>
                    <a:pt x="5314" y="1609"/>
                    <a:pt x="5253" y="1548"/>
                    <a:pt x="5178" y="1548"/>
                  </a:cubicBezTo>
                  <a:cubicBezTo>
                    <a:pt x="5102" y="1548"/>
                    <a:pt x="5041" y="1609"/>
                    <a:pt x="5041" y="1684"/>
                  </a:cubicBezTo>
                  <a:lnTo>
                    <a:pt x="5041" y="4036"/>
                  </a:lnTo>
                  <a:cubicBezTo>
                    <a:pt x="5041" y="4304"/>
                    <a:pt x="4823" y="4522"/>
                    <a:pt x="4555" y="4522"/>
                  </a:cubicBezTo>
                  <a:lnTo>
                    <a:pt x="759" y="4522"/>
                  </a:lnTo>
                  <a:cubicBezTo>
                    <a:pt x="491" y="4522"/>
                    <a:pt x="273" y="4304"/>
                    <a:pt x="273" y="4036"/>
                  </a:cubicBezTo>
                  <a:lnTo>
                    <a:pt x="273" y="759"/>
                  </a:lnTo>
                  <a:cubicBezTo>
                    <a:pt x="273" y="491"/>
                    <a:pt x="491" y="273"/>
                    <a:pt x="759" y="273"/>
                  </a:cubicBezTo>
                  <a:lnTo>
                    <a:pt x="4555" y="273"/>
                  </a:lnTo>
                  <a:cubicBezTo>
                    <a:pt x="4823" y="273"/>
                    <a:pt x="5041" y="491"/>
                    <a:pt x="5041" y="759"/>
                  </a:cubicBezTo>
                  <a:lnTo>
                    <a:pt x="5041" y="1137"/>
                  </a:lnTo>
                  <a:cubicBezTo>
                    <a:pt x="5041" y="1213"/>
                    <a:pt x="5102" y="1274"/>
                    <a:pt x="5178" y="1274"/>
                  </a:cubicBezTo>
                  <a:cubicBezTo>
                    <a:pt x="5253" y="1274"/>
                    <a:pt x="5314" y="1213"/>
                    <a:pt x="5314" y="1137"/>
                  </a:cubicBezTo>
                  <a:lnTo>
                    <a:pt x="5314" y="759"/>
                  </a:lnTo>
                  <a:cubicBezTo>
                    <a:pt x="5314" y="340"/>
                    <a:pt x="4973" y="0"/>
                    <a:pt x="45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8"/>
            <p:cNvSpPr/>
            <p:nvPr/>
          </p:nvSpPr>
          <p:spPr>
            <a:xfrm>
              <a:off x="5635875" y="3115500"/>
              <a:ext cx="101775" cy="6850"/>
            </a:xfrm>
            <a:custGeom>
              <a:rect b="b" l="l" r="r" t="t"/>
              <a:pathLst>
                <a:path extrusionOk="0" h="274" w="4071">
                  <a:moveTo>
                    <a:pt x="138" y="0"/>
                  </a:moveTo>
                  <a:cubicBezTo>
                    <a:pt x="63" y="0"/>
                    <a:pt x="1" y="61"/>
                    <a:pt x="1" y="136"/>
                  </a:cubicBezTo>
                  <a:cubicBezTo>
                    <a:pt x="1" y="212"/>
                    <a:pt x="63" y="273"/>
                    <a:pt x="138" y="273"/>
                  </a:cubicBezTo>
                  <a:lnTo>
                    <a:pt x="3934" y="273"/>
                  </a:lnTo>
                  <a:cubicBezTo>
                    <a:pt x="4009" y="273"/>
                    <a:pt x="4071" y="212"/>
                    <a:pt x="4071" y="136"/>
                  </a:cubicBezTo>
                  <a:cubicBezTo>
                    <a:pt x="4071" y="61"/>
                    <a:pt x="4009" y="0"/>
                    <a:pt x="39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8"/>
            <p:cNvSpPr/>
            <p:nvPr/>
          </p:nvSpPr>
          <p:spPr>
            <a:xfrm>
              <a:off x="5639275" y="2998500"/>
              <a:ext cx="98950" cy="91125"/>
            </a:xfrm>
            <a:custGeom>
              <a:rect b="b" l="l" r="r" t="t"/>
              <a:pathLst>
                <a:path extrusionOk="0" h="3645" w="3958">
                  <a:moveTo>
                    <a:pt x="3414" y="275"/>
                  </a:moveTo>
                  <a:cubicBezTo>
                    <a:pt x="3563" y="275"/>
                    <a:pt x="3685" y="396"/>
                    <a:pt x="3685" y="545"/>
                  </a:cubicBezTo>
                  <a:cubicBezTo>
                    <a:pt x="3685" y="695"/>
                    <a:pt x="3563" y="816"/>
                    <a:pt x="3414" y="816"/>
                  </a:cubicBezTo>
                  <a:cubicBezTo>
                    <a:pt x="3390" y="816"/>
                    <a:pt x="3368" y="813"/>
                    <a:pt x="3346" y="807"/>
                  </a:cubicBezTo>
                  <a:lnTo>
                    <a:pt x="3402" y="751"/>
                  </a:lnTo>
                  <a:cubicBezTo>
                    <a:pt x="3454" y="698"/>
                    <a:pt x="3454" y="611"/>
                    <a:pt x="3401" y="559"/>
                  </a:cubicBezTo>
                  <a:cubicBezTo>
                    <a:pt x="3374" y="532"/>
                    <a:pt x="3339" y="519"/>
                    <a:pt x="3304" y="519"/>
                  </a:cubicBezTo>
                  <a:cubicBezTo>
                    <a:pt x="3269" y="519"/>
                    <a:pt x="3234" y="532"/>
                    <a:pt x="3207" y="559"/>
                  </a:cubicBezTo>
                  <a:lnTo>
                    <a:pt x="3152" y="614"/>
                  </a:lnTo>
                  <a:cubicBezTo>
                    <a:pt x="3146" y="593"/>
                    <a:pt x="3143" y="569"/>
                    <a:pt x="3143" y="545"/>
                  </a:cubicBezTo>
                  <a:cubicBezTo>
                    <a:pt x="3143" y="396"/>
                    <a:pt x="3265" y="275"/>
                    <a:pt x="3414" y="275"/>
                  </a:cubicBezTo>
                  <a:close/>
                  <a:moveTo>
                    <a:pt x="631" y="521"/>
                  </a:moveTo>
                  <a:cubicBezTo>
                    <a:pt x="828" y="521"/>
                    <a:pt x="988" y="681"/>
                    <a:pt x="988" y="878"/>
                  </a:cubicBezTo>
                  <a:cubicBezTo>
                    <a:pt x="988" y="1075"/>
                    <a:pt x="828" y="1235"/>
                    <a:pt x="631" y="1235"/>
                  </a:cubicBezTo>
                  <a:cubicBezTo>
                    <a:pt x="434" y="1235"/>
                    <a:pt x="274" y="1075"/>
                    <a:pt x="274" y="878"/>
                  </a:cubicBezTo>
                  <a:cubicBezTo>
                    <a:pt x="274" y="681"/>
                    <a:pt x="434" y="521"/>
                    <a:pt x="631" y="521"/>
                  </a:cubicBezTo>
                  <a:close/>
                  <a:moveTo>
                    <a:pt x="2104" y="1217"/>
                  </a:moveTo>
                  <a:cubicBezTo>
                    <a:pt x="2462" y="1217"/>
                    <a:pt x="2752" y="1507"/>
                    <a:pt x="2752" y="1864"/>
                  </a:cubicBezTo>
                  <a:cubicBezTo>
                    <a:pt x="2752" y="2222"/>
                    <a:pt x="2462" y="2513"/>
                    <a:pt x="2104" y="2513"/>
                  </a:cubicBezTo>
                  <a:cubicBezTo>
                    <a:pt x="1975" y="2513"/>
                    <a:pt x="1855" y="2475"/>
                    <a:pt x="1753" y="2409"/>
                  </a:cubicBezTo>
                  <a:lnTo>
                    <a:pt x="1813" y="2350"/>
                  </a:lnTo>
                  <a:cubicBezTo>
                    <a:pt x="1865" y="2297"/>
                    <a:pt x="1865" y="2210"/>
                    <a:pt x="1812" y="2157"/>
                  </a:cubicBezTo>
                  <a:cubicBezTo>
                    <a:pt x="1786" y="2130"/>
                    <a:pt x="1751" y="2117"/>
                    <a:pt x="1716" y="2117"/>
                  </a:cubicBezTo>
                  <a:cubicBezTo>
                    <a:pt x="1681" y="2117"/>
                    <a:pt x="1646" y="2130"/>
                    <a:pt x="1619" y="2157"/>
                  </a:cubicBezTo>
                  <a:lnTo>
                    <a:pt x="1561" y="2216"/>
                  </a:lnTo>
                  <a:cubicBezTo>
                    <a:pt x="1495" y="2114"/>
                    <a:pt x="1457" y="1994"/>
                    <a:pt x="1457" y="1864"/>
                  </a:cubicBezTo>
                  <a:cubicBezTo>
                    <a:pt x="1457" y="1507"/>
                    <a:pt x="1747" y="1217"/>
                    <a:pt x="2104" y="1217"/>
                  </a:cubicBezTo>
                  <a:close/>
                  <a:moveTo>
                    <a:pt x="794" y="2983"/>
                  </a:moveTo>
                  <a:cubicBezTo>
                    <a:pt x="901" y="2983"/>
                    <a:pt x="988" y="3070"/>
                    <a:pt x="988" y="3177"/>
                  </a:cubicBezTo>
                  <a:cubicBezTo>
                    <a:pt x="988" y="3284"/>
                    <a:pt x="901" y="3372"/>
                    <a:pt x="794" y="3372"/>
                  </a:cubicBezTo>
                  <a:cubicBezTo>
                    <a:pt x="687" y="3372"/>
                    <a:pt x="599" y="3284"/>
                    <a:pt x="599" y="3177"/>
                  </a:cubicBezTo>
                  <a:cubicBezTo>
                    <a:pt x="599" y="3070"/>
                    <a:pt x="687" y="2983"/>
                    <a:pt x="794" y="2983"/>
                  </a:cubicBezTo>
                  <a:close/>
                  <a:moveTo>
                    <a:pt x="3200" y="3024"/>
                  </a:moveTo>
                  <a:cubicBezTo>
                    <a:pt x="3296" y="3024"/>
                    <a:pt x="3373" y="3102"/>
                    <a:pt x="3373" y="3198"/>
                  </a:cubicBezTo>
                  <a:cubicBezTo>
                    <a:pt x="3373" y="3293"/>
                    <a:pt x="3296" y="3372"/>
                    <a:pt x="3200" y="3372"/>
                  </a:cubicBezTo>
                  <a:cubicBezTo>
                    <a:pt x="3103" y="3372"/>
                    <a:pt x="3026" y="3293"/>
                    <a:pt x="3026" y="3198"/>
                  </a:cubicBezTo>
                  <a:cubicBezTo>
                    <a:pt x="3026" y="3102"/>
                    <a:pt x="3103" y="3024"/>
                    <a:pt x="3200" y="3024"/>
                  </a:cubicBezTo>
                  <a:close/>
                  <a:moveTo>
                    <a:pt x="3414" y="1"/>
                  </a:moveTo>
                  <a:cubicBezTo>
                    <a:pt x="3113" y="1"/>
                    <a:pt x="2869" y="245"/>
                    <a:pt x="2869" y="545"/>
                  </a:cubicBezTo>
                  <a:cubicBezTo>
                    <a:pt x="2869" y="646"/>
                    <a:pt x="2897" y="741"/>
                    <a:pt x="2946" y="822"/>
                  </a:cubicBezTo>
                  <a:lnTo>
                    <a:pt x="2649" y="1122"/>
                  </a:lnTo>
                  <a:cubicBezTo>
                    <a:pt x="2496" y="1010"/>
                    <a:pt x="2308" y="944"/>
                    <a:pt x="2104" y="944"/>
                  </a:cubicBezTo>
                  <a:cubicBezTo>
                    <a:pt x="1835" y="944"/>
                    <a:pt x="1593" y="1060"/>
                    <a:pt x="1424" y="1244"/>
                  </a:cubicBezTo>
                  <a:lnTo>
                    <a:pt x="1218" y="1106"/>
                  </a:lnTo>
                  <a:cubicBezTo>
                    <a:pt x="1246" y="1035"/>
                    <a:pt x="1261" y="958"/>
                    <a:pt x="1261" y="878"/>
                  </a:cubicBezTo>
                  <a:cubicBezTo>
                    <a:pt x="1261" y="530"/>
                    <a:pt x="979" y="248"/>
                    <a:pt x="631" y="248"/>
                  </a:cubicBezTo>
                  <a:cubicBezTo>
                    <a:pt x="284" y="248"/>
                    <a:pt x="1" y="530"/>
                    <a:pt x="1" y="878"/>
                  </a:cubicBezTo>
                  <a:cubicBezTo>
                    <a:pt x="1" y="1225"/>
                    <a:pt x="284" y="1508"/>
                    <a:pt x="631" y="1508"/>
                  </a:cubicBezTo>
                  <a:cubicBezTo>
                    <a:pt x="800" y="1508"/>
                    <a:pt x="952" y="1441"/>
                    <a:pt x="1065" y="1334"/>
                  </a:cubicBezTo>
                  <a:lnTo>
                    <a:pt x="1271" y="1471"/>
                  </a:lnTo>
                  <a:cubicBezTo>
                    <a:pt x="1215" y="1590"/>
                    <a:pt x="1183" y="1724"/>
                    <a:pt x="1183" y="1864"/>
                  </a:cubicBezTo>
                  <a:cubicBezTo>
                    <a:pt x="1183" y="2069"/>
                    <a:pt x="1251" y="2260"/>
                    <a:pt x="1364" y="2412"/>
                  </a:cubicBezTo>
                  <a:lnTo>
                    <a:pt x="1013" y="2764"/>
                  </a:lnTo>
                  <a:cubicBezTo>
                    <a:pt x="947" y="2730"/>
                    <a:pt x="873" y="2710"/>
                    <a:pt x="794" y="2710"/>
                  </a:cubicBezTo>
                  <a:cubicBezTo>
                    <a:pt x="536" y="2710"/>
                    <a:pt x="326" y="2920"/>
                    <a:pt x="326" y="3177"/>
                  </a:cubicBezTo>
                  <a:cubicBezTo>
                    <a:pt x="326" y="3435"/>
                    <a:pt x="536" y="3644"/>
                    <a:pt x="794" y="3644"/>
                  </a:cubicBezTo>
                  <a:cubicBezTo>
                    <a:pt x="1051" y="3644"/>
                    <a:pt x="1261" y="3435"/>
                    <a:pt x="1261" y="3177"/>
                  </a:cubicBezTo>
                  <a:cubicBezTo>
                    <a:pt x="1261" y="3098"/>
                    <a:pt x="1242" y="3023"/>
                    <a:pt x="1207" y="2958"/>
                  </a:cubicBezTo>
                  <a:lnTo>
                    <a:pt x="1558" y="2606"/>
                  </a:lnTo>
                  <a:cubicBezTo>
                    <a:pt x="1711" y="2719"/>
                    <a:pt x="1899" y="2786"/>
                    <a:pt x="2104" y="2786"/>
                  </a:cubicBezTo>
                  <a:cubicBezTo>
                    <a:pt x="2277" y="2786"/>
                    <a:pt x="2439" y="2737"/>
                    <a:pt x="2577" y="2655"/>
                  </a:cubicBezTo>
                  <a:lnTo>
                    <a:pt x="2824" y="2956"/>
                  </a:lnTo>
                  <a:cubicBezTo>
                    <a:pt x="2779" y="3026"/>
                    <a:pt x="2752" y="3108"/>
                    <a:pt x="2752" y="3198"/>
                  </a:cubicBezTo>
                  <a:cubicBezTo>
                    <a:pt x="2752" y="3444"/>
                    <a:pt x="2953" y="3644"/>
                    <a:pt x="3200" y="3644"/>
                  </a:cubicBezTo>
                  <a:cubicBezTo>
                    <a:pt x="3446" y="3644"/>
                    <a:pt x="3647" y="3445"/>
                    <a:pt x="3647" y="3198"/>
                  </a:cubicBezTo>
                  <a:cubicBezTo>
                    <a:pt x="3647" y="2952"/>
                    <a:pt x="3446" y="2751"/>
                    <a:pt x="3200" y="2751"/>
                  </a:cubicBezTo>
                  <a:cubicBezTo>
                    <a:pt x="3141" y="2751"/>
                    <a:pt x="3086" y="2762"/>
                    <a:pt x="3035" y="2783"/>
                  </a:cubicBezTo>
                  <a:lnTo>
                    <a:pt x="2788" y="2481"/>
                  </a:lnTo>
                  <a:cubicBezTo>
                    <a:pt x="2935" y="2318"/>
                    <a:pt x="3026" y="2101"/>
                    <a:pt x="3026" y="1864"/>
                  </a:cubicBezTo>
                  <a:cubicBezTo>
                    <a:pt x="3026" y="1658"/>
                    <a:pt x="2958" y="1468"/>
                    <a:pt x="2843" y="1314"/>
                  </a:cubicBezTo>
                  <a:lnTo>
                    <a:pt x="3140" y="1015"/>
                  </a:lnTo>
                  <a:cubicBezTo>
                    <a:pt x="3220" y="1062"/>
                    <a:pt x="3314" y="1089"/>
                    <a:pt x="3414" y="1089"/>
                  </a:cubicBezTo>
                  <a:cubicBezTo>
                    <a:pt x="3714" y="1089"/>
                    <a:pt x="3958" y="845"/>
                    <a:pt x="3958" y="545"/>
                  </a:cubicBezTo>
                  <a:cubicBezTo>
                    <a:pt x="3958" y="245"/>
                    <a:pt x="3714" y="1"/>
                    <a:pt x="34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8"/>
            <p:cNvSpPr/>
            <p:nvPr/>
          </p:nvSpPr>
          <p:spPr>
            <a:xfrm>
              <a:off x="5632575" y="3038900"/>
              <a:ext cx="24650" cy="24650"/>
            </a:xfrm>
            <a:custGeom>
              <a:rect b="b" l="l" r="r" t="t"/>
              <a:pathLst>
                <a:path extrusionOk="0" h="986" w="986">
                  <a:moveTo>
                    <a:pt x="492" y="274"/>
                  </a:moveTo>
                  <a:cubicBezTo>
                    <a:pt x="614" y="274"/>
                    <a:pt x="712" y="372"/>
                    <a:pt x="712" y="493"/>
                  </a:cubicBezTo>
                  <a:cubicBezTo>
                    <a:pt x="712" y="614"/>
                    <a:pt x="614" y="713"/>
                    <a:pt x="492" y="713"/>
                  </a:cubicBezTo>
                  <a:cubicBezTo>
                    <a:pt x="372" y="713"/>
                    <a:pt x="273" y="614"/>
                    <a:pt x="273" y="493"/>
                  </a:cubicBezTo>
                  <a:cubicBezTo>
                    <a:pt x="273" y="372"/>
                    <a:pt x="372" y="274"/>
                    <a:pt x="492" y="274"/>
                  </a:cubicBezTo>
                  <a:close/>
                  <a:moveTo>
                    <a:pt x="492" y="0"/>
                  </a:moveTo>
                  <a:cubicBezTo>
                    <a:pt x="220" y="0"/>
                    <a:pt x="0" y="221"/>
                    <a:pt x="0" y="493"/>
                  </a:cubicBezTo>
                  <a:cubicBezTo>
                    <a:pt x="0" y="765"/>
                    <a:pt x="220" y="985"/>
                    <a:pt x="492" y="985"/>
                  </a:cubicBezTo>
                  <a:cubicBezTo>
                    <a:pt x="764" y="985"/>
                    <a:pt x="985" y="765"/>
                    <a:pt x="985" y="493"/>
                  </a:cubicBezTo>
                  <a:cubicBezTo>
                    <a:pt x="985" y="221"/>
                    <a:pt x="764" y="0"/>
                    <a:pt x="4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 name="Google Shape;2346;p78"/>
          <p:cNvGrpSpPr/>
          <p:nvPr/>
        </p:nvGrpSpPr>
        <p:grpSpPr>
          <a:xfrm>
            <a:off x="7970712" y="3343120"/>
            <a:ext cx="351607" cy="425404"/>
            <a:chOff x="6079025" y="2953075"/>
            <a:chExt cx="192725" cy="233175"/>
          </a:xfrm>
        </p:grpSpPr>
        <p:sp>
          <p:nvSpPr>
            <p:cNvPr id="2347" name="Google Shape;2347;p78"/>
            <p:cNvSpPr/>
            <p:nvPr/>
          </p:nvSpPr>
          <p:spPr>
            <a:xfrm>
              <a:off x="6079025" y="2953075"/>
              <a:ext cx="192725" cy="233175"/>
            </a:xfrm>
            <a:custGeom>
              <a:rect b="b" l="l" r="r" t="t"/>
              <a:pathLst>
                <a:path extrusionOk="0" h="9327" w="7709">
                  <a:moveTo>
                    <a:pt x="7572" y="1113"/>
                  </a:moveTo>
                  <a:cubicBezTo>
                    <a:pt x="7572" y="1113"/>
                    <a:pt x="7571" y="1113"/>
                    <a:pt x="7571" y="1113"/>
                  </a:cubicBezTo>
                  <a:lnTo>
                    <a:pt x="7572" y="1113"/>
                  </a:lnTo>
                  <a:cubicBezTo>
                    <a:pt x="7572" y="1113"/>
                    <a:pt x="7572" y="1113"/>
                    <a:pt x="7572" y="1113"/>
                  </a:cubicBezTo>
                  <a:close/>
                  <a:moveTo>
                    <a:pt x="812" y="288"/>
                  </a:moveTo>
                  <a:lnTo>
                    <a:pt x="812" y="7440"/>
                  </a:lnTo>
                  <a:cubicBezTo>
                    <a:pt x="603" y="7471"/>
                    <a:pt x="416" y="7570"/>
                    <a:pt x="273" y="7713"/>
                  </a:cubicBezTo>
                  <a:lnTo>
                    <a:pt x="273" y="949"/>
                  </a:lnTo>
                  <a:cubicBezTo>
                    <a:pt x="273" y="769"/>
                    <a:pt x="343" y="599"/>
                    <a:pt x="471" y="471"/>
                  </a:cubicBezTo>
                  <a:cubicBezTo>
                    <a:pt x="566" y="376"/>
                    <a:pt x="683" y="313"/>
                    <a:pt x="812" y="288"/>
                  </a:cubicBezTo>
                  <a:close/>
                  <a:moveTo>
                    <a:pt x="7435" y="8159"/>
                  </a:moveTo>
                  <a:lnTo>
                    <a:pt x="7435" y="8598"/>
                  </a:lnTo>
                  <a:lnTo>
                    <a:pt x="948" y="8598"/>
                  </a:lnTo>
                  <a:cubicBezTo>
                    <a:pt x="827" y="8598"/>
                    <a:pt x="729" y="8500"/>
                    <a:pt x="729" y="8378"/>
                  </a:cubicBezTo>
                  <a:cubicBezTo>
                    <a:pt x="729" y="8258"/>
                    <a:pt x="827" y="8159"/>
                    <a:pt x="948" y="8159"/>
                  </a:cubicBezTo>
                  <a:close/>
                  <a:moveTo>
                    <a:pt x="7435" y="7704"/>
                  </a:moveTo>
                  <a:lnTo>
                    <a:pt x="7435" y="7886"/>
                  </a:lnTo>
                  <a:lnTo>
                    <a:pt x="948" y="7886"/>
                  </a:lnTo>
                  <a:cubicBezTo>
                    <a:pt x="677" y="7886"/>
                    <a:pt x="456" y="8108"/>
                    <a:pt x="456" y="8378"/>
                  </a:cubicBezTo>
                  <a:cubicBezTo>
                    <a:pt x="456" y="8650"/>
                    <a:pt x="677" y="8871"/>
                    <a:pt x="948" y="8871"/>
                  </a:cubicBezTo>
                  <a:lnTo>
                    <a:pt x="7435" y="8871"/>
                  </a:lnTo>
                  <a:lnTo>
                    <a:pt x="7435" y="9054"/>
                  </a:lnTo>
                  <a:lnTo>
                    <a:pt x="948" y="9054"/>
                  </a:lnTo>
                  <a:cubicBezTo>
                    <a:pt x="576" y="9054"/>
                    <a:pt x="274" y="8751"/>
                    <a:pt x="273" y="8379"/>
                  </a:cubicBezTo>
                  <a:lnTo>
                    <a:pt x="273" y="8378"/>
                  </a:lnTo>
                  <a:lnTo>
                    <a:pt x="273" y="8376"/>
                  </a:lnTo>
                  <a:cubicBezTo>
                    <a:pt x="274" y="8006"/>
                    <a:pt x="577" y="7704"/>
                    <a:pt x="948" y="7704"/>
                  </a:cubicBezTo>
                  <a:close/>
                  <a:moveTo>
                    <a:pt x="948" y="0"/>
                  </a:moveTo>
                  <a:cubicBezTo>
                    <a:pt x="695" y="0"/>
                    <a:pt x="457" y="99"/>
                    <a:pt x="278" y="278"/>
                  </a:cubicBezTo>
                  <a:cubicBezTo>
                    <a:pt x="99" y="458"/>
                    <a:pt x="1" y="695"/>
                    <a:pt x="1" y="949"/>
                  </a:cubicBezTo>
                  <a:lnTo>
                    <a:pt x="1" y="8376"/>
                  </a:lnTo>
                  <a:lnTo>
                    <a:pt x="1" y="8378"/>
                  </a:lnTo>
                  <a:cubicBezTo>
                    <a:pt x="1" y="8901"/>
                    <a:pt x="426" y="9327"/>
                    <a:pt x="948" y="9327"/>
                  </a:cubicBezTo>
                  <a:lnTo>
                    <a:pt x="7572" y="9327"/>
                  </a:lnTo>
                  <a:cubicBezTo>
                    <a:pt x="7647" y="9327"/>
                    <a:pt x="7708" y="9266"/>
                    <a:pt x="7708" y="9190"/>
                  </a:cubicBezTo>
                  <a:lnTo>
                    <a:pt x="7708" y="1523"/>
                  </a:lnTo>
                  <a:cubicBezTo>
                    <a:pt x="7708" y="1448"/>
                    <a:pt x="7647" y="1386"/>
                    <a:pt x="7572" y="1386"/>
                  </a:cubicBezTo>
                  <a:cubicBezTo>
                    <a:pt x="7496" y="1386"/>
                    <a:pt x="7435" y="1448"/>
                    <a:pt x="7435" y="1523"/>
                  </a:cubicBezTo>
                  <a:lnTo>
                    <a:pt x="7435" y="7431"/>
                  </a:lnTo>
                  <a:lnTo>
                    <a:pt x="1085" y="7431"/>
                  </a:lnTo>
                  <a:lnTo>
                    <a:pt x="1085" y="273"/>
                  </a:lnTo>
                  <a:lnTo>
                    <a:pt x="7435" y="273"/>
                  </a:lnTo>
                  <a:lnTo>
                    <a:pt x="7435" y="976"/>
                  </a:lnTo>
                  <a:cubicBezTo>
                    <a:pt x="7435" y="1051"/>
                    <a:pt x="7496" y="1113"/>
                    <a:pt x="7572" y="1113"/>
                  </a:cubicBezTo>
                  <a:lnTo>
                    <a:pt x="7572" y="1113"/>
                  </a:lnTo>
                  <a:cubicBezTo>
                    <a:pt x="7648" y="1113"/>
                    <a:pt x="7708" y="1051"/>
                    <a:pt x="7708" y="976"/>
                  </a:cubicBezTo>
                  <a:lnTo>
                    <a:pt x="7708" y="137"/>
                  </a:lnTo>
                  <a:cubicBezTo>
                    <a:pt x="7708" y="61"/>
                    <a:pt x="7647" y="0"/>
                    <a:pt x="7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8"/>
            <p:cNvSpPr/>
            <p:nvPr/>
          </p:nvSpPr>
          <p:spPr>
            <a:xfrm>
              <a:off x="6118250" y="2985175"/>
              <a:ext cx="132900" cy="119900"/>
            </a:xfrm>
            <a:custGeom>
              <a:rect b="b" l="l" r="r" t="t"/>
              <a:pathLst>
                <a:path extrusionOk="0" h="4796" w="5316">
                  <a:moveTo>
                    <a:pt x="4556" y="273"/>
                  </a:moveTo>
                  <a:cubicBezTo>
                    <a:pt x="4824" y="273"/>
                    <a:pt x="5042" y="491"/>
                    <a:pt x="5042" y="759"/>
                  </a:cubicBezTo>
                  <a:lnTo>
                    <a:pt x="5042" y="4036"/>
                  </a:lnTo>
                  <a:cubicBezTo>
                    <a:pt x="5042" y="4304"/>
                    <a:pt x="4824" y="4522"/>
                    <a:pt x="4556" y="4522"/>
                  </a:cubicBezTo>
                  <a:lnTo>
                    <a:pt x="761" y="4522"/>
                  </a:lnTo>
                  <a:cubicBezTo>
                    <a:pt x="492" y="4522"/>
                    <a:pt x="275" y="4304"/>
                    <a:pt x="275" y="4036"/>
                  </a:cubicBezTo>
                  <a:lnTo>
                    <a:pt x="275" y="759"/>
                  </a:lnTo>
                  <a:cubicBezTo>
                    <a:pt x="275" y="491"/>
                    <a:pt x="492" y="273"/>
                    <a:pt x="761" y="273"/>
                  </a:cubicBezTo>
                  <a:close/>
                  <a:moveTo>
                    <a:pt x="761" y="0"/>
                  </a:moveTo>
                  <a:cubicBezTo>
                    <a:pt x="342" y="0"/>
                    <a:pt x="1" y="340"/>
                    <a:pt x="1" y="759"/>
                  </a:cubicBezTo>
                  <a:lnTo>
                    <a:pt x="1" y="4036"/>
                  </a:lnTo>
                  <a:cubicBezTo>
                    <a:pt x="1" y="4454"/>
                    <a:pt x="342" y="4795"/>
                    <a:pt x="761" y="4795"/>
                  </a:cubicBezTo>
                  <a:lnTo>
                    <a:pt x="4557" y="4795"/>
                  </a:lnTo>
                  <a:cubicBezTo>
                    <a:pt x="4975" y="4795"/>
                    <a:pt x="5316" y="4454"/>
                    <a:pt x="5316" y="4036"/>
                  </a:cubicBezTo>
                  <a:lnTo>
                    <a:pt x="5316" y="759"/>
                  </a:lnTo>
                  <a:cubicBezTo>
                    <a:pt x="5316" y="340"/>
                    <a:pt x="4975" y="0"/>
                    <a:pt x="45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8"/>
            <p:cNvSpPr/>
            <p:nvPr/>
          </p:nvSpPr>
          <p:spPr>
            <a:xfrm>
              <a:off x="6154125" y="3115500"/>
              <a:ext cx="81450" cy="6850"/>
            </a:xfrm>
            <a:custGeom>
              <a:rect b="b" l="l" r="r" t="t"/>
              <a:pathLst>
                <a:path extrusionOk="0" h="274" w="3258">
                  <a:moveTo>
                    <a:pt x="138" y="0"/>
                  </a:moveTo>
                  <a:cubicBezTo>
                    <a:pt x="62" y="0"/>
                    <a:pt x="1" y="61"/>
                    <a:pt x="1" y="136"/>
                  </a:cubicBezTo>
                  <a:cubicBezTo>
                    <a:pt x="1" y="212"/>
                    <a:pt x="62" y="273"/>
                    <a:pt x="138" y="273"/>
                  </a:cubicBezTo>
                  <a:lnTo>
                    <a:pt x="3121" y="273"/>
                  </a:lnTo>
                  <a:cubicBezTo>
                    <a:pt x="3197" y="273"/>
                    <a:pt x="3258" y="212"/>
                    <a:pt x="3258" y="136"/>
                  </a:cubicBezTo>
                  <a:cubicBezTo>
                    <a:pt x="3258" y="61"/>
                    <a:pt x="3197" y="0"/>
                    <a:pt x="31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8"/>
            <p:cNvSpPr/>
            <p:nvPr/>
          </p:nvSpPr>
          <p:spPr>
            <a:xfrm>
              <a:off x="6133825" y="3115500"/>
              <a:ext cx="13525" cy="6850"/>
            </a:xfrm>
            <a:custGeom>
              <a:rect b="b" l="l" r="r" t="t"/>
              <a:pathLst>
                <a:path extrusionOk="0" h="274" w="541">
                  <a:moveTo>
                    <a:pt x="137" y="0"/>
                  </a:moveTo>
                  <a:cubicBezTo>
                    <a:pt x="61" y="0"/>
                    <a:pt x="1" y="61"/>
                    <a:pt x="1" y="136"/>
                  </a:cubicBezTo>
                  <a:cubicBezTo>
                    <a:pt x="1" y="212"/>
                    <a:pt x="61" y="273"/>
                    <a:pt x="137" y="273"/>
                  </a:cubicBezTo>
                  <a:lnTo>
                    <a:pt x="403" y="273"/>
                  </a:lnTo>
                  <a:cubicBezTo>
                    <a:pt x="478" y="273"/>
                    <a:pt x="540" y="212"/>
                    <a:pt x="540" y="136"/>
                  </a:cubicBezTo>
                  <a:cubicBezTo>
                    <a:pt x="540" y="61"/>
                    <a:pt x="478" y="0"/>
                    <a:pt x="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8"/>
            <p:cNvSpPr/>
            <p:nvPr/>
          </p:nvSpPr>
          <p:spPr>
            <a:xfrm>
              <a:off x="6133825" y="2999700"/>
              <a:ext cx="101750" cy="90825"/>
            </a:xfrm>
            <a:custGeom>
              <a:rect b="b" l="l" r="r" t="t"/>
              <a:pathLst>
                <a:path extrusionOk="0" h="3633" w="4070">
                  <a:moveTo>
                    <a:pt x="2035" y="865"/>
                  </a:moveTo>
                  <a:cubicBezTo>
                    <a:pt x="2071" y="908"/>
                    <a:pt x="2107" y="953"/>
                    <a:pt x="2143" y="1000"/>
                  </a:cubicBezTo>
                  <a:cubicBezTo>
                    <a:pt x="2107" y="999"/>
                    <a:pt x="2071" y="999"/>
                    <a:pt x="2035" y="999"/>
                  </a:cubicBezTo>
                  <a:cubicBezTo>
                    <a:pt x="1999" y="999"/>
                    <a:pt x="1963" y="999"/>
                    <a:pt x="1927" y="1000"/>
                  </a:cubicBezTo>
                  <a:cubicBezTo>
                    <a:pt x="1963" y="953"/>
                    <a:pt x="1999" y="908"/>
                    <a:pt x="2035" y="865"/>
                  </a:cubicBezTo>
                  <a:close/>
                  <a:moveTo>
                    <a:pt x="1227" y="274"/>
                  </a:moveTo>
                  <a:cubicBezTo>
                    <a:pt x="1324" y="274"/>
                    <a:pt x="1481" y="338"/>
                    <a:pt x="1693" y="518"/>
                  </a:cubicBezTo>
                  <a:cubicBezTo>
                    <a:pt x="1745" y="561"/>
                    <a:pt x="1797" y="610"/>
                    <a:pt x="1850" y="662"/>
                  </a:cubicBezTo>
                  <a:cubicBezTo>
                    <a:pt x="1756" y="771"/>
                    <a:pt x="1663" y="891"/>
                    <a:pt x="1574" y="1018"/>
                  </a:cubicBezTo>
                  <a:cubicBezTo>
                    <a:pt x="1419" y="1032"/>
                    <a:pt x="1269" y="1052"/>
                    <a:pt x="1128" y="1079"/>
                  </a:cubicBezTo>
                  <a:cubicBezTo>
                    <a:pt x="1108" y="1007"/>
                    <a:pt x="1093" y="938"/>
                    <a:pt x="1081" y="871"/>
                  </a:cubicBezTo>
                  <a:cubicBezTo>
                    <a:pt x="1016" y="512"/>
                    <a:pt x="1077" y="337"/>
                    <a:pt x="1155" y="291"/>
                  </a:cubicBezTo>
                  <a:cubicBezTo>
                    <a:pt x="1173" y="281"/>
                    <a:pt x="1197" y="274"/>
                    <a:pt x="1227" y="274"/>
                  </a:cubicBezTo>
                  <a:close/>
                  <a:moveTo>
                    <a:pt x="2842" y="274"/>
                  </a:moveTo>
                  <a:lnTo>
                    <a:pt x="2843" y="275"/>
                  </a:lnTo>
                  <a:cubicBezTo>
                    <a:pt x="2873" y="275"/>
                    <a:pt x="2897" y="281"/>
                    <a:pt x="2915" y="291"/>
                  </a:cubicBezTo>
                  <a:cubicBezTo>
                    <a:pt x="2994" y="337"/>
                    <a:pt x="3054" y="512"/>
                    <a:pt x="2990" y="871"/>
                  </a:cubicBezTo>
                  <a:cubicBezTo>
                    <a:pt x="2977" y="938"/>
                    <a:pt x="2961" y="1007"/>
                    <a:pt x="2942" y="1079"/>
                  </a:cubicBezTo>
                  <a:cubicBezTo>
                    <a:pt x="2801" y="1052"/>
                    <a:pt x="2651" y="1032"/>
                    <a:pt x="2496" y="1018"/>
                  </a:cubicBezTo>
                  <a:cubicBezTo>
                    <a:pt x="2407" y="891"/>
                    <a:pt x="2314" y="771"/>
                    <a:pt x="2220" y="662"/>
                  </a:cubicBezTo>
                  <a:cubicBezTo>
                    <a:pt x="2273" y="610"/>
                    <a:pt x="2325" y="561"/>
                    <a:pt x="2377" y="518"/>
                  </a:cubicBezTo>
                  <a:cubicBezTo>
                    <a:pt x="2589" y="338"/>
                    <a:pt x="2746" y="274"/>
                    <a:pt x="2842" y="274"/>
                  </a:cubicBezTo>
                  <a:close/>
                  <a:moveTo>
                    <a:pt x="1381" y="1314"/>
                  </a:moveTo>
                  <a:cubicBezTo>
                    <a:pt x="1363" y="1345"/>
                    <a:pt x="1344" y="1376"/>
                    <a:pt x="1327" y="1408"/>
                  </a:cubicBezTo>
                  <a:cubicBezTo>
                    <a:pt x="1308" y="1439"/>
                    <a:pt x="1291" y="1470"/>
                    <a:pt x="1273" y="1502"/>
                  </a:cubicBezTo>
                  <a:cubicBezTo>
                    <a:pt x="1252" y="1448"/>
                    <a:pt x="1231" y="1394"/>
                    <a:pt x="1211" y="1341"/>
                  </a:cubicBezTo>
                  <a:cubicBezTo>
                    <a:pt x="1267" y="1331"/>
                    <a:pt x="1324" y="1322"/>
                    <a:pt x="1381" y="1314"/>
                  </a:cubicBezTo>
                  <a:close/>
                  <a:moveTo>
                    <a:pt x="2689" y="1315"/>
                  </a:moveTo>
                  <a:lnTo>
                    <a:pt x="2689" y="1315"/>
                  </a:lnTo>
                  <a:cubicBezTo>
                    <a:pt x="2748" y="1323"/>
                    <a:pt x="2804" y="1331"/>
                    <a:pt x="2859" y="1342"/>
                  </a:cubicBezTo>
                  <a:cubicBezTo>
                    <a:pt x="2839" y="1394"/>
                    <a:pt x="2819" y="1448"/>
                    <a:pt x="2797" y="1502"/>
                  </a:cubicBezTo>
                  <a:cubicBezTo>
                    <a:pt x="2780" y="1470"/>
                    <a:pt x="2762" y="1439"/>
                    <a:pt x="2743" y="1408"/>
                  </a:cubicBezTo>
                  <a:cubicBezTo>
                    <a:pt x="2726" y="1377"/>
                    <a:pt x="2707" y="1346"/>
                    <a:pt x="2689" y="1315"/>
                  </a:cubicBezTo>
                  <a:close/>
                  <a:moveTo>
                    <a:pt x="943" y="1400"/>
                  </a:moveTo>
                  <a:cubicBezTo>
                    <a:pt x="990" y="1536"/>
                    <a:pt x="1048" y="1675"/>
                    <a:pt x="1114" y="1816"/>
                  </a:cubicBezTo>
                  <a:cubicBezTo>
                    <a:pt x="1048" y="1957"/>
                    <a:pt x="990" y="2096"/>
                    <a:pt x="943" y="2231"/>
                  </a:cubicBezTo>
                  <a:cubicBezTo>
                    <a:pt x="517" y="2117"/>
                    <a:pt x="273" y="1949"/>
                    <a:pt x="273" y="1816"/>
                  </a:cubicBezTo>
                  <a:cubicBezTo>
                    <a:pt x="273" y="1727"/>
                    <a:pt x="396" y="1587"/>
                    <a:pt x="739" y="1463"/>
                  </a:cubicBezTo>
                  <a:cubicBezTo>
                    <a:pt x="803" y="1440"/>
                    <a:pt x="871" y="1419"/>
                    <a:pt x="943" y="1400"/>
                  </a:cubicBezTo>
                  <a:close/>
                  <a:moveTo>
                    <a:pt x="3128" y="1401"/>
                  </a:moveTo>
                  <a:cubicBezTo>
                    <a:pt x="3552" y="1516"/>
                    <a:pt x="3797" y="1684"/>
                    <a:pt x="3797" y="1816"/>
                  </a:cubicBezTo>
                  <a:cubicBezTo>
                    <a:pt x="3797" y="1907"/>
                    <a:pt x="3674" y="2047"/>
                    <a:pt x="3331" y="2170"/>
                  </a:cubicBezTo>
                  <a:cubicBezTo>
                    <a:pt x="3267" y="2193"/>
                    <a:pt x="3199" y="2214"/>
                    <a:pt x="3128" y="2233"/>
                  </a:cubicBezTo>
                  <a:cubicBezTo>
                    <a:pt x="3080" y="2097"/>
                    <a:pt x="3022" y="1957"/>
                    <a:pt x="2957" y="1816"/>
                  </a:cubicBezTo>
                  <a:cubicBezTo>
                    <a:pt x="3022" y="1676"/>
                    <a:pt x="3079" y="1537"/>
                    <a:pt x="3128" y="1401"/>
                  </a:cubicBezTo>
                  <a:close/>
                  <a:moveTo>
                    <a:pt x="1273" y="2131"/>
                  </a:moveTo>
                  <a:cubicBezTo>
                    <a:pt x="1291" y="2162"/>
                    <a:pt x="1308" y="2194"/>
                    <a:pt x="1327" y="2226"/>
                  </a:cubicBezTo>
                  <a:cubicBezTo>
                    <a:pt x="1344" y="2257"/>
                    <a:pt x="1363" y="2288"/>
                    <a:pt x="1381" y="2319"/>
                  </a:cubicBezTo>
                  <a:cubicBezTo>
                    <a:pt x="1323" y="2310"/>
                    <a:pt x="1266" y="2301"/>
                    <a:pt x="1211" y="2291"/>
                  </a:cubicBezTo>
                  <a:cubicBezTo>
                    <a:pt x="1231" y="2238"/>
                    <a:pt x="1252" y="2185"/>
                    <a:pt x="1273" y="2131"/>
                  </a:cubicBezTo>
                  <a:close/>
                  <a:moveTo>
                    <a:pt x="2797" y="2131"/>
                  </a:moveTo>
                  <a:cubicBezTo>
                    <a:pt x="2819" y="2186"/>
                    <a:pt x="2839" y="2239"/>
                    <a:pt x="2859" y="2292"/>
                  </a:cubicBezTo>
                  <a:cubicBezTo>
                    <a:pt x="2803" y="2302"/>
                    <a:pt x="2747" y="2312"/>
                    <a:pt x="2689" y="2319"/>
                  </a:cubicBezTo>
                  <a:cubicBezTo>
                    <a:pt x="2707" y="2288"/>
                    <a:pt x="2726" y="2257"/>
                    <a:pt x="2743" y="2226"/>
                  </a:cubicBezTo>
                  <a:cubicBezTo>
                    <a:pt x="2762" y="2194"/>
                    <a:pt x="2780" y="2163"/>
                    <a:pt x="2797" y="2131"/>
                  </a:cubicBezTo>
                  <a:close/>
                  <a:moveTo>
                    <a:pt x="2035" y="1272"/>
                  </a:moveTo>
                  <a:cubicBezTo>
                    <a:pt x="2140" y="1272"/>
                    <a:pt x="2245" y="1275"/>
                    <a:pt x="2344" y="1281"/>
                  </a:cubicBezTo>
                  <a:cubicBezTo>
                    <a:pt x="2401" y="1365"/>
                    <a:pt x="2454" y="1453"/>
                    <a:pt x="2507" y="1544"/>
                  </a:cubicBezTo>
                  <a:cubicBezTo>
                    <a:pt x="2559" y="1635"/>
                    <a:pt x="2609" y="1726"/>
                    <a:pt x="2653" y="1816"/>
                  </a:cubicBezTo>
                  <a:cubicBezTo>
                    <a:pt x="2608" y="1907"/>
                    <a:pt x="2559" y="1999"/>
                    <a:pt x="2507" y="2089"/>
                  </a:cubicBezTo>
                  <a:cubicBezTo>
                    <a:pt x="2454" y="2180"/>
                    <a:pt x="2400" y="2267"/>
                    <a:pt x="2344" y="2353"/>
                  </a:cubicBezTo>
                  <a:cubicBezTo>
                    <a:pt x="2243" y="2358"/>
                    <a:pt x="2140" y="2362"/>
                    <a:pt x="2035" y="2362"/>
                  </a:cubicBezTo>
                  <a:cubicBezTo>
                    <a:pt x="1930" y="2362"/>
                    <a:pt x="1825" y="2358"/>
                    <a:pt x="1725" y="2353"/>
                  </a:cubicBezTo>
                  <a:cubicBezTo>
                    <a:pt x="1670" y="2268"/>
                    <a:pt x="1615" y="2180"/>
                    <a:pt x="1564" y="2089"/>
                  </a:cubicBezTo>
                  <a:cubicBezTo>
                    <a:pt x="1511" y="1999"/>
                    <a:pt x="1462" y="1907"/>
                    <a:pt x="1416" y="1816"/>
                  </a:cubicBezTo>
                  <a:cubicBezTo>
                    <a:pt x="1462" y="1726"/>
                    <a:pt x="1511" y="1635"/>
                    <a:pt x="1564" y="1544"/>
                  </a:cubicBezTo>
                  <a:cubicBezTo>
                    <a:pt x="1615" y="1454"/>
                    <a:pt x="1670" y="1365"/>
                    <a:pt x="1725" y="1281"/>
                  </a:cubicBezTo>
                  <a:cubicBezTo>
                    <a:pt x="1827" y="1275"/>
                    <a:pt x="1930" y="1272"/>
                    <a:pt x="2035" y="1272"/>
                  </a:cubicBezTo>
                  <a:close/>
                  <a:moveTo>
                    <a:pt x="1927" y="2634"/>
                  </a:moveTo>
                  <a:lnTo>
                    <a:pt x="1927" y="2634"/>
                  </a:lnTo>
                  <a:cubicBezTo>
                    <a:pt x="1963" y="2635"/>
                    <a:pt x="1999" y="2635"/>
                    <a:pt x="2035" y="2635"/>
                  </a:cubicBezTo>
                  <a:cubicBezTo>
                    <a:pt x="2071" y="2635"/>
                    <a:pt x="2107" y="2635"/>
                    <a:pt x="2143" y="2634"/>
                  </a:cubicBezTo>
                  <a:lnTo>
                    <a:pt x="2143" y="2634"/>
                  </a:lnTo>
                  <a:cubicBezTo>
                    <a:pt x="2107" y="2680"/>
                    <a:pt x="2071" y="2724"/>
                    <a:pt x="2035" y="2768"/>
                  </a:cubicBezTo>
                  <a:cubicBezTo>
                    <a:pt x="1999" y="2724"/>
                    <a:pt x="1963" y="2680"/>
                    <a:pt x="1927" y="2634"/>
                  </a:cubicBezTo>
                  <a:close/>
                  <a:moveTo>
                    <a:pt x="1128" y="2554"/>
                  </a:moveTo>
                  <a:cubicBezTo>
                    <a:pt x="1269" y="2581"/>
                    <a:pt x="1419" y="2602"/>
                    <a:pt x="1574" y="2615"/>
                  </a:cubicBezTo>
                  <a:cubicBezTo>
                    <a:pt x="1663" y="2743"/>
                    <a:pt x="1756" y="2862"/>
                    <a:pt x="1850" y="2970"/>
                  </a:cubicBezTo>
                  <a:cubicBezTo>
                    <a:pt x="1797" y="3023"/>
                    <a:pt x="1745" y="3071"/>
                    <a:pt x="1693" y="3116"/>
                  </a:cubicBezTo>
                  <a:cubicBezTo>
                    <a:pt x="1481" y="3295"/>
                    <a:pt x="1324" y="3359"/>
                    <a:pt x="1228" y="3359"/>
                  </a:cubicBezTo>
                  <a:cubicBezTo>
                    <a:pt x="1197" y="3359"/>
                    <a:pt x="1173" y="3353"/>
                    <a:pt x="1155" y="3342"/>
                  </a:cubicBezTo>
                  <a:cubicBezTo>
                    <a:pt x="1077" y="3297"/>
                    <a:pt x="1016" y="3121"/>
                    <a:pt x="1081" y="2762"/>
                  </a:cubicBezTo>
                  <a:cubicBezTo>
                    <a:pt x="1093" y="2696"/>
                    <a:pt x="1109" y="2626"/>
                    <a:pt x="1128" y="2554"/>
                  </a:cubicBezTo>
                  <a:close/>
                  <a:moveTo>
                    <a:pt x="2942" y="2554"/>
                  </a:moveTo>
                  <a:cubicBezTo>
                    <a:pt x="2961" y="2626"/>
                    <a:pt x="2977" y="2696"/>
                    <a:pt x="2989" y="2762"/>
                  </a:cubicBezTo>
                  <a:cubicBezTo>
                    <a:pt x="3053" y="3121"/>
                    <a:pt x="2994" y="3297"/>
                    <a:pt x="2915" y="3342"/>
                  </a:cubicBezTo>
                  <a:cubicBezTo>
                    <a:pt x="2897" y="3353"/>
                    <a:pt x="2873" y="3359"/>
                    <a:pt x="2843" y="3359"/>
                  </a:cubicBezTo>
                  <a:cubicBezTo>
                    <a:pt x="2746" y="3359"/>
                    <a:pt x="2589" y="3295"/>
                    <a:pt x="2377" y="3116"/>
                  </a:cubicBezTo>
                  <a:cubicBezTo>
                    <a:pt x="2325" y="3071"/>
                    <a:pt x="2273" y="3023"/>
                    <a:pt x="2220" y="2970"/>
                  </a:cubicBezTo>
                  <a:cubicBezTo>
                    <a:pt x="2314" y="2862"/>
                    <a:pt x="2407" y="2743"/>
                    <a:pt x="2496" y="2615"/>
                  </a:cubicBezTo>
                  <a:cubicBezTo>
                    <a:pt x="2651" y="2602"/>
                    <a:pt x="2800" y="2581"/>
                    <a:pt x="2942" y="2554"/>
                  </a:cubicBezTo>
                  <a:close/>
                  <a:moveTo>
                    <a:pt x="1227" y="0"/>
                  </a:moveTo>
                  <a:cubicBezTo>
                    <a:pt x="1141" y="0"/>
                    <a:pt x="1072" y="24"/>
                    <a:pt x="1018" y="55"/>
                  </a:cubicBezTo>
                  <a:cubicBezTo>
                    <a:pt x="869" y="141"/>
                    <a:pt x="711" y="361"/>
                    <a:pt x="812" y="919"/>
                  </a:cubicBezTo>
                  <a:cubicBezTo>
                    <a:pt x="825" y="991"/>
                    <a:pt x="842" y="1064"/>
                    <a:pt x="862" y="1139"/>
                  </a:cubicBezTo>
                  <a:cubicBezTo>
                    <a:pt x="787" y="1159"/>
                    <a:pt x="715" y="1182"/>
                    <a:pt x="647" y="1206"/>
                  </a:cubicBezTo>
                  <a:cubicBezTo>
                    <a:pt x="113" y="1398"/>
                    <a:pt x="1" y="1644"/>
                    <a:pt x="1" y="1816"/>
                  </a:cubicBezTo>
                  <a:cubicBezTo>
                    <a:pt x="1" y="1989"/>
                    <a:pt x="113" y="2235"/>
                    <a:pt x="647" y="2427"/>
                  </a:cubicBezTo>
                  <a:cubicBezTo>
                    <a:pt x="715" y="2452"/>
                    <a:pt x="786" y="2474"/>
                    <a:pt x="862" y="2494"/>
                  </a:cubicBezTo>
                  <a:cubicBezTo>
                    <a:pt x="842" y="2570"/>
                    <a:pt x="825" y="2643"/>
                    <a:pt x="813" y="2714"/>
                  </a:cubicBezTo>
                  <a:cubicBezTo>
                    <a:pt x="711" y="3272"/>
                    <a:pt x="869" y="3492"/>
                    <a:pt x="1018" y="3579"/>
                  </a:cubicBezTo>
                  <a:cubicBezTo>
                    <a:pt x="1071" y="3610"/>
                    <a:pt x="1140" y="3632"/>
                    <a:pt x="1228" y="3632"/>
                  </a:cubicBezTo>
                  <a:cubicBezTo>
                    <a:pt x="1382" y="3632"/>
                    <a:pt x="1592" y="3559"/>
                    <a:pt x="1870" y="3325"/>
                  </a:cubicBezTo>
                  <a:cubicBezTo>
                    <a:pt x="1925" y="3277"/>
                    <a:pt x="1981" y="3227"/>
                    <a:pt x="2035" y="3171"/>
                  </a:cubicBezTo>
                  <a:cubicBezTo>
                    <a:pt x="2091" y="3227"/>
                    <a:pt x="2145" y="3277"/>
                    <a:pt x="2201" y="3325"/>
                  </a:cubicBezTo>
                  <a:cubicBezTo>
                    <a:pt x="2478" y="3559"/>
                    <a:pt x="2689" y="3632"/>
                    <a:pt x="2843" y="3632"/>
                  </a:cubicBezTo>
                  <a:cubicBezTo>
                    <a:pt x="2930" y="3632"/>
                    <a:pt x="2999" y="3610"/>
                    <a:pt x="3052" y="3579"/>
                  </a:cubicBezTo>
                  <a:cubicBezTo>
                    <a:pt x="3202" y="3492"/>
                    <a:pt x="3359" y="3272"/>
                    <a:pt x="3258" y="2714"/>
                  </a:cubicBezTo>
                  <a:cubicBezTo>
                    <a:pt x="3245" y="2643"/>
                    <a:pt x="3228" y="2570"/>
                    <a:pt x="3209" y="2494"/>
                  </a:cubicBezTo>
                  <a:cubicBezTo>
                    <a:pt x="3284" y="2474"/>
                    <a:pt x="3356" y="2452"/>
                    <a:pt x="3423" y="2427"/>
                  </a:cubicBezTo>
                  <a:cubicBezTo>
                    <a:pt x="3957" y="2235"/>
                    <a:pt x="4070" y="1989"/>
                    <a:pt x="4070" y="1816"/>
                  </a:cubicBezTo>
                  <a:cubicBezTo>
                    <a:pt x="4070" y="1644"/>
                    <a:pt x="3957" y="1398"/>
                    <a:pt x="3423" y="1206"/>
                  </a:cubicBezTo>
                  <a:cubicBezTo>
                    <a:pt x="3355" y="1182"/>
                    <a:pt x="3284" y="1159"/>
                    <a:pt x="3209" y="1139"/>
                  </a:cubicBezTo>
                  <a:cubicBezTo>
                    <a:pt x="3228" y="1064"/>
                    <a:pt x="3245" y="991"/>
                    <a:pt x="3258" y="919"/>
                  </a:cubicBezTo>
                  <a:cubicBezTo>
                    <a:pt x="3359" y="361"/>
                    <a:pt x="3202" y="141"/>
                    <a:pt x="3052" y="55"/>
                  </a:cubicBezTo>
                  <a:cubicBezTo>
                    <a:pt x="2999" y="24"/>
                    <a:pt x="2929" y="0"/>
                    <a:pt x="2843" y="0"/>
                  </a:cubicBezTo>
                  <a:cubicBezTo>
                    <a:pt x="2688" y="0"/>
                    <a:pt x="2478" y="74"/>
                    <a:pt x="2201" y="309"/>
                  </a:cubicBezTo>
                  <a:cubicBezTo>
                    <a:pt x="2145" y="356"/>
                    <a:pt x="2091" y="407"/>
                    <a:pt x="2035" y="462"/>
                  </a:cubicBezTo>
                  <a:cubicBezTo>
                    <a:pt x="1980" y="407"/>
                    <a:pt x="1925" y="356"/>
                    <a:pt x="1869" y="309"/>
                  </a:cubicBezTo>
                  <a:cubicBezTo>
                    <a:pt x="1592" y="74"/>
                    <a:pt x="1382" y="0"/>
                    <a:pt x="1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8"/>
            <p:cNvSpPr/>
            <p:nvPr/>
          </p:nvSpPr>
          <p:spPr>
            <a:xfrm>
              <a:off x="6181275" y="3041675"/>
              <a:ext cx="6875" cy="6850"/>
            </a:xfrm>
            <a:custGeom>
              <a:rect b="b" l="l" r="r" t="t"/>
              <a:pathLst>
                <a:path extrusionOk="0" h="274" w="275">
                  <a:moveTo>
                    <a:pt x="137" y="0"/>
                  </a:moveTo>
                  <a:cubicBezTo>
                    <a:pt x="62" y="0"/>
                    <a:pt x="0" y="61"/>
                    <a:pt x="0" y="137"/>
                  </a:cubicBezTo>
                  <a:cubicBezTo>
                    <a:pt x="0" y="212"/>
                    <a:pt x="62" y="273"/>
                    <a:pt x="137" y="273"/>
                  </a:cubicBezTo>
                  <a:cubicBezTo>
                    <a:pt x="212" y="273"/>
                    <a:pt x="274" y="212"/>
                    <a:pt x="274" y="137"/>
                  </a:cubicBezTo>
                  <a:cubicBezTo>
                    <a:pt x="274" y="61"/>
                    <a:pt x="212" y="0"/>
                    <a:pt x="1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3" name="Google Shape;2353;p78"/>
          <p:cNvGrpSpPr/>
          <p:nvPr/>
        </p:nvGrpSpPr>
        <p:grpSpPr>
          <a:xfrm>
            <a:off x="817208" y="4019238"/>
            <a:ext cx="408893" cy="384915"/>
            <a:chOff x="1494725" y="3721300"/>
            <a:chExt cx="233200" cy="219525"/>
          </a:xfrm>
        </p:grpSpPr>
        <p:sp>
          <p:nvSpPr>
            <p:cNvPr id="2354" name="Google Shape;2354;p78"/>
            <p:cNvSpPr/>
            <p:nvPr/>
          </p:nvSpPr>
          <p:spPr>
            <a:xfrm>
              <a:off x="1494725" y="3721300"/>
              <a:ext cx="233200" cy="219525"/>
            </a:xfrm>
            <a:custGeom>
              <a:rect b="b" l="l" r="r" t="t"/>
              <a:pathLst>
                <a:path extrusionOk="0" h="8781" w="9328">
                  <a:moveTo>
                    <a:pt x="6740" y="3108"/>
                  </a:moveTo>
                  <a:lnTo>
                    <a:pt x="7802" y="4170"/>
                  </a:lnTo>
                  <a:lnTo>
                    <a:pt x="7224" y="4170"/>
                  </a:lnTo>
                  <a:cubicBezTo>
                    <a:pt x="6957" y="4170"/>
                    <a:pt x="6740" y="3953"/>
                    <a:pt x="6740" y="3686"/>
                  </a:cubicBezTo>
                  <a:lnTo>
                    <a:pt x="6740" y="3108"/>
                  </a:lnTo>
                  <a:close/>
                  <a:moveTo>
                    <a:pt x="4683" y="1"/>
                  </a:moveTo>
                  <a:cubicBezTo>
                    <a:pt x="3993" y="1"/>
                    <a:pt x="3331" y="255"/>
                    <a:pt x="2820" y="719"/>
                  </a:cubicBezTo>
                  <a:cubicBezTo>
                    <a:pt x="2735" y="795"/>
                    <a:pt x="2655" y="877"/>
                    <a:pt x="2581" y="963"/>
                  </a:cubicBezTo>
                  <a:cubicBezTo>
                    <a:pt x="2532" y="1020"/>
                    <a:pt x="2538" y="1106"/>
                    <a:pt x="2595" y="1155"/>
                  </a:cubicBezTo>
                  <a:cubicBezTo>
                    <a:pt x="2621" y="1178"/>
                    <a:pt x="2653" y="1188"/>
                    <a:pt x="2685" y="1188"/>
                  </a:cubicBezTo>
                  <a:cubicBezTo>
                    <a:pt x="2723" y="1188"/>
                    <a:pt x="2761" y="1172"/>
                    <a:pt x="2788" y="1141"/>
                  </a:cubicBezTo>
                  <a:cubicBezTo>
                    <a:pt x="2854" y="1065"/>
                    <a:pt x="2926" y="990"/>
                    <a:pt x="3004" y="920"/>
                  </a:cubicBezTo>
                  <a:cubicBezTo>
                    <a:pt x="3464" y="503"/>
                    <a:pt x="4061" y="274"/>
                    <a:pt x="4683" y="274"/>
                  </a:cubicBezTo>
                  <a:cubicBezTo>
                    <a:pt x="5574" y="274"/>
                    <a:pt x="6404" y="754"/>
                    <a:pt x="6851" y="1525"/>
                  </a:cubicBezTo>
                  <a:cubicBezTo>
                    <a:pt x="6876" y="1567"/>
                    <a:pt x="6921" y="1593"/>
                    <a:pt x="6970" y="1593"/>
                  </a:cubicBezTo>
                  <a:lnTo>
                    <a:pt x="7209" y="1593"/>
                  </a:lnTo>
                  <a:cubicBezTo>
                    <a:pt x="7702" y="1593"/>
                    <a:pt x="8165" y="1785"/>
                    <a:pt x="8513" y="2133"/>
                  </a:cubicBezTo>
                  <a:cubicBezTo>
                    <a:pt x="8862" y="2481"/>
                    <a:pt x="9054" y="2945"/>
                    <a:pt x="9054" y="3438"/>
                  </a:cubicBezTo>
                  <a:cubicBezTo>
                    <a:pt x="9054" y="4046"/>
                    <a:pt x="8757" y="4605"/>
                    <a:pt x="8268" y="4948"/>
                  </a:cubicBezTo>
                  <a:lnTo>
                    <a:pt x="8268" y="4306"/>
                  </a:lnTo>
                  <a:cubicBezTo>
                    <a:pt x="8268" y="4270"/>
                    <a:pt x="8254" y="4235"/>
                    <a:pt x="8228" y="4209"/>
                  </a:cubicBezTo>
                  <a:lnTo>
                    <a:pt x="6700" y="2682"/>
                  </a:lnTo>
                  <a:cubicBezTo>
                    <a:pt x="6674" y="2656"/>
                    <a:pt x="6639" y="2642"/>
                    <a:pt x="6603" y="2642"/>
                  </a:cubicBezTo>
                  <a:lnTo>
                    <a:pt x="4115" y="2642"/>
                  </a:lnTo>
                  <a:cubicBezTo>
                    <a:pt x="3698" y="2642"/>
                    <a:pt x="3358" y="2982"/>
                    <a:pt x="3358" y="3399"/>
                  </a:cubicBezTo>
                  <a:lnTo>
                    <a:pt x="3358" y="5283"/>
                  </a:lnTo>
                  <a:lnTo>
                    <a:pt x="1599" y="5283"/>
                  </a:lnTo>
                  <a:cubicBezTo>
                    <a:pt x="1245" y="5283"/>
                    <a:pt x="913" y="5145"/>
                    <a:pt x="662" y="4895"/>
                  </a:cubicBezTo>
                  <a:cubicBezTo>
                    <a:pt x="412" y="4644"/>
                    <a:pt x="274" y="4311"/>
                    <a:pt x="274" y="3958"/>
                  </a:cubicBezTo>
                  <a:cubicBezTo>
                    <a:pt x="274" y="3227"/>
                    <a:pt x="868" y="2633"/>
                    <a:pt x="1599" y="2633"/>
                  </a:cubicBezTo>
                  <a:lnTo>
                    <a:pt x="2057" y="2633"/>
                  </a:lnTo>
                  <a:cubicBezTo>
                    <a:pt x="2127" y="2633"/>
                    <a:pt x="2185" y="2580"/>
                    <a:pt x="2193" y="2510"/>
                  </a:cubicBezTo>
                  <a:cubicBezTo>
                    <a:pt x="2228" y="2175"/>
                    <a:pt x="2329" y="1857"/>
                    <a:pt x="2493" y="1563"/>
                  </a:cubicBezTo>
                  <a:cubicBezTo>
                    <a:pt x="2529" y="1497"/>
                    <a:pt x="2505" y="1415"/>
                    <a:pt x="2439" y="1378"/>
                  </a:cubicBezTo>
                  <a:cubicBezTo>
                    <a:pt x="2418" y="1366"/>
                    <a:pt x="2395" y="1360"/>
                    <a:pt x="2373" y="1360"/>
                  </a:cubicBezTo>
                  <a:cubicBezTo>
                    <a:pt x="2325" y="1360"/>
                    <a:pt x="2279" y="1385"/>
                    <a:pt x="2254" y="1430"/>
                  </a:cubicBezTo>
                  <a:cubicBezTo>
                    <a:pt x="2092" y="1720"/>
                    <a:pt x="1986" y="2032"/>
                    <a:pt x="1937" y="2359"/>
                  </a:cubicBezTo>
                  <a:lnTo>
                    <a:pt x="1599" y="2359"/>
                  </a:lnTo>
                  <a:cubicBezTo>
                    <a:pt x="718" y="2359"/>
                    <a:pt x="0" y="3076"/>
                    <a:pt x="0" y="3958"/>
                  </a:cubicBezTo>
                  <a:cubicBezTo>
                    <a:pt x="0" y="4384"/>
                    <a:pt x="167" y="4786"/>
                    <a:pt x="469" y="5088"/>
                  </a:cubicBezTo>
                  <a:cubicBezTo>
                    <a:pt x="770" y="5390"/>
                    <a:pt x="1172" y="5556"/>
                    <a:pt x="1599" y="5556"/>
                  </a:cubicBezTo>
                  <a:lnTo>
                    <a:pt x="3358" y="5556"/>
                  </a:lnTo>
                  <a:lnTo>
                    <a:pt x="3358" y="8023"/>
                  </a:lnTo>
                  <a:cubicBezTo>
                    <a:pt x="3358" y="8441"/>
                    <a:pt x="3697" y="8780"/>
                    <a:pt x="4115" y="8780"/>
                  </a:cubicBezTo>
                  <a:lnTo>
                    <a:pt x="7510" y="8780"/>
                  </a:lnTo>
                  <a:cubicBezTo>
                    <a:pt x="7928" y="8780"/>
                    <a:pt x="8267" y="8441"/>
                    <a:pt x="8267" y="8023"/>
                  </a:cubicBezTo>
                  <a:lnTo>
                    <a:pt x="8267" y="7136"/>
                  </a:lnTo>
                  <a:cubicBezTo>
                    <a:pt x="8267" y="7061"/>
                    <a:pt x="8206" y="6999"/>
                    <a:pt x="8131" y="6999"/>
                  </a:cubicBezTo>
                  <a:cubicBezTo>
                    <a:pt x="8056" y="6999"/>
                    <a:pt x="7994" y="7061"/>
                    <a:pt x="7994" y="7136"/>
                  </a:cubicBezTo>
                  <a:lnTo>
                    <a:pt x="7994" y="8023"/>
                  </a:lnTo>
                  <a:cubicBezTo>
                    <a:pt x="7994" y="8289"/>
                    <a:pt x="7777" y="8507"/>
                    <a:pt x="7510" y="8507"/>
                  </a:cubicBezTo>
                  <a:lnTo>
                    <a:pt x="4115" y="8507"/>
                  </a:lnTo>
                  <a:cubicBezTo>
                    <a:pt x="3848" y="8507"/>
                    <a:pt x="3631" y="8289"/>
                    <a:pt x="3631" y="8023"/>
                  </a:cubicBezTo>
                  <a:lnTo>
                    <a:pt x="3631" y="3399"/>
                  </a:lnTo>
                  <a:cubicBezTo>
                    <a:pt x="3631" y="3132"/>
                    <a:pt x="3848" y="2915"/>
                    <a:pt x="4115" y="2915"/>
                  </a:cubicBezTo>
                  <a:lnTo>
                    <a:pt x="6466" y="2915"/>
                  </a:lnTo>
                  <a:lnTo>
                    <a:pt x="6466" y="3686"/>
                  </a:lnTo>
                  <a:cubicBezTo>
                    <a:pt x="6466" y="4103"/>
                    <a:pt x="6806" y="4443"/>
                    <a:pt x="7224" y="4443"/>
                  </a:cubicBezTo>
                  <a:lnTo>
                    <a:pt x="7994" y="4443"/>
                  </a:lnTo>
                  <a:lnTo>
                    <a:pt x="7994" y="6589"/>
                  </a:lnTo>
                  <a:cubicBezTo>
                    <a:pt x="7994" y="6666"/>
                    <a:pt x="8056" y="6726"/>
                    <a:pt x="8131" y="6726"/>
                  </a:cubicBezTo>
                  <a:cubicBezTo>
                    <a:pt x="8206" y="6726"/>
                    <a:pt x="8267" y="6666"/>
                    <a:pt x="8267" y="6589"/>
                  </a:cubicBezTo>
                  <a:lnTo>
                    <a:pt x="8267" y="5273"/>
                  </a:lnTo>
                  <a:cubicBezTo>
                    <a:pt x="8923" y="4894"/>
                    <a:pt x="9326" y="4199"/>
                    <a:pt x="9326" y="3438"/>
                  </a:cubicBezTo>
                  <a:lnTo>
                    <a:pt x="9327" y="3438"/>
                  </a:lnTo>
                  <a:cubicBezTo>
                    <a:pt x="9327" y="2873"/>
                    <a:pt x="9107" y="2340"/>
                    <a:pt x="8707" y="1941"/>
                  </a:cubicBezTo>
                  <a:cubicBezTo>
                    <a:pt x="8307" y="1540"/>
                    <a:pt x="7775" y="1320"/>
                    <a:pt x="7209" y="1320"/>
                  </a:cubicBezTo>
                  <a:lnTo>
                    <a:pt x="7047" y="1320"/>
                  </a:lnTo>
                  <a:cubicBezTo>
                    <a:pt x="6810" y="936"/>
                    <a:pt x="6481" y="613"/>
                    <a:pt x="6090" y="384"/>
                  </a:cubicBezTo>
                  <a:cubicBezTo>
                    <a:pt x="5666" y="133"/>
                    <a:pt x="5179" y="1"/>
                    <a:pt x="46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8"/>
            <p:cNvSpPr/>
            <p:nvPr/>
          </p:nvSpPr>
          <p:spPr>
            <a:xfrm>
              <a:off x="1648075" y="3882325"/>
              <a:ext cx="31975" cy="37550"/>
            </a:xfrm>
            <a:custGeom>
              <a:rect b="b" l="l" r="r" t="t"/>
              <a:pathLst>
                <a:path extrusionOk="0" h="1502" w="1279">
                  <a:moveTo>
                    <a:pt x="641" y="472"/>
                  </a:moveTo>
                  <a:lnTo>
                    <a:pt x="813" y="927"/>
                  </a:lnTo>
                  <a:lnTo>
                    <a:pt x="468" y="927"/>
                  </a:lnTo>
                  <a:lnTo>
                    <a:pt x="641" y="472"/>
                  </a:lnTo>
                  <a:close/>
                  <a:moveTo>
                    <a:pt x="642" y="0"/>
                  </a:moveTo>
                  <a:cubicBezTo>
                    <a:pt x="574" y="0"/>
                    <a:pt x="515" y="40"/>
                    <a:pt x="490" y="102"/>
                  </a:cubicBezTo>
                  <a:lnTo>
                    <a:pt x="489" y="105"/>
                  </a:lnTo>
                  <a:lnTo>
                    <a:pt x="27" y="1316"/>
                  </a:lnTo>
                  <a:cubicBezTo>
                    <a:pt x="1" y="1387"/>
                    <a:pt x="36" y="1465"/>
                    <a:pt x="107" y="1492"/>
                  </a:cubicBezTo>
                  <a:cubicBezTo>
                    <a:pt x="123" y="1498"/>
                    <a:pt x="139" y="1501"/>
                    <a:pt x="156" y="1501"/>
                  </a:cubicBezTo>
                  <a:cubicBezTo>
                    <a:pt x="210" y="1501"/>
                    <a:pt x="262" y="1468"/>
                    <a:pt x="283" y="1414"/>
                  </a:cubicBezTo>
                  <a:lnTo>
                    <a:pt x="364" y="1200"/>
                  </a:lnTo>
                  <a:lnTo>
                    <a:pt x="916" y="1200"/>
                  </a:lnTo>
                  <a:lnTo>
                    <a:pt x="996" y="1413"/>
                  </a:lnTo>
                  <a:cubicBezTo>
                    <a:pt x="1017" y="1467"/>
                    <a:pt x="1069" y="1501"/>
                    <a:pt x="1125" y="1501"/>
                  </a:cubicBezTo>
                  <a:cubicBezTo>
                    <a:pt x="1140" y="1501"/>
                    <a:pt x="1157" y="1498"/>
                    <a:pt x="1172" y="1493"/>
                  </a:cubicBezTo>
                  <a:cubicBezTo>
                    <a:pt x="1243" y="1466"/>
                    <a:pt x="1278" y="1387"/>
                    <a:pt x="1253" y="1317"/>
                  </a:cubicBezTo>
                  <a:lnTo>
                    <a:pt x="796" y="106"/>
                  </a:lnTo>
                  <a:cubicBezTo>
                    <a:pt x="794" y="104"/>
                    <a:pt x="794" y="103"/>
                    <a:pt x="793" y="102"/>
                  </a:cubicBezTo>
                  <a:cubicBezTo>
                    <a:pt x="769" y="40"/>
                    <a:pt x="709" y="0"/>
                    <a:pt x="6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8"/>
            <p:cNvSpPr/>
            <p:nvPr/>
          </p:nvSpPr>
          <p:spPr>
            <a:xfrm>
              <a:off x="1598525" y="3843175"/>
              <a:ext cx="83050" cy="6825"/>
            </a:xfrm>
            <a:custGeom>
              <a:rect b="b" l="l" r="r" t="t"/>
              <a:pathLst>
                <a:path extrusionOk="0" h="273" w="3322">
                  <a:moveTo>
                    <a:pt x="137" y="0"/>
                  </a:moveTo>
                  <a:cubicBezTo>
                    <a:pt x="61" y="0"/>
                    <a:pt x="1" y="61"/>
                    <a:pt x="1" y="137"/>
                  </a:cubicBezTo>
                  <a:cubicBezTo>
                    <a:pt x="1" y="212"/>
                    <a:pt x="61" y="273"/>
                    <a:pt x="137" y="273"/>
                  </a:cubicBezTo>
                  <a:lnTo>
                    <a:pt x="3184" y="273"/>
                  </a:lnTo>
                  <a:cubicBezTo>
                    <a:pt x="3260" y="273"/>
                    <a:pt x="3321" y="212"/>
                    <a:pt x="3321" y="137"/>
                  </a:cubicBezTo>
                  <a:cubicBezTo>
                    <a:pt x="3321" y="61"/>
                    <a:pt x="3260" y="0"/>
                    <a:pt x="31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8"/>
            <p:cNvSpPr/>
            <p:nvPr/>
          </p:nvSpPr>
          <p:spPr>
            <a:xfrm>
              <a:off x="1598525" y="3860650"/>
              <a:ext cx="68900" cy="6875"/>
            </a:xfrm>
            <a:custGeom>
              <a:rect b="b" l="l" r="r" t="t"/>
              <a:pathLst>
                <a:path extrusionOk="0" h="275" w="2756">
                  <a:moveTo>
                    <a:pt x="137" y="0"/>
                  </a:moveTo>
                  <a:cubicBezTo>
                    <a:pt x="61" y="0"/>
                    <a:pt x="1" y="62"/>
                    <a:pt x="1" y="137"/>
                  </a:cubicBezTo>
                  <a:cubicBezTo>
                    <a:pt x="1" y="212"/>
                    <a:pt x="61" y="274"/>
                    <a:pt x="137" y="274"/>
                  </a:cubicBezTo>
                  <a:lnTo>
                    <a:pt x="2619" y="274"/>
                  </a:lnTo>
                  <a:cubicBezTo>
                    <a:pt x="2695" y="274"/>
                    <a:pt x="2756" y="212"/>
                    <a:pt x="2756" y="137"/>
                  </a:cubicBezTo>
                  <a:cubicBezTo>
                    <a:pt x="2756" y="62"/>
                    <a:pt x="2695" y="0"/>
                    <a:pt x="26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 name="Google Shape;2358;p78"/>
          <p:cNvGrpSpPr/>
          <p:nvPr/>
        </p:nvGrpSpPr>
        <p:grpSpPr>
          <a:xfrm>
            <a:off x="1596583" y="4011764"/>
            <a:ext cx="408893" cy="399863"/>
            <a:chOff x="2014325" y="3717050"/>
            <a:chExt cx="233200" cy="228050"/>
          </a:xfrm>
        </p:grpSpPr>
        <p:sp>
          <p:nvSpPr>
            <p:cNvPr id="2359" name="Google Shape;2359;p78"/>
            <p:cNvSpPr/>
            <p:nvPr/>
          </p:nvSpPr>
          <p:spPr>
            <a:xfrm>
              <a:off x="2014325" y="3717050"/>
              <a:ext cx="233200" cy="228050"/>
            </a:xfrm>
            <a:custGeom>
              <a:rect b="b" l="l" r="r" t="t"/>
              <a:pathLst>
                <a:path extrusionOk="0" h="9122" w="9328">
                  <a:moveTo>
                    <a:pt x="6541" y="3120"/>
                  </a:moveTo>
                  <a:lnTo>
                    <a:pt x="6541" y="3661"/>
                  </a:lnTo>
                  <a:cubicBezTo>
                    <a:pt x="6541" y="4052"/>
                    <a:pt x="6321" y="4401"/>
                    <a:pt x="5976" y="4566"/>
                  </a:cubicBezTo>
                  <a:lnTo>
                    <a:pt x="5976" y="3419"/>
                  </a:lnTo>
                  <a:lnTo>
                    <a:pt x="6541" y="3120"/>
                  </a:lnTo>
                  <a:close/>
                  <a:moveTo>
                    <a:pt x="2787" y="3119"/>
                  </a:moveTo>
                  <a:lnTo>
                    <a:pt x="4235" y="3886"/>
                  </a:lnTo>
                  <a:cubicBezTo>
                    <a:pt x="4369" y="3958"/>
                    <a:pt x="4517" y="3993"/>
                    <a:pt x="4664" y="3993"/>
                  </a:cubicBezTo>
                  <a:cubicBezTo>
                    <a:pt x="4811" y="3993"/>
                    <a:pt x="4959" y="3958"/>
                    <a:pt x="5093" y="3886"/>
                  </a:cubicBezTo>
                  <a:lnTo>
                    <a:pt x="5703" y="3564"/>
                  </a:lnTo>
                  <a:lnTo>
                    <a:pt x="5703" y="4672"/>
                  </a:lnTo>
                  <a:cubicBezTo>
                    <a:pt x="5367" y="4783"/>
                    <a:pt x="5016" y="4839"/>
                    <a:pt x="4664" y="4839"/>
                  </a:cubicBezTo>
                  <a:cubicBezTo>
                    <a:pt x="4234" y="4839"/>
                    <a:pt x="3803" y="4756"/>
                    <a:pt x="3402" y="4589"/>
                  </a:cubicBezTo>
                  <a:cubicBezTo>
                    <a:pt x="3028" y="4434"/>
                    <a:pt x="2787" y="4070"/>
                    <a:pt x="2787" y="3661"/>
                  </a:cubicBezTo>
                  <a:lnTo>
                    <a:pt x="2787" y="3119"/>
                  </a:lnTo>
                  <a:close/>
                  <a:moveTo>
                    <a:pt x="5840" y="5426"/>
                  </a:moveTo>
                  <a:lnTo>
                    <a:pt x="6018" y="5734"/>
                  </a:lnTo>
                  <a:cubicBezTo>
                    <a:pt x="6054" y="5798"/>
                    <a:pt x="6029" y="5854"/>
                    <a:pt x="6018" y="5875"/>
                  </a:cubicBezTo>
                  <a:cubicBezTo>
                    <a:pt x="6006" y="5897"/>
                    <a:pt x="5968" y="5946"/>
                    <a:pt x="5895" y="5946"/>
                  </a:cubicBezTo>
                  <a:lnTo>
                    <a:pt x="5783" y="5946"/>
                  </a:lnTo>
                  <a:cubicBezTo>
                    <a:pt x="5710" y="5946"/>
                    <a:pt x="5673" y="5897"/>
                    <a:pt x="5662" y="5875"/>
                  </a:cubicBezTo>
                  <a:cubicBezTo>
                    <a:pt x="5649" y="5854"/>
                    <a:pt x="5625" y="5798"/>
                    <a:pt x="5662" y="5734"/>
                  </a:cubicBezTo>
                  <a:lnTo>
                    <a:pt x="5840" y="5426"/>
                  </a:lnTo>
                  <a:close/>
                  <a:moveTo>
                    <a:pt x="8296" y="2509"/>
                  </a:moveTo>
                  <a:cubicBezTo>
                    <a:pt x="8505" y="2509"/>
                    <a:pt x="8675" y="2679"/>
                    <a:pt x="8675" y="2888"/>
                  </a:cubicBezTo>
                  <a:lnTo>
                    <a:pt x="8675" y="7796"/>
                  </a:lnTo>
                  <a:lnTo>
                    <a:pt x="653" y="7796"/>
                  </a:lnTo>
                  <a:lnTo>
                    <a:pt x="653" y="2888"/>
                  </a:lnTo>
                  <a:cubicBezTo>
                    <a:pt x="653" y="2679"/>
                    <a:pt x="823" y="2509"/>
                    <a:pt x="1032" y="2509"/>
                  </a:cubicBezTo>
                  <a:lnTo>
                    <a:pt x="1635" y="2509"/>
                  </a:lnTo>
                  <a:lnTo>
                    <a:pt x="2323" y="2874"/>
                  </a:lnTo>
                  <a:lnTo>
                    <a:pt x="1153" y="2874"/>
                  </a:lnTo>
                  <a:cubicBezTo>
                    <a:pt x="1078" y="2874"/>
                    <a:pt x="1017" y="2934"/>
                    <a:pt x="1017" y="3010"/>
                  </a:cubicBezTo>
                  <a:lnTo>
                    <a:pt x="1017" y="7295"/>
                  </a:lnTo>
                  <a:cubicBezTo>
                    <a:pt x="1017" y="7371"/>
                    <a:pt x="1078" y="7432"/>
                    <a:pt x="1153" y="7432"/>
                  </a:cubicBezTo>
                  <a:lnTo>
                    <a:pt x="1875" y="7432"/>
                  </a:lnTo>
                  <a:cubicBezTo>
                    <a:pt x="1950" y="7432"/>
                    <a:pt x="2011" y="7371"/>
                    <a:pt x="2011" y="7295"/>
                  </a:cubicBezTo>
                  <a:cubicBezTo>
                    <a:pt x="2011" y="7220"/>
                    <a:pt x="1950" y="7159"/>
                    <a:pt x="1875" y="7159"/>
                  </a:cubicBezTo>
                  <a:lnTo>
                    <a:pt x="1290" y="7159"/>
                  </a:lnTo>
                  <a:lnTo>
                    <a:pt x="1290" y="3147"/>
                  </a:lnTo>
                  <a:lnTo>
                    <a:pt x="2514" y="3147"/>
                  </a:lnTo>
                  <a:lnTo>
                    <a:pt x="2514" y="3662"/>
                  </a:lnTo>
                  <a:cubicBezTo>
                    <a:pt x="2514" y="4181"/>
                    <a:pt x="2821" y="4644"/>
                    <a:pt x="3297" y="4841"/>
                  </a:cubicBezTo>
                  <a:cubicBezTo>
                    <a:pt x="3731" y="5022"/>
                    <a:pt x="4198" y="5112"/>
                    <a:pt x="4664" y="5112"/>
                  </a:cubicBezTo>
                  <a:cubicBezTo>
                    <a:pt x="5015" y="5112"/>
                    <a:pt x="5365" y="5062"/>
                    <a:pt x="5703" y="4960"/>
                  </a:cubicBezTo>
                  <a:lnTo>
                    <a:pt x="5703" y="5116"/>
                  </a:lnTo>
                  <a:lnTo>
                    <a:pt x="5425" y="5598"/>
                  </a:lnTo>
                  <a:cubicBezTo>
                    <a:pt x="5350" y="5728"/>
                    <a:pt x="5350" y="5882"/>
                    <a:pt x="5425" y="6012"/>
                  </a:cubicBezTo>
                  <a:cubicBezTo>
                    <a:pt x="5499" y="6142"/>
                    <a:pt x="5634" y="6220"/>
                    <a:pt x="5783" y="6220"/>
                  </a:cubicBezTo>
                  <a:lnTo>
                    <a:pt x="5894" y="6220"/>
                  </a:lnTo>
                  <a:cubicBezTo>
                    <a:pt x="6045" y="6220"/>
                    <a:pt x="6178" y="6142"/>
                    <a:pt x="6254" y="6012"/>
                  </a:cubicBezTo>
                  <a:cubicBezTo>
                    <a:pt x="6329" y="5882"/>
                    <a:pt x="6329" y="5728"/>
                    <a:pt x="6254" y="5598"/>
                  </a:cubicBezTo>
                  <a:lnTo>
                    <a:pt x="5976" y="5116"/>
                  </a:lnTo>
                  <a:lnTo>
                    <a:pt x="5976" y="4864"/>
                  </a:lnTo>
                  <a:cubicBezTo>
                    <a:pt x="5994" y="4857"/>
                    <a:pt x="6013" y="4849"/>
                    <a:pt x="6031" y="4841"/>
                  </a:cubicBezTo>
                  <a:cubicBezTo>
                    <a:pt x="6507" y="4644"/>
                    <a:pt x="6814" y="4181"/>
                    <a:pt x="6814" y="3662"/>
                  </a:cubicBezTo>
                  <a:lnTo>
                    <a:pt x="6814" y="3147"/>
                  </a:lnTo>
                  <a:lnTo>
                    <a:pt x="8038" y="3147"/>
                  </a:lnTo>
                  <a:lnTo>
                    <a:pt x="8038" y="7159"/>
                  </a:lnTo>
                  <a:lnTo>
                    <a:pt x="2420" y="7159"/>
                  </a:lnTo>
                  <a:cubicBezTo>
                    <a:pt x="2345" y="7159"/>
                    <a:pt x="2285" y="7220"/>
                    <a:pt x="2285" y="7295"/>
                  </a:cubicBezTo>
                  <a:cubicBezTo>
                    <a:pt x="2285" y="7371"/>
                    <a:pt x="2345" y="7432"/>
                    <a:pt x="2420" y="7432"/>
                  </a:cubicBezTo>
                  <a:lnTo>
                    <a:pt x="8175" y="7432"/>
                  </a:lnTo>
                  <a:cubicBezTo>
                    <a:pt x="8250" y="7432"/>
                    <a:pt x="8311" y="7371"/>
                    <a:pt x="8311" y="7295"/>
                  </a:cubicBezTo>
                  <a:lnTo>
                    <a:pt x="8311" y="3011"/>
                  </a:lnTo>
                  <a:cubicBezTo>
                    <a:pt x="8311" y="2934"/>
                    <a:pt x="8250" y="2874"/>
                    <a:pt x="8175" y="2874"/>
                  </a:cubicBezTo>
                  <a:lnTo>
                    <a:pt x="7005" y="2874"/>
                  </a:lnTo>
                  <a:lnTo>
                    <a:pt x="7693" y="2509"/>
                  </a:lnTo>
                  <a:close/>
                  <a:moveTo>
                    <a:pt x="5509" y="8069"/>
                  </a:moveTo>
                  <a:cubicBezTo>
                    <a:pt x="5459" y="8216"/>
                    <a:pt x="5319" y="8322"/>
                    <a:pt x="5155" y="8322"/>
                  </a:cubicBezTo>
                  <a:lnTo>
                    <a:pt x="4173" y="8322"/>
                  </a:lnTo>
                  <a:cubicBezTo>
                    <a:pt x="4009" y="8322"/>
                    <a:pt x="3870" y="8216"/>
                    <a:pt x="3820" y="8069"/>
                  </a:cubicBezTo>
                  <a:close/>
                  <a:moveTo>
                    <a:pt x="9054" y="8069"/>
                  </a:moveTo>
                  <a:lnTo>
                    <a:pt x="9054" y="8235"/>
                  </a:lnTo>
                  <a:cubicBezTo>
                    <a:pt x="9054" y="8574"/>
                    <a:pt x="8779" y="8848"/>
                    <a:pt x="8442" y="8848"/>
                  </a:cubicBezTo>
                  <a:lnTo>
                    <a:pt x="887" y="8848"/>
                  </a:lnTo>
                  <a:cubicBezTo>
                    <a:pt x="550" y="8848"/>
                    <a:pt x="274" y="8574"/>
                    <a:pt x="274" y="8235"/>
                  </a:cubicBezTo>
                  <a:lnTo>
                    <a:pt x="274" y="8069"/>
                  </a:lnTo>
                  <a:lnTo>
                    <a:pt x="3538" y="8069"/>
                  </a:lnTo>
                  <a:cubicBezTo>
                    <a:pt x="3594" y="8369"/>
                    <a:pt x="3858" y="8595"/>
                    <a:pt x="4173" y="8595"/>
                  </a:cubicBezTo>
                  <a:lnTo>
                    <a:pt x="5155" y="8595"/>
                  </a:lnTo>
                  <a:cubicBezTo>
                    <a:pt x="5470" y="8595"/>
                    <a:pt x="5734" y="8369"/>
                    <a:pt x="5790" y="8069"/>
                  </a:cubicBezTo>
                  <a:close/>
                  <a:moveTo>
                    <a:pt x="4664" y="1"/>
                  </a:moveTo>
                  <a:cubicBezTo>
                    <a:pt x="4516" y="1"/>
                    <a:pt x="4369" y="36"/>
                    <a:pt x="4235" y="107"/>
                  </a:cubicBezTo>
                  <a:lnTo>
                    <a:pt x="1593" y="1506"/>
                  </a:lnTo>
                  <a:cubicBezTo>
                    <a:pt x="1411" y="1603"/>
                    <a:pt x="1298" y="1791"/>
                    <a:pt x="1298" y="1996"/>
                  </a:cubicBezTo>
                  <a:cubicBezTo>
                    <a:pt x="1298" y="2081"/>
                    <a:pt x="1318" y="2162"/>
                    <a:pt x="1353" y="2236"/>
                  </a:cubicBezTo>
                  <a:lnTo>
                    <a:pt x="1032" y="2236"/>
                  </a:lnTo>
                  <a:cubicBezTo>
                    <a:pt x="672" y="2236"/>
                    <a:pt x="380" y="2529"/>
                    <a:pt x="380" y="2888"/>
                  </a:cubicBezTo>
                  <a:lnTo>
                    <a:pt x="380" y="7796"/>
                  </a:lnTo>
                  <a:lnTo>
                    <a:pt x="138" y="7796"/>
                  </a:lnTo>
                  <a:cubicBezTo>
                    <a:pt x="63" y="7796"/>
                    <a:pt x="1" y="7857"/>
                    <a:pt x="1" y="7932"/>
                  </a:cubicBezTo>
                  <a:lnTo>
                    <a:pt x="1" y="8236"/>
                  </a:lnTo>
                  <a:cubicBezTo>
                    <a:pt x="1" y="8724"/>
                    <a:pt x="398" y="9121"/>
                    <a:pt x="887" y="9121"/>
                  </a:cubicBezTo>
                  <a:lnTo>
                    <a:pt x="8442" y="9121"/>
                  </a:lnTo>
                  <a:cubicBezTo>
                    <a:pt x="8930" y="9121"/>
                    <a:pt x="9327" y="8724"/>
                    <a:pt x="9327" y="8236"/>
                  </a:cubicBezTo>
                  <a:lnTo>
                    <a:pt x="9327" y="7932"/>
                  </a:lnTo>
                  <a:cubicBezTo>
                    <a:pt x="9327" y="7857"/>
                    <a:pt x="9266" y="7796"/>
                    <a:pt x="9191" y="7796"/>
                  </a:cubicBezTo>
                  <a:lnTo>
                    <a:pt x="8949" y="7796"/>
                  </a:lnTo>
                  <a:lnTo>
                    <a:pt x="8949" y="2888"/>
                  </a:lnTo>
                  <a:cubicBezTo>
                    <a:pt x="8949" y="2529"/>
                    <a:pt x="8657" y="2236"/>
                    <a:pt x="8296" y="2236"/>
                  </a:cubicBezTo>
                  <a:lnTo>
                    <a:pt x="7976" y="2236"/>
                  </a:lnTo>
                  <a:cubicBezTo>
                    <a:pt x="8011" y="2162"/>
                    <a:pt x="8031" y="2081"/>
                    <a:pt x="8031" y="1996"/>
                  </a:cubicBezTo>
                  <a:cubicBezTo>
                    <a:pt x="8031" y="1791"/>
                    <a:pt x="7917" y="1602"/>
                    <a:pt x="7735" y="1506"/>
                  </a:cubicBezTo>
                  <a:lnTo>
                    <a:pt x="5949" y="560"/>
                  </a:lnTo>
                  <a:cubicBezTo>
                    <a:pt x="5928" y="549"/>
                    <a:pt x="5906" y="544"/>
                    <a:pt x="5885" y="544"/>
                  </a:cubicBezTo>
                  <a:cubicBezTo>
                    <a:pt x="5836" y="544"/>
                    <a:pt x="5789" y="570"/>
                    <a:pt x="5765" y="617"/>
                  </a:cubicBezTo>
                  <a:cubicBezTo>
                    <a:pt x="5729" y="684"/>
                    <a:pt x="5754" y="766"/>
                    <a:pt x="5821" y="801"/>
                  </a:cubicBezTo>
                  <a:lnTo>
                    <a:pt x="7608" y="1747"/>
                  </a:lnTo>
                  <a:cubicBezTo>
                    <a:pt x="7701" y="1798"/>
                    <a:pt x="7757" y="1890"/>
                    <a:pt x="7757" y="1996"/>
                  </a:cubicBezTo>
                  <a:cubicBezTo>
                    <a:pt x="7757" y="2103"/>
                    <a:pt x="7701" y="2196"/>
                    <a:pt x="7608" y="2246"/>
                  </a:cubicBezTo>
                  <a:lnTo>
                    <a:pt x="5871" y="3165"/>
                  </a:lnTo>
                  <a:lnTo>
                    <a:pt x="4767" y="1907"/>
                  </a:lnTo>
                  <a:cubicBezTo>
                    <a:pt x="4740" y="1876"/>
                    <a:pt x="4702" y="1860"/>
                    <a:pt x="4664" y="1860"/>
                  </a:cubicBezTo>
                  <a:cubicBezTo>
                    <a:pt x="4632" y="1860"/>
                    <a:pt x="4600" y="1871"/>
                    <a:pt x="4574" y="1894"/>
                  </a:cubicBezTo>
                  <a:cubicBezTo>
                    <a:pt x="4518" y="1944"/>
                    <a:pt x="4512" y="2030"/>
                    <a:pt x="4561" y="2087"/>
                  </a:cubicBezTo>
                  <a:lnTo>
                    <a:pt x="5623" y="3297"/>
                  </a:lnTo>
                  <a:lnTo>
                    <a:pt x="4966" y="3645"/>
                  </a:lnTo>
                  <a:cubicBezTo>
                    <a:pt x="4871" y="3695"/>
                    <a:pt x="4768" y="3720"/>
                    <a:pt x="4664" y="3720"/>
                  </a:cubicBezTo>
                  <a:cubicBezTo>
                    <a:pt x="4561" y="3720"/>
                    <a:pt x="4457" y="3695"/>
                    <a:pt x="4362" y="3645"/>
                  </a:cubicBezTo>
                  <a:lnTo>
                    <a:pt x="1721" y="2246"/>
                  </a:lnTo>
                  <a:cubicBezTo>
                    <a:pt x="1628" y="2196"/>
                    <a:pt x="1571" y="2103"/>
                    <a:pt x="1571" y="1996"/>
                  </a:cubicBezTo>
                  <a:cubicBezTo>
                    <a:pt x="1571" y="1890"/>
                    <a:pt x="1628" y="1798"/>
                    <a:pt x="1721" y="1748"/>
                  </a:cubicBezTo>
                  <a:lnTo>
                    <a:pt x="4362" y="348"/>
                  </a:lnTo>
                  <a:cubicBezTo>
                    <a:pt x="4457" y="298"/>
                    <a:pt x="4561" y="273"/>
                    <a:pt x="4664" y="273"/>
                  </a:cubicBezTo>
                  <a:cubicBezTo>
                    <a:pt x="4768" y="273"/>
                    <a:pt x="4871" y="298"/>
                    <a:pt x="4966" y="348"/>
                  </a:cubicBezTo>
                  <a:lnTo>
                    <a:pt x="5343" y="549"/>
                  </a:lnTo>
                  <a:cubicBezTo>
                    <a:pt x="5364" y="560"/>
                    <a:pt x="5386" y="565"/>
                    <a:pt x="5408" y="565"/>
                  </a:cubicBezTo>
                  <a:cubicBezTo>
                    <a:pt x="5457" y="565"/>
                    <a:pt x="5504" y="539"/>
                    <a:pt x="5529" y="492"/>
                  </a:cubicBezTo>
                  <a:cubicBezTo>
                    <a:pt x="5564" y="425"/>
                    <a:pt x="5538" y="343"/>
                    <a:pt x="5472" y="307"/>
                  </a:cubicBezTo>
                  <a:lnTo>
                    <a:pt x="5093" y="107"/>
                  </a:lnTo>
                  <a:cubicBezTo>
                    <a:pt x="4959" y="36"/>
                    <a:pt x="4811" y="1"/>
                    <a:pt x="46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8"/>
            <p:cNvSpPr/>
            <p:nvPr/>
          </p:nvSpPr>
          <p:spPr>
            <a:xfrm>
              <a:off x="2056750" y="3880050"/>
              <a:ext cx="75225" cy="6875"/>
            </a:xfrm>
            <a:custGeom>
              <a:rect b="b" l="l" r="r" t="t"/>
              <a:pathLst>
                <a:path extrusionOk="0" h="275" w="3009">
                  <a:moveTo>
                    <a:pt x="137" y="1"/>
                  </a:moveTo>
                  <a:cubicBezTo>
                    <a:pt x="61" y="1"/>
                    <a:pt x="1" y="62"/>
                    <a:pt x="1" y="137"/>
                  </a:cubicBezTo>
                  <a:cubicBezTo>
                    <a:pt x="1" y="213"/>
                    <a:pt x="61" y="274"/>
                    <a:pt x="137" y="274"/>
                  </a:cubicBezTo>
                  <a:lnTo>
                    <a:pt x="2872" y="274"/>
                  </a:lnTo>
                  <a:cubicBezTo>
                    <a:pt x="2947" y="274"/>
                    <a:pt x="3008" y="213"/>
                    <a:pt x="3008" y="137"/>
                  </a:cubicBezTo>
                  <a:cubicBezTo>
                    <a:pt x="3008" y="62"/>
                    <a:pt x="2947" y="1"/>
                    <a:pt x="28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8"/>
            <p:cNvSpPr/>
            <p:nvPr/>
          </p:nvSpPr>
          <p:spPr>
            <a:xfrm>
              <a:off x="2056750" y="3865700"/>
              <a:ext cx="52575" cy="6850"/>
            </a:xfrm>
            <a:custGeom>
              <a:rect b="b" l="l" r="r" t="t"/>
              <a:pathLst>
                <a:path extrusionOk="0" h="274" w="2103">
                  <a:moveTo>
                    <a:pt x="137" y="0"/>
                  </a:moveTo>
                  <a:cubicBezTo>
                    <a:pt x="61" y="0"/>
                    <a:pt x="1" y="62"/>
                    <a:pt x="1" y="137"/>
                  </a:cubicBezTo>
                  <a:cubicBezTo>
                    <a:pt x="1" y="212"/>
                    <a:pt x="61" y="274"/>
                    <a:pt x="137" y="274"/>
                  </a:cubicBezTo>
                  <a:lnTo>
                    <a:pt x="1965" y="274"/>
                  </a:lnTo>
                  <a:cubicBezTo>
                    <a:pt x="2041" y="274"/>
                    <a:pt x="2102" y="212"/>
                    <a:pt x="2102" y="137"/>
                  </a:cubicBezTo>
                  <a:cubicBezTo>
                    <a:pt x="2102" y="62"/>
                    <a:pt x="2041" y="0"/>
                    <a:pt x="19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 name="Google Shape;2362;p78"/>
          <p:cNvGrpSpPr/>
          <p:nvPr/>
        </p:nvGrpSpPr>
        <p:grpSpPr>
          <a:xfrm>
            <a:off x="2375959" y="4032914"/>
            <a:ext cx="408849" cy="357562"/>
            <a:chOff x="2533950" y="3729100"/>
            <a:chExt cx="233175" cy="203925"/>
          </a:xfrm>
        </p:grpSpPr>
        <p:sp>
          <p:nvSpPr>
            <p:cNvPr id="2363" name="Google Shape;2363;p78"/>
            <p:cNvSpPr/>
            <p:nvPr/>
          </p:nvSpPr>
          <p:spPr>
            <a:xfrm>
              <a:off x="2533950" y="3729100"/>
              <a:ext cx="233175" cy="203925"/>
            </a:xfrm>
            <a:custGeom>
              <a:rect b="b" l="l" r="r" t="t"/>
              <a:pathLst>
                <a:path extrusionOk="0" h="8157" w="9327">
                  <a:moveTo>
                    <a:pt x="1169" y="4877"/>
                  </a:moveTo>
                  <a:lnTo>
                    <a:pt x="1169" y="7441"/>
                  </a:lnTo>
                  <a:lnTo>
                    <a:pt x="608" y="7441"/>
                  </a:lnTo>
                  <a:cubicBezTo>
                    <a:pt x="424" y="7441"/>
                    <a:pt x="273" y="7291"/>
                    <a:pt x="273" y="7106"/>
                  </a:cubicBezTo>
                  <a:lnTo>
                    <a:pt x="273" y="5212"/>
                  </a:lnTo>
                  <a:cubicBezTo>
                    <a:pt x="273" y="5027"/>
                    <a:pt x="424" y="4877"/>
                    <a:pt x="608" y="4877"/>
                  </a:cubicBezTo>
                  <a:close/>
                  <a:moveTo>
                    <a:pt x="8718" y="4877"/>
                  </a:moveTo>
                  <a:cubicBezTo>
                    <a:pt x="8903" y="4877"/>
                    <a:pt x="9053" y="5027"/>
                    <a:pt x="9053" y="5213"/>
                  </a:cubicBezTo>
                  <a:lnTo>
                    <a:pt x="9053" y="7106"/>
                  </a:lnTo>
                  <a:cubicBezTo>
                    <a:pt x="9053" y="7291"/>
                    <a:pt x="8903" y="7441"/>
                    <a:pt x="8718" y="7441"/>
                  </a:cubicBezTo>
                  <a:lnTo>
                    <a:pt x="8157" y="7441"/>
                  </a:lnTo>
                  <a:lnTo>
                    <a:pt x="8157" y="4877"/>
                  </a:lnTo>
                  <a:close/>
                  <a:moveTo>
                    <a:pt x="7630" y="4435"/>
                  </a:moveTo>
                  <a:cubicBezTo>
                    <a:pt x="7770" y="4435"/>
                    <a:pt x="7884" y="4550"/>
                    <a:pt x="7884" y="4690"/>
                  </a:cubicBezTo>
                  <a:lnTo>
                    <a:pt x="7884" y="7628"/>
                  </a:lnTo>
                  <a:cubicBezTo>
                    <a:pt x="7884" y="7768"/>
                    <a:pt x="7770" y="7883"/>
                    <a:pt x="7630" y="7883"/>
                  </a:cubicBezTo>
                  <a:cubicBezTo>
                    <a:pt x="7489" y="7883"/>
                    <a:pt x="7374" y="7768"/>
                    <a:pt x="7374" y="7628"/>
                  </a:cubicBezTo>
                  <a:lnTo>
                    <a:pt x="7374" y="4690"/>
                  </a:lnTo>
                  <a:cubicBezTo>
                    <a:pt x="7374" y="4550"/>
                    <a:pt x="7489" y="4435"/>
                    <a:pt x="7630" y="4435"/>
                  </a:cubicBezTo>
                  <a:close/>
                  <a:moveTo>
                    <a:pt x="3424" y="1"/>
                  </a:moveTo>
                  <a:cubicBezTo>
                    <a:pt x="1858" y="1"/>
                    <a:pt x="584" y="1275"/>
                    <a:pt x="584" y="2840"/>
                  </a:cubicBezTo>
                  <a:lnTo>
                    <a:pt x="584" y="4604"/>
                  </a:lnTo>
                  <a:cubicBezTo>
                    <a:pt x="260" y="4617"/>
                    <a:pt x="0" y="4885"/>
                    <a:pt x="0" y="5212"/>
                  </a:cubicBezTo>
                  <a:lnTo>
                    <a:pt x="0" y="7106"/>
                  </a:lnTo>
                  <a:cubicBezTo>
                    <a:pt x="0" y="7442"/>
                    <a:pt x="273" y="7714"/>
                    <a:pt x="608" y="7714"/>
                  </a:cubicBezTo>
                  <a:lnTo>
                    <a:pt x="1176" y="7714"/>
                  </a:lnTo>
                  <a:cubicBezTo>
                    <a:pt x="1217" y="7965"/>
                    <a:pt x="1436" y="8156"/>
                    <a:pt x="1697" y="8156"/>
                  </a:cubicBezTo>
                  <a:cubicBezTo>
                    <a:pt x="1838" y="8156"/>
                    <a:pt x="1970" y="8101"/>
                    <a:pt x="2071" y="8001"/>
                  </a:cubicBezTo>
                  <a:cubicBezTo>
                    <a:pt x="2170" y="7901"/>
                    <a:pt x="2225" y="7769"/>
                    <a:pt x="2225" y="7628"/>
                  </a:cubicBezTo>
                  <a:lnTo>
                    <a:pt x="2225" y="7262"/>
                  </a:lnTo>
                  <a:cubicBezTo>
                    <a:pt x="2225" y="7187"/>
                    <a:pt x="2164" y="7126"/>
                    <a:pt x="2089" y="7126"/>
                  </a:cubicBezTo>
                  <a:cubicBezTo>
                    <a:pt x="2013" y="7126"/>
                    <a:pt x="1952" y="7187"/>
                    <a:pt x="1952" y="7262"/>
                  </a:cubicBezTo>
                  <a:lnTo>
                    <a:pt x="1952" y="7628"/>
                  </a:lnTo>
                  <a:cubicBezTo>
                    <a:pt x="1952" y="7696"/>
                    <a:pt x="1926" y="7760"/>
                    <a:pt x="1877" y="7808"/>
                  </a:cubicBezTo>
                  <a:cubicBezTo>
                    <a:pt x="1829" y="7856"/>
                    <a:pt x="1765" y="7883"/>
                    <a:pt x="1697" y="7883"/>
                  </a:cubicBezTo>
                  <a:cubicBezTo>
                    <a:pt x="1557" y="7883"/>
                    <a:pt x="1443" y="7768"/>
                    <a:pt x="1443" y="7628"/>
                  </a:cubicBezTo>
                  <a:lnTo>
                    <a:pt x="1443" y="4690"/>
                  </a:lnTo>
                  <a:cubicBezTo>
                    <a:pt x="1443" y="4550"/>
                    <a:pt x="1557" y="4435"/>
                    <a:pt x="1697" y="4435"/>
                  </a:cubicBezTo>
                  <a:cubicBezTo>
                    <a:pt x="1837" y="4435"/>
                    <a:pt x="1952" y="4550"/>
                    <a:pt x="1952" y="4690"/>
                  </a:cubicBezTo>
                  <a:lnTo>
                    <a:pt x="1952" y="6715"/>
                  </a:lnTo>
                  <a:cubicBezTo>
                    <a:pt x="1952" y="6791"/>
                    <a:pt x="2013" y="6852"/>
                    <a:pt x="2089" y="6852"/>
                  </a:cubicBezTo>
                  <a:cubicBezTo>
                    <a:pt x="2164" y="6852"/>
                    <a:pt x="2225" y="6791"/>
                    <a:pt x="2225" y="6715"/>
                  </a:cubicBezTo>
                  <a:lnTo>
                    <a:pt x="2225" y="4690"/>
                  </a:lnTo>
                  <a:cubicBezTo>
                    <a:pt x="2225" y="4399"/>
                    <a:pt x="1989" y="4163"/>
                    <a:pt x="1697" y="4163"/>
                  </a:cubicBezTo>
                  <a:cubicBezTo>
                    <a:pt x="1436" y="4163"/>
                    <a:pt x="1217" y="4354"/>
                    <a:pt x="1176" y="4604"/>
                  </a:cubicBezTo>
                  <a:lnTo>
                    <a:pt x="858" y="4604"/>
                  </a:lnTo>
                  <a:lnTo>
                    <a:pt x="858" y="2840"/>
                  </a:lnTo>
                  <a:cubicBezTo>
                    <a:pt x="858" y="1803"/>
                    <a:pt x="1477" y="907"/>
                    <a:pt x="2365" y="502"/>
                  </a:cubicBezTo>
                  <a:lnTo>
                    <a:pt x="2365" y="590"/>
                  </a:lnTo>
                  <a:cubicBezTo>
                    <a:pt x="2365" y="1005"/>
                    <a:pt x="2702" y="1343"/>
                    <a:pt x="3117" y="1343"/>
                  </a:cubicBezTo>
                  <a:lnTo>
                    <a:pt x="5935" y="1343"/>
                  </a:lnTo>
                  <a:cubicBezTo>
                    <a:pt x="6011" y="1343"/>
                    <a:pt x="6072" y="1281"/>
                    <a:pt x="6072" y="1206"/>
                  </a:cubicBezTo>
                  <a:cubicBezTo>
                    <a:pt x="6072" y="1130"/>
                    <a:pt x="6011" y="1069"/>
                    <a:pt x="5935" y="1069"/>
                  </a:cubicBezTo>
                  <a:lnTo>
                    <a:pt x="3117" y="1069"/>
                  </a:lnTo>
                  <a:cubicBezTo>
                    <a:pt x="2854" y="1069"/>
                    <a:pt x="2638" y="854"/>
                    <a:pt x="2638" y="590"/>
                  </a:cubicBezTo>
                  <a:lnTo>
                    <a:pt x="2638" y="397"/>
                  </a:lnTo>
                  <a:cubicBezTo>
                    <a:pt x="2885" y="317"/>
                    <a:pt x="3150" y="274"/>
                    <a:pt x="3424" y="274"/>
                  </a:cubicBezTo>
                  <a:lnTo>
                    <a:pt x="5902" y="274"/>
                  </a:lnTo>
                  <a:cubicBezTo>
                    <a:pt x="6176" y="274"/>
                    <a:pt x="6441" y="317"/>
                    <a:pt x="6688" y="397"/>
                  </a:cubicBezTo>
                  <a:lnTo>
                    <a:pt x="6688" y="590"/>
                  </a:lnTo>
                  <a:cubicBezTo>
                    <a:pt x="6688" y="773"/>
                    <a:pt x="6582" y="943"/>
                    <a:pt x="6416" y="1022"/>
                  </a:cubicBezTo>
                  <a:cubicBezTo>
                    <a:pt x="6348" y="1055"/>
                    <a:pt x="6319" y="1137"/>
                    <a:pt x="6352" y="1205"/>
                  </a:cubicBezTo>
                  <a:cubicBezTo>
                    <a:pt x="6376" y="1254"/>
                    <a:pt x="6424" y="1282"/>
                    <a:pt x="6476" y="1282"/>
                  </a:cubicBezTo>
                  <a:cubicBezTo>
                    <a:pt x="6495" y="1282"/>
                    <a:pt x="6516" y="1278"/>
                    <a:pt x="6534" y="1268"/>
                  </a:cubicBezTo>
                  <a:cubicBezTo>
                    <a:pt x="6794" y="1144"/>
                    <a:pt x="6962" y="877"/>
                    <a:pt x="6962" y="590"/>
                  </a:cubicBezTo>
                  <a:lnTo>
                    <a:pt x="6962" y="503"/>
                  </a:lnTo>
                  <a:cubicBezTo>
                    <a:pt x="7849" y="907"/>
                    <a:pt x="8469" y="1803"/>
                    <a:pt x="8469" y="2841"/>
                  </a:cubicBezTo>
                  <a:lnTo>
                    <a:pt x="8469" y="4604"/>
                  </a:lnTo>
                  <a:lnTo>
                    <a:pt x="8150" y="4604"/>
                  </a:lnTo>
                  <a:cubicBezTo>
                    <a:pt x="8109" y="4354"/>
                    <a:pt x="7891" y="4163"/>
                    <a:pt x="7629" y="4163"/>
                  </a:cubicBezTo>
                  <a:cubicBezTo>
                    <a:pt x="7338" y="4163"/>
                    <a:pt x="7102" y="4399"/>
                    <a:pt x="7102" y="4691"/>
                  </a:cubicBezTo>
                  <a:lnTo>
                    <a:pt x="7102" y="7628"/>
                  </a:lnTo>
                  <a:cubicBezTo>
                    <a:pt x="7102" y="7920"/>
                    <a:pt x="7338" y="8156"/>
                    <a:pt x="7629" y="8156"/>
                  </a:cubicBezTo>
                  <a:cubicBezTo>
                    <a:pt x="7891" y="8156"/>
                    <a:pt x="8109" y="7965"/>
                    <a:pt x="8150" y="7715"/>
                  </a:cubicBezTo>
                  <a:lnTo>
                    <a:pt x="8718" y="7715"/>
                  </a:lnTo>
                  <a:cubicBezTo>
                    <a:pt x="9054" y="7715"/>
                    <a:pt x="9327" y="7442"/>
                    <a:pt x="9327" y="7106"/>
                  </a:cubicBezTo>
                  <a:lnTo>
                    <a:pt x="9327" y="5213"/>
                  </a:lnTo>
                  <a:cubicBezTo>
                    <a:pt x="9327" y="4885"/>
                    <a:pt x="9066" y="4618"/>
                    <a:pt x="8742" y="4605"/>
                  </a:cubicBezTo>
                  <a:lnTo>
                    <a:pt x="8742" y="4604"/>
                  </a:lnTo>
                  <a:lnTo>
                    <a:pt x="8742" y="2840"/>
                  </a:lnTo>
                  <a:cubicBezTo>
                    <a:pt x="8742" y="1275"/>
                    <a:pt x="7468" y="1"/>
                    <a:pt x="59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8"/>
            <p:cNvSpPr/>
            <p:nvPr/>
          </p:nvSpPr>
          <p:spPr>
            <a:xfrm>
              <a:off x="2576900" y="3771175"/>
              <a:ext cx="147250" cy="136075"/>
            </a:xfrm>
            <a:custGeom>
              <a:rect b="b" l="l" r="r" t="t"/>
              <a:pathLst>
                <a:path extrusionOk="0" h="5443" w="5890">
                  <a:moveTo>
                    <a:pt x="2946" y="273"/>
                  </a:moveTo>
                  <a:cubicBezTo>
                    <a:pt x="3032" y="273"/>
                    <a:pt x="3120" y="294"/>
                    <a:pt x="3199" y="336"/>
                  </a:cubicBezTo>
                  <a:lnTo>
                    <a:pt x="5496" y="1553"/>
                  </a:lnTo>
                  <a:cubicBezTo>
                    <a:pt x="5571" y="1593"/>
                    <a:pt x="5616" y="1668"/>
                    <a:pt x="5616" y="1754"/>
                  </a:cubicBezTo>
                  <a:cubicBezTo>
                    <a:pt x="5616" y="1839"/>
                    <a:pt x="5571" y="1914"/>
                    <a:pt x="5496" y="1955"/>
                  </a:cubicBezTo>
                  <a:lnTo>
                    <a:pt x="3999" y="2747"/>
                  </a:lnTo>
                  <a:lnTo>
                    <a:pt x="3049" y="1663"/>
                  </a:lnTo>
                  <a:cubicBezTo>
                    <a:pt x="3021" y="1632"/>
                    <a:pt x="2984" y="1617"/>
                    <a:pt x="2946" y="1617"/>
                  </a:cubicBezTo>
                  <a:cubicBezTo>
                    <a:pt x="2914" y="1617"/>
                    <a:pt x="2881" y="1628"/>
                    <a:pt x="2855" y="1651"/>
                  </a:cubicBezTo>
                  <a:cubicBezTo>
                    <a:pt x="2798" y="1700"/>
                    <a:pt x="2793" y="1787"/>
                    <a:pt x="2843" y="1843"/>
                  </a:cubicBezTo>
                  <a:lnTo>
                    <a:pt x="3751" y="2879"/>
                  </a:lnTo>
                  <a:lnTo>
                    <a:pt x="3199" y="3170"/>
                  </a:lnTo>
                  <a:cubicBezTo>
                    <a:pt x="3120" y="3213"/>
                    <a:pt x="3033" y="3234"/>
                    <a:pt x="2946" y="3234"/>
                  </a:cubicBezTo>
                  <a:cubicBezTo>
                    <a:pt x="2859" y="3234"/>
                    <a:pt x="2772" y="3213"/>
                    <a:pt x="2692" y="3170"/>
                  </a:cubicBezTo>
                  <a:lnTo>
                    <a:pt x="395" y="1955"/>
                  </a:lnTo>
                  <a:cubicBezTo>
                    <a:pt x="320" y="1914"/>
                    <a:pt x="275" y="1839"/>
                    <a:pt x="275" y="1754"/>
                  </a:cubicBezTo>
                  <a:cubicBezTo>
                    <a:pt x="275" y="1668"/>
                    <a:pt x="320" y="1593"/>
                    <a:pt x="395" y="1553"/>
                  </a:cubicBezTo>
                  <a:lnTo>
                    <a:pt x="2691" y="336"/>
                  </a:lnTo>
                  <a:cubicBezTo>
                    <a:pt x="2772" y="294"/>
                    <a:pt x="2858" y="273"/>
                    <a:pt x="2946" y="273"/>
                  </a:cubicBezTo>
                  <a:close/>
                  <a:moveTo>
                    <a:pt x="4559" y="2760"/>
                  </a:moveTo>
                  <a:lnTo>
                    <a:pt x="4559" y="3201"/>
                  </a:lnTo>
                  <a:cubicBezTo>
                    <a:pt x="4559" y="3524"/>
                    <a:pt x="4383" y="3813"/>
                    <a:pt x="4104" y="3959"/>
                  </a:cubicBezTo>
                  <a:lnTo>
                    <a:pt x="4104" y="3001"/>
                  </a:lnTo>
                  <a:lnTo>
                    <a:pt x="4559" y="2760"/>
                  </a:lnTo>
                  <a:close/>
                  <a:moveTo>
                    <a:pt x="1331" y="2760"/>
                  </a:moveTo>
                  <a:lnTo>
                    <a:pt x="2564" y="3412"/>
                  </a:lnTo>
                  <a:cubicBezTo>
                    <a:pt x="2683" y="3475"/>
                    <a:pt x="2815" y="3507"/>
                    <a:pt x="2946" y="3507"/>
                  </a:cubicBezTo>
                  <a:cubicBezTo>
                    <a:pt x="3076" y="3507"/>
                    <a:pt x="3208" y="3475"/>
                    <a:pt x="3327" y="3412"/>
                  </a:cubicBezTo>
                  <a:lnTo>
                    <a:pt x="3830" y="3146"/>
                  </a:lnTo>
                  <a:lnTo>
                    <a:pt x="3830" y="4067"/>
                  </a:lnTo>
                  <a:cubicBezTo>
                    <a:pt x="3544" y="4161"/>
                    <a:pt x="3244" y="4207"/>
                    <a:pt x="2945" y="4207"/>
                  </a:cubicBezTo>
                  <a:cubicBezTo>
                    <a:pt x="2573" y="4207"/>
                    <a:pt x="2201" y="4135"/>
                    <a:pt x="1855" y="3991"/>
                  </a:cubicBezTo>
                  <a:cubicBezTo>
                    <a:pt x="1537" y="3858"/>
                    <a:pt x="1331" y="3548"/>
                    <a:pt x="1331" y="3201"/>
                  </a:cubicBezTo>
                  <a:lnTo>
                    <a:pt x="1331" y="2760"/>
                  </a:lnTo>
                  <a:close/>
                  <a:moveTo>
                    <a:pt x="3967" y="4770"/>
                  </a:moveTo>
                  <a:lnTo>
                    <a:pt x="4106" y="5011"/>
                  </a:lnTo>
                  <a:cubicBezTo>
                    <a:pt x="4134" y="5059"/>
                    <a:pt x="4115" y="5101"/>
                    <a:pt x="4106" y="5116"/>
                  </a:cubicBezTo>
                  <a:cubicBezTo>
                    <a:pt x="4098" y="5133"/>
                    <a:pt x="4070" y="5169"/>
                    <a:pt x="4015" y="5169"/>
                  </a:cubicBezTo>
                  <a:lnTo>
                    <a:pt x="3919" y="5169"/>
                  </a:lnTo>
                  <a:cubicBezTo>
                    <a:pt x="3864" y="5169"/>
                    <a:pt x="3837" y="5133"/>
                    <a:pt x="3828" y="5116"/>
                  </a:cubicBezTo>
                  <a:cubicBezTo>
                    <a:pt x="3819" y="5101"/>
                    <a:pt x="3800" y="5059"/>
                    <a:pt x="3828" y="5011"/>
                  </a:cubicBezTo>
                  <a:lnTo>
                    <a:pt x="3967" y="4770"/>
                  </a:lnTo>
                  <a:close/>
                  <a:moveTo>
                    <a:pt x="2945" y="0"/>
                  </a:moveTo>
                  <a:cubicBezTo>
                    <a:pt x="2814" y="0"/>
                    <a:pt x="2683" y="32"/>
                    <a:pt x="2564" y="95"/>
                  </a:cubicBezTo>
                  <a:lnTo>
                    <a:pt x="268" y="1311"/>
                  </a:lnTo>
                  <a:cubicBezTo>
                    <a:pt x="103" y="1399"/>
                    <a:pt x="1" y="1567"/>
                    <a:pt x="1" y="1754"/>
                  </a:cubicBezTo>
                  <a:cubicBezTo>
                    <a:pt x="1" y="1939"/>
                    <a:pt x="103" y="2109"/>
                    <a:pt x="268" y="2195"/>
                  </a:cubicBezTo>
                  <a:lnTo>
                    <a:pt x="1058" y="2614"/>
                  </a:lnTo>
                  <a:lnTo>
                    <a:pt x="1058" y="3201"/>
                  </a:lnTo>
                  <a:cubicBezTo>
                    <a:pt x="1058" y="3660"/>
                    <a:pt x="1330" y="4068"/>
                    <a:pt x="1750" y="4243"/>
                  </a:cubicBezTo>
                  <a:cubicBezTo>
                    <a:pt x="2130" y="4401"/>
                    <a:pt x="2538" y="4480"/>
                    <a:pt x="2946" y="4480"/>
                  </a:cubicBezTo>
                  <a:cubicBezTo>
                    <a:pt x="3244" y="4480"/>
                    <a:pt x="3543" y="4438"/>
                    <a:pt x="3830" y="4352"/>
                  </a:cubicBezTo>
                  <a:lnTo>
                    <a:pt x="3830" y="4461"/>
                  </a:lnTo>
                  <a:lnTo>
                    <a:pt x="3591" y="4875"/>
                  </a:lnTo>
                  <a:cubicBezTo>
                    <a:pt x="3522" y="4994"/>
                    <a:pt x="3522" y="5135"/>
                    <a:pt x="3591" y="5253"/>
                  </a:cubicBezTo>
                  <a:cubicBezTo>
                    <a:pt x="3659" y="5372"/>
                    <a:pt x="3782" y="5443"/>
                    <a:pt x="3919" y="5443"/>
                  </a:cubicBezTo>
                  <a:lnTo>
                    <a:pt x="4015" y="5443"/>
                  </a:lnTo>
                  <a:cubicBezTo>
                    <a:pt x="4152" y="5443"/>
                    <a:pt x="4275" y="5372"/>
                    <a:pt x="4343" y="5253"/>
                  </a:cubicBezTo>
                  <a:cubicBezTo>
                    <a:pt x="4412" y="5135"/>
                    <a:pt x="4412" y="4994"/>
                    <a:pt x="4343" y="4875"/>
                  </a:cubicBezTo>
                  <a:lnTo>
                    <a:pt x="4104" y="4461"/>
                  </a:lnTo>
                  <a:lnTo>
                    <a:pt x="4104" y="4258"/>
                  </a:lnTo>
                  <a:cubicBezTo>
                    <a:pt x="4116" y="4253"/>
                    <a:pt x="4129" y="4248"/>
                    <a:pt x="4141" y="4243"/>
                  </a:cubicBezTo>
                  <a:cubicBezTo>
                    <a:pt x="4561" y="4068"/>
                    <a:pt x="4833" y="3660"/>
                    <a:pt x="4833" y="3201"/>
                  </a:cubicBezTo>
                  <a:lnTo>
                    <a:pt x="4833" y="2614"/>
                  </a:lnTo>
                  <a:lnTo>
                    <a:pt x="5624" y="2195"/>
                  </a:lnTo>
                  <a:cubicBezTo>
                    <a:pt x="5787" y="2109"/>
                    <a:pt x="5889" y="1939"/>
                    <a:pt x="5889" y="1754"/>
                  </a:cubicBezTo>
                  <a:cubicBezTo>
                    <a:pt x="5889" y="1567"/>
                    <a:pt x="5787" y="1399"/>
                    <a:pt x="5624" y="1311"/>
                  </a:cubicBezTo>
                  <a:lnTo>
                    <a:pt x="3327" y="95"/>
                  </a:lnTo>
                  <a:cubicBezTo>
                    <a:pt x="3207" y="32"/>
                    <a:pt x="3076" y="0"/>
                    <a:pt x="29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 name="Google Shape;2365;p78"/>
          <p:cNvGrpSpPr/>
          <p:nvPr/>
        </p:nvGrpSpPr>
        <p:grpSpPr>
          <a:xfrm>
            <a:off x="3222379" y="4010729"/>
            <a:ext cx="332218" cy="401931"/>
            <a:chOff x="3053550" y="3692475"/>
            <a:chExt cx="229100" cy="277175"/>
          </a:xfrm>
        </p:grpSpPr>
        <p:sp>
          <p:nvSpPr>
            <p:cNvPr id="2366" name="Google Shape;2366;p78"/>
            <p:cNvSpPr/>
            <p:nvPr/>
          </p:nvSpPr>
          <p:spPr>
            <a:xfrm>
              <a:off x="3053550" y="3692475"/>
              <a:ext cx="229100" cy="277175"/>
            </a:xfrm>
            <a:custGeom>
              <a:rect b="b" l="l" r="r" t="t"/>
              <a:pathLst>
                <a:path extrusionOk="0" h="11087" w="9164">
                  <a:moveTo>
                    <a:pt x="8838" y="325"/>
                  </a:moveTo>
                  <a:lnTo>
                    <a:pt x="8838" y="8833"/>
                  </a:lnTo>
                  <a:lnTo>
                    <a:pt x="1290" y="8833"/>
                  </a:lnTo>
                  <a:lnTo>
                    <a:pt x="1290" y="325"/>
                  </a:lnTo>
                  <a:close/>
                  <a:moveTo>
                    <a:pt x="8838" y="9158"/>
                  </a:moveTo>
                  <a:lnTo>
                    <a:pt x="8838" y="9374"/>
                  </a:lnTo>
                  <a:lnTo>
                    <a:pt x="7959" y="9374"/>
                  </a:lnTo>
                  <a:cubicBezTo>
                    <a:pt x="7868" y="9374"/>
                    <a:pt x="7796" y="9447"/>
                    <a:pt x="7796" y="9537"/>
                  </a:cubicBezTo>
                  <a:cubicBezTo>
                    <a:pt x="7796" y="9627"/>
                    <a:pt x="7868" y="9700"/>
                    <a:pt x="7959" y="9700"/>
                  </a:cubicBezTo>
                  <a:lnTo>
                    <a:pt x="8838" y="9700"/>
                  </a:lnTo>
                  <a:lnTo>
                    <a:pt x="8838" y="10221"/>
                  </a:lnTo>
                  <a:lnTo>
                    <a:pt x="1127" y="10221"/>
                  </a:lnTo>
                  <a:cubicBezTo>
                    <a:pt x="983" y="10221"/>
                    <a:pt x="867" y="10103"/>
                    <a:pt x="867" y="9960"/>
                  </a:cubicBezTo>
                  <a:cubicBezTo>
                    <a:pt x="867" y="9816"/>
                    <a:pt x="983" y="9699"/>
                    <a:pt x="1127" y="9699"/>
                  </a:cubicBezTo>
                  <a:lnTo>
                    <a:pt x="7309" y="9699"/>
                  </a:lnTo>
                  <a:cubicBezTo>
                    <a:pt x="7399" y="9699"/>
                    <a:pt x="7471" y="9627"/>
                    <a:pt x="7471" y="9537"/>
                  </a:cubicBezTo>
                  <a:cubicBezTo>
                    <a:pt x="7471" y="9447"/>
                    <a:pt x="7399" y="9374"/>
                    <a:pt x="7309" y="9374"/>
                  </a:cubicBezTo>
                  <a:lnTo>
                    <a:pt x="1127" y="9374"/>
                  </a:lnTo>
                  <a:cubicBezTo>
                    <a:pt x="804" y="9374"/>
                    <a:pt x="542" y="9637"/>
                    <a:pt x="542" y="9960"/>
                  </a:cubicBezTo>
                  <a:cubicBezTo>
                    <a:pt x="542" y="10282"/>
                    <a:pt x="804" y="10545"/>
                    <a:pt x="1127" y="10545"/>
                  </a:cubicBezTo>
                  <a:lnTo>
                    <a:pt x="8838" y="10545"/>
                  </a:lnTo>
                  <a:lnTo>
                    <a:pt x="8838" y="10761"/>
                  </a:lnTo>
                  <a:lnTo>
                    <a:pt x="1127" y="10761"/>
                  </a:lnTo>
                  <a:lnTo>
                    <a:pt x="1127" y="10762"/>
                  </a:lnTo>
                  <a:cubicBezTo>
                    <a:pt x="686" y="10762"/>
                    <a:pt x="326" y="10403"/>
                    <a:pt x="325" y="9961"/>
                  </a:cubicBezTo>
                  <a:lnTo>
                    <a:pt x="325" y="9960"/>
                  </a:lnTo>
                  <a:lnTo>
                    <a:pt x="325" y="9957"/>
                  </a:lnTo>
                  <a:cubicBezTo>
                    <a:pt x="327" y="9516"/>
                    <a:pt x="686" y="9158"/>
                    <a:pt x="1127" y="9158"/>
                  </a:cubicBezTo>
                  <a:close/>
                  <a:moveTo>
                    <a:pt x="1127" y="1"/>
                  </a:moveTo>
                  <a:cubicBezTo>
                    <a:pt x="826" y="1"/>
                    <a:pt x="544" y="117"/>
                    <a:pt x="331" y="330"/>
                  </a:cubicBezTo>
                  <a:cubicBezTo>
                    <a:pt x="212" y="449"/>
                    <a:pt x="119" y="595"/>
                    <a:pt x="64" y="753"/>
                  </a:cubicBezTo>
                  <a:cubicBezTo>
                    <a:pt x="34" y="838"/>
                    <a:pt x="78" y="931"/>
                    <a:pt x="164" y="960"/>
                  </a:cubicBezTo>
                  <a:cubicBezTo>
                    <a:pt x="182" y="967"/>
                    <a:pt x="200" y="970"/>
                    <a:pt x="218" y="970"/>
                  </a:cubicBezTo>
                  <a:cubicBezTo>
                    <a:pt x="285" y="970"/>
                    <a:pt x="347" y="928"/>
                    <a:pt x="371" y="862"/>
                  </a:cubicBezTo>
                  <a:cubicBezTo>
                    <a:pt x="410" y="748"/>
                    <a:pt x="476" y="644"/>
                    <a:pt x="560" y="560"/>
                  </a:cubicBezTo>
                  <a:cubicBezTo>
                    <a:pt x="672" y="448"/>
                    <a:pt x="812" y="373"/>
                    <a:pt x="965" y="342"/>
                  </a:cubicBezTo>
                  <a:lnTo>
                    <a:pt x="965" y="8845"/>
                  </a:lnTo>
                  <a:cubicBezTo>
                    <a:pt x="717" y="8881"/>
                    <a:pt x="494" y="8999"/>
                    <a:pt x="325" y="9169"/>
                  </a:cubicBezTo>
                  <a:lnTo>
                    <a:pt x="325" y="1453"/>
                  </a:lnTo>
                  <a:cubicBezTo>
                    <a:pt x="325" y="1363"/>
                    <a:pt x="252" y="1290"/>
                    <a:pt x="163" y="1290"/>
                  </a:cubicBezTo>
                  <a:cubicBezTo>
                    <a:pt x="73" y="1290"/>
                    <a:pt x="0" y="1363"/>
                    <a:pt x="0" y="1453"/>
                  </a:cubicBezTo>
                  <a:lnTo>
                    <a:pt x="0" y="9957"/>
                  </a:lnTo>
                  <a:lnTo>
                    <a:pt x="0" y="9960"/>
                  </a:lnTo>
                  <a:cubicBezTo>
                    <a:pt x="0" y="10581"/>
                    <a:pt x="506" y="11087"/>
                    <a:pt x="1127" y="11087"/>
                  </a:cubicBezTo>
                  <a:lnTo>
                    <a:pt x="9001" y="11087"/>
                  </a:lnTo>
                  <a:cubicBezTo>
                    <a:pt x="9090" y="11087"/>
                    <a:pt x="9164" y="11014"/>
                    <a:pt x="9164" y="10925"/>
                  </a:cubicBezTo>
                  <a:lnTo>
                    <a:pt x="9164" y="163"/>
                  </a:lnTo>
                  <a:lnTo>
                    <a:pt x="9164" y="162"/>
                  </a:lnTo>
                  <a:cubicBezTo>
                    <a:pt x="9164" y="73"/>
                    <a:pt x="9090" y="1"/>
                    <a:pt x="90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8"/>
            <p:cNvSpPr/>
            <p:nvPr/>
          </p:nvSpPr>
          <p:spPr>
            <a:xfrm>
              <a:off x="3100200" y="3730600"/>
              <a:ext cx="157950" cy="142550"/>
            </a:xfrm>
            <a:custGeom>
              <a:rect b="b" l="l" r="r" t="t"/>
              <a:pathLst>
                <a:path extrusionOk="0" h="5702" w="6318">
                  <a:moveTo>
                    <a:pt x="5415" y="326"/>
                  </a:moveTo>
                  <a:cubicBezTo>
                    <a:pt x="5734" y="326"/>
                    <a:pt x="5993" y="585"/>
                    <a:pt x="5993" y="904"/>
                  </a:cubicBezTo>
                  <a:lnTo>
                    <a:pt x="5993" y="4799"/>
                  </a:lnTo>
                  <a:cubicBezTo>
                    <a:pt x="5993" y="5118"/>
                    <a:pt x="5734" y="5376"/>
                    <a:pt x="5415" y="5376"/>
                  </a:cubicBezTo>
                  <a:lnTo>
                    <a:pt x="903" y="5376"/>
                  </a:lnTo>
                  <a:cubicBezTo>
                    <a:pt x="584" y="5376"/>
                    <a:pt x="325" y="5118"/>
                    <a:pt x="325" y="4799"/>
                  </a:cubicBezTo>
                  <a:lnTo>
                    <a:pt x="325" y="904"/>
                  </a:lnTo>
                  <a:cubicBezTo>
                    <a:pt x="325" y="585"/>
                    <a:pt x="584" y="326"/>
                    <a:pt x="903" y="326"/>
                  </a:cubicBezTo>
                  <a:close/>
                  <a:moveTo>
                    <a:pt x="903" y="1"/>
                  </a:moveTo>
                  <a:cubicBezTo>
                    <a:pt x="405" y="1"/>
                    <a:pt x="1" y="406"/>
                    <a:pt x="1" y="904"/>
                  </a:cubicBezTo>
                  <a:lnTo>
                    <a:pt x="1" y="4799"/>
                  </a:lnTo>
                  <a:cubicBezTo>
                    <a:pt x="1" y="5297"/>
                    <a:pt x="405" y="5702"/>
                    <a:pt x="903" y="5702"/>
                  </a:cubicBezTo>
                  <a:lnTo>
                    <a:pt x="5415" y="5702"/>
                  </a:lnTo>
                  <a:cubicBezTo>
                    <a:pt x="5913" y="5702"/>
                    <a:pt x="6317" y="5297"/>
                    <a:pt x="6317" y="4799"/>
                  </a:cubicBezTo>
                  <a:lnTo>
                    <a:pt x="6317" y="904"/>
                  </a:lnTo>
                  <a:cubicBezTo>
                    <a:pt x="6317" y="406"/>
                    <a:pt x="5913" y="1"/>
                    <a:pt x="54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8"/>
            <p:cNvSpPr/>
            <p:nvPr/>
          </p:nvSpPr>
          <p:spPr>
            <a:xfrm>
              <a:off x="3118675" y="3885525"/>
              <a:ext cx="121000" cy="8175"/>
            </a:xfrm>
            <a:custGeom>
              <a:rect b="b" l="l" r="r" t="t"/>
              <a:pathLst>
                <a:path extrusionOk="0" h="327" w="4840">
                  <a:moveTo>
                    <a:pt x="164" y="1"/>
                  </a:moveTo>
                  <a:cubicBezTo>
                    <a:pt x="74" y="1"/>
                    <a:pt x="1" y="74"/>
                    <a:pt x="1" y="164"/>
                  </a:cubicBezTo>
                  <a:cubicBezTo>
                    <a:pt x="1" y="253"/>
                    <a:pt x="74" y="326"/>
                    <a:pt x="164" y="326"/>
                  </a:cubicBezTo>
                  <a:lnTo>
                    <a:pt x="4676" y="326"/>
                  </a:lnTo>
                  <a:cubicBezTo>
                    <a:pt x="4766" y="326"/>
                    <a:pt x="4839" y="253"/>
                    <a:pt x="4839" y="164"/>
                  </a:cubicBezTo>
                  <a:cubicBezTo>
                    <a:pt x="4839" y="74"/>
                    <a:pt x="4766" y="1"/>
                    <a:pt x="46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8"/>
            <p:cNvSpPr/>
            <p:nvPr/>
          </p:nvSpPr>
          <p:spPr>
            <a:xfrm>
              <a:off x="3119000" y="3746325"/>
              <a:ext cx="112900" cy="112900"/>
            </a:xfrm>
            <a:custGeom>
              <a:rect b="b" l="l" r="r" t="t"/>
              <a:pathLst>
                <a:path extrusionOk="0" h="4516" w="4516">
                  <a:moveTo>
                    <a:pt x="755" y="1"/>
                  </a:moveTo>
                  <a:cubicBezTo>
                    <a:pt x="665" y="1"/>
                    <a:pt x="592" y="73"/>
                    <a:pt x="592" y="162"/>
                  </a:cubicBezTo>
                  <a:lnTo>
                    <a:pt x="592" y="466"/>
                  </a:lnTo>
                  <a:lnTo>
                    <a:pt x="360" y="466"/>
                  </a:lnTo>
                  <a:cubicBezTo>
                    <a:pt x="270" y="466"/>
                    <a:pt x="198" y="538"/>
                    <a:pt x="198" y="629"/>
                  </a:cubicBezTo>
                  <a:cubicBezTo>
                    <a:pt x="198" y="718"/>
                    <a:pt x="270" y="790"/>
                    <a:pt x="360" y="790"/>
                  </a:cubicBezTo>
                  <a:lnTo>
                    <a:pt x="592" y="790"/>
                  </a:lnTo>
                  <a:lnTo>
                    <a:pt x="592" y="1289"/>
                  </a:lnTo>
                  <a:lnTo>
                    <a:pt x="360" y="1289"/>
                  </a:lnTo>
                  <a:cubicBezTo>
                    <a:pt x="270" y="1289"/>
                    <a:pt x="198" y="1362"/>
                    <a:pt x="198" y="1451"/>
                  </a:cubicBezTo>
                  <a:cubicBezTo>
                    <a:pt x="198" y="1541"/>
                    <a:pt x="270" y="1614"/>
                    <a:pt x="360" y="1614"/>
                  </a:cubicBezTo>
                  <a:lnTo>
                    <a:pt x="592" y="1614"/>
                  </a:lnTo>
                  <a:lnTo>
                    <a:pt x="592" y="2112"/>
                  </a:lnTo>
                  <a:lnTo>
                    <a:pt x="360" y="2112"/>
                  </a:lnTo>
                  <a:cubicBezTo>
                    <a:pt x="270" y="2112"/>
                    <a:pt x="198" y="2185"/>
                    <a:pt x="198" y="2274"/>
                  </a:cubicBezTo>
                  <a:cubicBezTo>
                    <a:pt x="198" y="2364"/>
                    <a:pt x="270" y="2437"/>
                    <a:pt x="360" y="2437"/>
                  </a:cubicBezTo>
                  <a:lnTo>
                    <a:pt x="592" y="2437"/>
                  </a:lnTo>
                  <a:lnTo>
                    <a:pt x="592" y="2935"/>
                  </a:lnTo>
                  <a:lnTo>
                    <a:pt x="360" y="2935"/>
                  </a:lnTo>
                  <a:cubicBezTo>
                    <a:pt x="270" y="2935"/>
                    <a:pt x="198" y="3008"/>
                    <a:pt x="198" y="3098"/>
                  </a:cubicBezTo>
                  <a:cubicBezTo>
                    <a:pt x="198" y="3187"/>
                    <a:pt x="270" y="3259"/>
                    <a:pt x="360" y="3259"/>
                  </a:cubicBezTo>
                  <a:lnTo>
                    <a:pt x="592" y="3259"/>
                  </a:lnTo>
                  <a:lnTo>
                    <a:pt x="592" y="3620"/>
                  </a:lnTo>
                  <a:lnTo>
                    <a:pt x="163" y="3620"/>
                  </a:lnTo>
                  <a:cubicBezTo>
                    <a:pt x="72" y="3620"/>
                    <a:pt x="0" y="3692"/>
                    <a:pt x="0" y="3781"/>
                  </a:cubicBezTo>
                  <a:cubicBezTo>
                    <a:pt x="0" y="3872"/>
                    <a:pt x="72" y="3944"/>
                    <a:pt x="163" y="3944"/>
                  </a:cubicBezTo>
                  <a:lnTo>
                    <a:pt x="592" y="3944"/>
                  </a:lnTo>
                  <a:lnTo>
                    <a:pt x="592" y="4353"/>
                  </a:lnTo>
                  <a:cubicBezTo>
                    <a:pt x="592" y="4442"/>
                    <a:pt x="665" y="4516"/>
                    <a:pt x="755" y="4516"/>
                  </a:cubicBezTo>
                  <a:cubicBezTo>
                    <a:pt x="845" y="4516"/>
                    <a:pt x="918" y="4442"/>
                    <a:pt x="918" y="4353"/>
                  </a:cubicBezTo>
                  <a:lnTo>
                    <a:pt x="918" y="3944"/>
                  </a:lnTo>
                  <a:lnTo>
                    <a:pt x="1316" y="3944"/>
                  </a:lnTo>
                  <a:lnTo>
                    <a:pt x="1316" y="4177"/>
                  </a:lnTo>
                  <a:cubicBezTo>
                    <a:pt x="1316" y="4266"/>
                    <a:pt x="1389" y="4340"/>
                    <a:pt x="1479" y="4340"/>
                  </a:cubicBezTo>
                  <a:cubicBezTo>
                    <a:pt x="1568" y="4340"/>
                    <a:pt x="1642" y="4266"/>
                    <a:pt x="1642" y="4177"/>
                  </a:cubicBezTo>
                  <a:lnTo>
                    <a:pt x="1642" y="3944"/>
                  </a:lnTo>
                  <a:lnTo>
                    <a:pt x="2140" y="3944"/>
                  </a:lnTo>
                  <a:lnTo>
                    <a:pt x="2140" y="4177"/>
                  </a:lnTo>
                  <a:cubicBezTo>
                    <a:pt x="2140" y="4266"/>
                    <a:pt x="2212" y="4340"/>
                    <a:pt x="2301" y="4340"/>
                  </a:cubicBezTo>
                  <a:cubicBezTo>
                    <a:pt x="2391" y="4340"/>
                    <a:pt x="2464" y="4266"/>
                    <a:pt x="2464" y="4177"/>
                  </a:cubicBezTo>
                  <a:lnTo>
                    <a:pt x="2464" y="3944"/>
                  </a:lnTo>
                  <a:lnTo>
                    <a:pt x="2962" y="3944"/>
                  </a:lnTo>
                  <a:lnTo>
                    <a:pt x="2962" y="4177"/>
                  </a:lnTo>
                  <a:cubicBezTo>
                    <a:pt x="2962" y="4266"/>
                    <a:pt x="3036" y="4340"/>
                    <a:pt x="3125" y="4340"/>
                  </a:cubicBezTo>
                  <a:cubicBezTo>
                    <a:pt x="3215" y="4340"/>
                    <a:pt x="3287" y="4266"/>
                    <a:pt x="3287" y="4177"/>
                  </a:cubicBezTo>
                  <a:lnTo>
                    <a:pt x="3287" y="3944"/>
                  </a:lnTo>
                  <a:lnTo>
                    <a:pt x="3785" y="3944"/>
                  </a:lnTo>
                  <a:lnTo>
                    <a:pt x="3785" y="4177"/>
                  </a:lnTo>
                  <a:cubicBezTo>
                    <a:pt x="3785" y="4266"/>
                    <a:pt x="3858" y="4340"/>
                    <a:pt x="3948" y="4340"/>
                  </a:cubicBezTo>
                  <a:cubicBezTo>
                    <a:pt x="4037" y="4340"/>
                    <a:pt x="4111" y="4266"/>
                    <a:pt x="4111" y="4177"/>
                  </a:cubicBezTo>
                  <a:lnTo>
                    <a:pt x="4111" y="3944"/>
                  </a:lnTo>
                  <a:lnTo>
                    <a:pt x="4352" y="3944"/>
                  </a:lnTo>
                  <a:cubicBezTo>
                    <a:pt x="4442" y="3944"/>
                    <a:pt x="4515" y="3871"/>
                    <a:pt x="4515" y="3781"/>
                  </a:cubicBezTo>
                  <a:cubicBezTo>
                    <a:pt x="4515" y="3692"/>
                    <a:pt x="4442" y="3619"/>
                    <a:pt x="4352" y="3619"/>
                  </a:cubicBezTo>
                  <a:lnTo>
                    <a:pt x="918" y="3619"/>
                  </a:lnTo>
                  <a:lnTo>
                    <a:pt x="918" y="162"/>
                  </a:lnTo>
                  <a:cubicBezTo>
                    <a:pt x="918" y="73"/>
                    <a:pt x="845" y="1"/>
                    <a:pt x="7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8"/>
            <p:cNvSpPr/>
            <p:nvPr/>
          </p:nvSpPr>
          <p:spPr>
            <a:xfrm>
              <a:off x="3155400" y="3757975"/>
              <a:ext cx="81925" cy="68450"/>
            </a:xfrm>
            <a:custGeom>
              <a:rect b="b" l="l" r="r" t="t"/>
              <a:pathLst>
                <a:path extrusionOk="0" h="2738" w="3277">
                  <a:moveTo>
                    <a:pt x="162" y="0"/>
                  </a:moveTo>
                  <a:cubicBezTo>
                    <a:pt x="72" y="0"/>
                    <a:pt x="0" y="72"/>
                    <a:pt x="0" y="163"/>
                  </a:cubicBezTo>
                  <a:cubicBezTo>
                    <a:pt x="0" y="836"/>
                    <a:pt x="162" y="1472"/>
                    <a:pt x="456" y="1953"/>
                  </a:cubicBezTo>
                  <a:cubicBezTo>
                    <a:pt x="765" y="2459"/>
                    <a:pt x="1185" y="2738"/>
                    <a:pt x="1638" y="2738"/>
                  </a:cubicBezTo>
                  <a:cubicBezTo>
                    <a:pt x="2091" y="2738"/>
                    <a:pt x="2511" y="2459"/>
                    <a:pt x="2820" y="1953"/>
                  </a:cubicBezTo>
                  <a:cubicBezTo>
                    <a:pt x="3115" y="1472"/>
                    <a:pt x="3276" y="836"/>
                    <a:pt x="3276" y="163"/>
                  </a:cubicBezTo>
                  <a:cubicBezTo>
                    <a:pt x="3276" y="72"/>
                    <a:pt x="3203" y="0"/>
                    <a:pt x="3114" y="0"/>
                  </a:cubicBezTo>
                  <a:cubicBezTo>
                    <a:pt x="3024" y="0"/>
                    <a:pt x="2951" y="72"/>
                    <a:pt x="2951" y="163"/>
                  </a:cubicBezTo>
                  <a:cubicBezTo>
                    <a:pt x="2951" y="777"/>
                    <a:pt x="2806" y="1353"/>
                    <a:pt x="2543" y="1783"/>
                  </a:cubicBezTo>
                  <a:cubicBezTo>
                    <a:pt x="2295" y="2189"/>
                    <a:pt x="1974" y="2412"/>
                    <a:pt x="1638" y="2412"/>
                  </a:cubicBezTo>
                  <a:cubicBezTo>
                    <a:pt x="1303" y="2412"/>
                    <a:pt x="981" y="2189"/>
                    <a:pt x="733" y="1783"/>
                  </a:cubicBezTo>
                  <a:cubicBezTo>
                    <a:pt x="470" y="1353"/>
                    <a:pt x="325" y="777"/>
                    <a:pt x="325" y="163"/>
                  </a:cubicBezTo>
                  <a:cubicBezTo>
                    <a:pt x="325" y="72"/>
                    <a:pt x="252"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1" name="Google Shape;2371;p78"/>
          <p:cNvGrpSpPr/>
          <p:nvPr/>
        </p:nvGrpSpPr>
        <p:grpSpPr>
          <a:xfrm>
            <a:off x="4021430" y="4007271"/>
            <a:ext cx="321574" cy="408849"/>
            <a:chOff x="3569050" y="3714475"/>
            <a:chExt cx="183400" cy="233175"/>
          </a:xfrm>
        </p:grpSpPr>
        <p:sp>
          <p:nvSpPr>
            <p:cNvPr id="2372" name="Google Shape;2372;p78"/>
            <p:cNvSpPr/>
            <p:nvPr/>
          </p:nvSpPr>
          <p:spPr>
            <a:xfrm>
              <a:off x="3644025" y="3829975"/>
              <a:ext cx="33725" cy="15050"/>
            </a:xfrm>
            <a:custGeom>
              <a:rect b="b" l="l" r="r" t="t"/>
              <a:pathLst>
                <a:path extrusionOk="0" h="602" w="1349">
                  <a:moveTo>
                    <a:pt x="156" y="0"/>
                  </a:moveTo>
                  <a:cubicBezTo>
                    <a:pt x="137" y="0"/>
                    <a:pt x="117" y="4"/>
                    <a:pt x="98" y="13"/>
                  </a:cubicBezTo>
                  <a:cubicBezTo>
                    <a:pt x="29" y="45"/>
                    <a:pt x="0" y="128"/>
                    <a:pt x="33" y="196"/>
                  </a:cubicBezTo>
                  <a:cubicBezTo>
                    <a:pt x="149" y="442"/>
                    <a:pt x="402" y="601"/>
                    <a:pt x="675" y="601"/>
                  </a:cubicBezTo>
                  <a:cubicBezTo>
                    <a:pt x="948" y="601"/>
                    <a:pt x="1200" y="442"/>
                    <a:pt x="1317" y="196"/>
                  </a:cubicBezTo>
                  <a:cubicBezTo>
                    <a:pt x="1349" y="128"/>
                    <a:pt x="1320" y="45"/>
                    <a:pt x="1252" y="13"/>
                  </a:cubicBezTo>
                  <a:cubicBezTo>
                    <a:pt x="1233" y="4"/>
                    <a:pt x="1214" y="0"/>
                    <a:pt x="1194" y="0"/>
                  </a:cubicBezTo>
                  <a:cubicBezTo>
                    <a:pt x="1143" y="0"/>
                    <a:pt x="1094" y="29"/>
                    <a:pt x="1070" y="78"/>
                  </a:cubicBezTo>
                  <a:cubicBezTo>
                    <a:pt x="998" y="231"/>
                    <a:pt x="843" y="328"/>
                    <a:pt x="675" y="328"/>
                  </a:cubicBezTo>
                  <a:cubicBezTo>
                    <a:pt x="507" y="328"/>
                    <a:pt x="352" y="231"/>
                    <a:pt x="279" y="78"/>
                  </a:cubicBezTo>
                  <a:cubicBezTo>
                    <a:pt x="256" y="29"/>
                    <a:pt x="207" y="0"/>
                    <a:pt x="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8"/>
            <p:cNvSpPr/>
            <p:nvPr/>
          </p:nvSpPr>
          <p:spPr>
            <a:xfrm>
              <a:off x="3569050" y="3714475"/>
              <a:ext cx="183400" cy="233175"/>
            </a:xfrm>
            <a:custGeom>
              <a:rect b="b" l="l" r="r" t="t"/>
              <a:pathLst>
                <a:path extrusionOk="0" h="9327" w="7336">
                  <a:moveTo>
                    <a:pt x="3674" y="983"/>
                  </a:moveTo>
                  <a:cubicBezTo>
                    <a:pt x="4747" y="983"/>
                    <a:pt x="5659" y="1485"/>
                    <a:pt x="5964" y="2175"/>
                  </a:cubicBezTo>
                  <a:cubicBezTo>
                    <a:pt x="5819" y="1997"/>
                    <a:pt x="5636" y="1836"/>
                    <a:pt x="5420" y="1699"/>
                  </a:cubicBezTo>
                  <a:cubicBezTo>
                    <a:pt x="4936" y="1391"/>
                    <a:pt x="4316" y="1222"/>
                    <a:pt x="3674" y="1222"/>
                  </a:cubicBezTo>
                  <a:cubicBezTo>
                    <a:pt x="3529" y="1222"/>
                    <a:pt x="3387" y="1230"/>
                    <a:pt x="3251" y="1247"/>
                  </a:cubicBezTo>
                  <a:cubicBezTo>
                    <a:pt x="2919" y="1285"/>
                    <a:pt x="2604" y="1368"/>
                    <a:pt x="2313" y="1495"/>
                  </a:cubicBezTo>
                  <a:cubicBezTo>
                    <a:pt x="1927" y="1663"/>
                    <a:pt x="1612" y="1895"/>
                    <a:pt x="1388" y="2167"/>
                  </a:cubicBezTo>
                  <a:cubicBezTo>
                    <a:pt x="1437" y="2057"/>
                    <a:pt x="1502" y="1951"/>
                    <a:pt x="1582" y="1850"/>
                  </a:cubicBezTo>
                  <a:cubicBezTo>
                    <a:pt x="1784" y="1598"/>
                    <a:pt x="2075" y="1385"/>
                    <a:pt x="2423" y="1234"/>
                  </a:cubicBezTo>
                  <a:cubicBezTo>
                    <a:pt x="2687" y="1118"/>
                    <a:pt x="2976" y="1042"/>
                    <a:pt x="3283" y="1006"/>
                  </a:cubicBezTo>
                  <a:cubicBezTo>
                    <a:pt x="3409" y="992"/>
                    <a:pt x="3541" y="983"/>
                    <a:pt x="3674" y="983"/>
                  </a:cubicBezTo>
                  <a:close/>
                  <a:moveTo>
                    <a:pt x="3674" y="1495"/>
                  </a:moveTo>
                  <a:cubicBezTo>
                    <a:pt x="3901" y="1495"/>
                    <a:pt x="4121" y="1518"/>
                    <a:pt x="4331" y="1561"/>
                  </a:cubicBezTo>
                  <a:cubicBezTo>
                    <a:pt x="4126" y="1868"/>
                    <a:pt x="3829" y="2199"/>
                    <a:pt x="3539" y="2443"/>
                  </a:cubicBezTo>
                  <a:cubicBezTo>
                    <a:pt x="3214" y="2718"/>
                    <a:pt x="2987" y="2812"/>
                    <a:pt x="2861" y="2812"/>
                  </a:cubicBezTo>
                  <a:cubicBezTo>
                    <a:pt x="2830" y="2812"/>
                    <a:pt x="2805" y="2806"/>
                    <a:pt x="2786" y="2795"/>
                  </a:cubicBezTo>
                  <a:cubicBezTo>
                    <a:pt x="2730" y="2764"/>
                    <a:pt x="2735" y="2675"/>
                    <a:pt x="2799" y="2532"/>
                  </a:cubicBezTo>
                  <a:cubicBezTo>
                    <a:pt x="2829" y="2466"/>
                    <a:pt x="2801" y="2388"/>
                    <a:pt x="2737" y="2354"/>
                  </a:cubicBezTo>
                  <a:cubicBezTo>
                    <a:pt x="2717" y="2344"/>
                    <a:pt x="2696" y="2339"/>
                    <a:pt x="2675" y="2339"/>
                  </a:cubicBezTo>
                  <a:cubicBezTo>
                    <a:pt x="2627" y="2339"/>
                    <a:pt x="2581" y="2364"/>
                    <a:pt x="2555" y="2408"/>
                  </a:cubicBezTo>
                  <a:cubicBezTo>
                    <a:pt x="2426" y="2637"/>
                    <a:pt x="1997" y="3253"/>
                    <a:pt x="1575" y="3359"/>
                  </a:cubicBezTo>
                  <a:cubicBezTo>
                    <a:pt x="1533" y="3369"/>
                    <a:pt x="1493" y="3374"/>
                    <a:pt x="1454" y="3374"/>
                  </a:cubicBezTo>
                  <a:cubicBezTo>
                    <a:pt x="1393" y="3374"/>
                    <a:pt x="1335" y="3362"/>
                    <a:pt x="1279" y="3337"/>
                  </a:cubicBezTo>
                  <a:cubicBezTo>
                    <a:pt x="1285" y="3203"/>
                    <a:pt x="1292" y="3069"/>
                    <a:pt x="1301" y="2936"/>
                  </a:cubicBezTo>
                  <a:cubicBezTo>
                    <a:pt x="1408" y="2442"/>
                    <a:pt x="1815" y="2010"/>
                    <a:pt x="2423" y="1745"/>
                  </a:cubicBezTo>
                  <a:cubicBezTo>
                    <a:pt x="2687" y="1630"/>
                    <a:pt x="2976" y="1554"/>
                    <a:pt x="3283" y="1518"/>
                  </a:cubicBezTo>
                  <a:cubicBezTo>
                    <a:pt x="3409" y="1502"/>
                    <a:pt x="3541" y="1495"/>
                    <a:pt x="3674" y="1495"/>
                  </a:cubicBezTo>
                  <a:close/>
                  <a:moveTo>
                    <a:pt x="4612" y="1631"/>
                  </a:moveTo>
                  <a:cubicBezTo>
                    <a:pt x="5358" y="1858"/>
                    <a:pt x="5919" y="2345"/>
                    <a:pt x="6047" y="2939"/>
                  </a:cubicBezTo>
                  <a:cubicBezTo>
                    <a:pt x="6095" y="3628"/>
                    <a:pt x="6102" y="4328"/>
                    <a:pt x="6067" y="5017"/>
                  </a:cubicBezTo>
                  <a:cubicBezTo>
                    <a:pt x="6059" y="5186"/>
                    <a:pt x="6018" y="5346"/>
                    <a:pt x="5951" y="5491"/>
                  </a:cubicBezTo>
                  <a:cubicBezTo>
                    <a:pt x="5948" y="5496"/>
                    <a:pt x="5945" y="5502"/>
                    <a:pt x="5943" y="5508"/>
                  </a:cubicBezTo>
                  <a:cubicBezTo>
                    <a:pt x="5744" y="5922"/>
                    <a:pt x="5332" y="6211"/>
                    <a:pt x="4845" y="6233"/>
                  </a:cubicBezTo>
                  <a:cubicBezTo>
                    <a:pt x="4457" y="6252"/>
                    <a:pt x="4065" y="6261"/>
                    <a:pt x="3674" y="6261"/>
                  </a:cubicBezTo>
                  <a:cubicBezTo>
                    <a:pt x="3282" y="6261"/>
                    <a:pt x="2891" y="6252"/>
                    <a:pt x="2502" y="6233"/>
                  </a:cubicBezTo>
                  <a:cubicBezTo>
                    <a:pt x="2018" y="6211"/>
                    <a:pt x="1607" y="5924"/>
                    <a:pt x="1408" y="5515"/>
                  </a:cubicBezTo>
                  <a:cubicBezTo>
                    <a:pt x="1405" y="5507"/>
                    <a:pt x="1402" y="5501"/>
                    <a:pt x="1399" y="5495"/>
                  </a:cubicBezTo>
                  <a:cubicBezTo>
                    <a:pt x="1331" y="5349"/>
                    <a:pt x="1289" y="5188"/>
                    <a:pt x="1281" y="5017"/>
                  </a:cubicBezTo>
                  <a:cubicBezTo>
                    <a:pt x="1257" y="4555"/>
                    <a:pt x="1253" y="4088"/>
                    <a:pt x="1267" y="3622"/>
                  </a:cubicBezTo>
                  <a:lnTo>
                    <a:pt x="1267" y="3622"/>
                  </a:lnTo>
                  <a:cubicBezTo>
                    <a:pt x="1327" y="3639"/>
                    <a:pt x="1390" y="3648"/>
                    <a:pt x="1453" y="3648"/>
                  </a:cubicBezTo>
                  <a:cubicBezTo>
                    <a:pt x="1515" y="3648"/>
                    <a:pt x="1578" y="3640"/>
                    <a:pt x="1642" y="3623"/>
                  </a:cubicBezTo>
                  <a:cubicBezTo>
                    <a:pt x="2000" y="3534"/>
                    <a:pt x="2322" y="3200"/>
                    <a:pt x="2533" y="2927"/>
                  </a:cubicBezTo>
                  <a:cubicBezTo>
                    <a:pt x="2568" y="2978"/>
                    <a:pt x="2613" y="3011"/>
                    <a:pt x="2652" y="3033"/>
                  </a:cubicBezTo>
                  <a:cubicBezTo>
                    <a:pt x="2716" y="3069"/>
                    <a:pt x="2786" y="3085"/>
                    <a:pt x="2859" y="3085"/>
                  </a:cubicBezTo>
                  <a:cubicBezTo>
                    <a:pt x="3135" y="3085"/>
                    <a:pt x="3464" y="2864"/>
                    <a:pt x="3715" y="2652"/>
                  </a:cubicBezTo>
                  <a:cubicBezTo>
                    <a:pt x="4053" y="2367"/>
                    <a:pt x="4389" y="1984"/>
                    <a:pt x="4612" y="1631"/>
                  </a:cubicBezTo>
                  <a:close/>
                  <a:moveTo>
                    <a:pt x="4288" y="6527"/>
                  </a:moveTo>
                  <a:cubicBezTo>
                    <a:pt x="4213" y="6719"/>
                    <a:pt x="3968" y="6861"/>
                    <a:pt x="3678" y="6861"/>
                  </a:cubicBezTo>
                  <a:cubicBezTo>
                    <a:pt x="3387" y="6861"/>
                    <a:pt x="3142" y="6719"/>
                    <a:pt x="3067" y="6527"/>
                  </a:cubicBezTo>
                  <a:lnTo>
                    <a:pt x="3067" y="6527"/>
                  </a:lnTo>
                  <a:cubicBezTo>
                    <a:pt x="3269" y="6532"/>
                    <a:pt x="3472" y="6534"/>
                    <a:pt x="3674" y="6534"/>
                  </a:cubicBezTo>
                  <a:cubicBezTo>
                    <a:pt x="3876" y="6534"/>
                    <a:pt x="4083" y="6532"/>
                    <a:pt x="4288" y="6527"/>
                  </a:cubicBezTo>
                  <a:close/>
                  <a:moveTo>
                    <a:pt x="2007" y="8081"/>
                  </a:moveTo>
                  <a:lnTo>
                    <a:pt x="2007" y="8365"/>
                  </a:lnTo>
                  <a:cubicBezTo>
                    <a:pt x="2007" y="8441"/>
                    <a:pt x="2067" y="8502"/>
                    <a:pt x="2143" y="8502"/>
                  </a:cubicBezTo>
                  <a:lnTo>
                    <a:pt x="2928" y="8502"/>
                  </a:lnTo>
                  <a:cubicBezTo>
                    <a:pt x="3243" y="8502"/>
                    <a:pt x="3503" y="8745"/>
                    <a:pt x="3529" y="9053"/>
                  </a:cubicBezTo>
                  <a:lnTo>
                    <a:pt x="1561" y="9053"/>
                  </a:lnTo>
                  <a:cubicBezTo>
                    <a:pt x="1398" y="9053"/>
                    <a:pt x="1266" y="8922"/>
                    <a:pt x="1265" y="8759"/>
                  </a:cubicBezTo>
                  <a:lnTo>
                    <a:pt x="1265" y="8758"/>
                  </a:lnTo>
                  <a:lnTo>
                    <a:pt x="1265" y="8081"/>
                  </a:lnTo>
                  <a:close/>
                  <a:moveTo>
                    <a:pt x="6089" y="8081"/>
                  </a:moveTo>
                  <a:lnTo>
                    <a:pt x="6089" y="8759"/>
                  </a:lnTo>
                  <a:cubicBezTo>
                    <a:pt x="6089" y="8922"/>
                    <a:pt x="5956" y="9053"/>
                    <a:pt x="5793" y="9053"/>
                  </a:cubicBezTo>
                  <a:lnTo>
                    <a:pt x="3826" y="9053"/>
                  </a:lnTo>
                  <a:cubicBezTo>
                    <a:pt x="3852" y="8745"/>
                    <a:pt x="4112" y="8502"/>
                    <a:pt x="4427" y="8502"/>
                  </a:cubicBezTo>
                  <a:lnTo>
                    <a:pt x="5212" y="8502"/>
                  </a:lnTo>
                  <a:cubicBezTo>
                    <a:pt x="5288" y="8502"/>
                    <a:pt x="5349" y="8441"/>
                    <a:pt x="5349" y="8366"/>
                  </a:cubicBezTo>
                  <a:lnTo>
                    <a:pt x="5349" y="8081"/>
                  </a:lnTo>
                  <a:close/>
                  <a:moveTo>
                    <a:pt x="3668" y="0"/>
                  </a:moveTo>
                  <a:cubicBezTo>
                    <a:pt x="3031" y="0"/>
                    <a:pt x="2403" y="169"/>
                    <a:pt x="1853" y="487"/>
                  </a:cubicBezTo>
                  <a:cubicBezTo>
                    <a:pt x="1320" y="795"/>
                    <a:pt x="868" y="1238"/>
                    <a:pt x="545" y="1768"/>
                  </a:cubicBezTo>
                  <a:cubicBezTo>
                    <a:pt x="505" y="1832"/>
                    <a:pt x="526" y="1916"/>
                    <a:pt x="591" y="1955"/>
                  </a:cubicBezTo>
                  <a:cubicBezTo>
                    <a:pt x="613" y="1969"/>
                    <a:pt x="637" y="1975"/>
                    <a:pt x="661" y="1975"/>
                  </a:cubicBezTo>
                  <a:cubicBezTo>
                    <a:pt x="707" y="1975"/>
                    <a:pt x="753" y="1952"/>
                    <a:pt x="778" y="1910"/>
                  </a:cubicBezTo>
                  <a:cubicBezTo>
                    <a:pt x="1077" y="1419"/>
                    <a:pt x="1496" y="1009"/>
                    <a:pt x="1990" y="724"/>
                  </a:cubicBezTo>
                  <a:cubicBezTo>
                    <a:pt x="2499" y="429"/>
                    <a:pt x="3079" y="274"/>
                    <a:pt x="3668" y="274"/>
                  </a:cubicBezTo>
                  <a:cubicBezTo>
                    <a:pt x="5539" y="274"/>
                    <a:pt x="7062" y="1817"/>
                    <a:pt x="7062" y="3716"/>
                  </a:cubicBezTo>
                  <a:cubicBezTo>
                    <a:pt x="7062" y="4478"/>
                    <a:pt x="6820" y="4986"/>
                    <a:pt x="6304" y="5293"/>
                  </a:cubicBezTo>
                  <a:cubicBezTo>
                    <a:pt x="6323" y="5209"/>
                    <a:pt x="6335" y="5121"/>
                    <a:pt x="6340" y="5032"/>
                  </a:cubicBezTo>
                  <a:cubicBezTo>
                    <a:pt x="6375" y="4343"/>
                    <a:pt x="6369" y="3646"/>
                    <a:pt x="6322" y="2958"/>
                  </a:cubicBezTo>
                  <a:cubicBezTo>
                    <a:pt x="6338" y="2868"/>
                    <a:pt x="6347" y="2775"/>
                    <a:pt x="6347" y="2682"/>
                  </a:cubicBezTo>
                  <a:cubicBezTo>
                    <a:pt x="6347" y="2147"/>
                    <a:pt x="6063" y="1646"/>
                    <a:pt x="5547" y="1274"/>
                  </a:cubicBezTo>
                  <a:cubicBezTo>
                    <a:pt x="5045" y="910"/>
                    <a:pt x="4380" y="711"/>
                    <a:pt x="3674" y="711"/>
                  </a:cubicBezTo>
                  <a:cubicBezTo>
                    <a:pt x="3529" y="711"/>
                    <a:pt x="3387" y="719"/>
                    <a:pt x="3251" y="735"/>
                  </a:cubicBezTo>
                  <a:cubicBezTo>
                    <a:pt x="2919" y="773"/>
                    <a:pt x="2603" y="857"/>
                    <a:pt x="2313" y="983"/>
                  </a:cubicBezTo>
                  <a:cubicBezTo>
                    <a:pt x="1924" y="1152"/>
                    <a:pt x="1598" y="1393"/>
                    <a:pt x="1369" y="1680"/>
                  </a:cubicBezTo>
                  <a:cubicBezTo>
                    <a:pt x="1128" y="1982"/>
                    <a:pt x="1001" y="2329"/>
                    <a:pt x="1001" y="2682"/>
                  </a:cubicBezTo>
                  <a:cubicBezTo>
                    <a:pt x="1001" y="2775"/>
                    <a:pt x="1009" y="2868"/>
                    <a:pt x="1026" y="2958"/>
                  </a:cubicBezTo>
                  <a:cubicBezTo>
                    <a:pt x="979" y="3647"/>
                    <a:pt x="972" y="4344"/>
                    <a:pt x="1008" y="5032"/>
                  </a:cubicBezTo>
                  <a:cubicBezTo>
                    <a:pt x="1012" y="5123"/>
                    <a:pt x="1025" y="5213"/>
                    <a:pt x="1045" y="5301"/>
                  </a:cubicBezTo>
                  <a:cubicBezTo>
                    <a:pt x="521" y="4995"/>
                    <a:pt x="274" y="4483"/>
                    <a:pt x="274" y="3715"/>
                  </a:cubicBezTo>
                  <a:cubicBezTo>
                    <a:pt x="274" y="3250"/>
                    <a:pt x="364" y="2799"/>
                    <a:pt x="541" y="2374"/>
                  </a:cubicBezTo>
                  <a:cubicBezTo>
                    <a:pt x="570" y="2304"/>
                    <a:pt x="538" y="2224"/>
                    <a:pt x="468" y="2195"/>
                  </a:cubicBezTo>
                  <a:cubicBezTo>
                    <a:pt x="451" y="2188"/>
                    <a:pt x="433" y="2185"/>
                    <a:pt x="416" y="2185"/>
                  </a:cubicBezTo>
                  <a:cubicBezTo>
                    <a:pt x="362" y="2185"/>
                    <a:pt x="312" y="2216"/>
                    <a:pt x="289" y="2268"/>
                  </a:cubicBezTo>
                  <a:cubicBezTo>
                    <a:pt x="98" y="2726"/>
                    <a:pt x="1" y="3213"/>
                    <a:pt x="1" y="3715"/>
                  </a:cubicBezTo>
                  <a:cubicBezTo>
                    <a:pt x="1" y="4704"/>
                    <a:pt x="387" y="5344"/>
                    <a:pt x="1180" y="5671"/>
                  </a:cubicBezTo>
                  <a:cubicBezTo>
                    <a:pt x="1317" y="5934"/>
                    <a:pt x="1526" y="6152"/>
                    <a:pt x="1782" y="6300"/>
                  </a:cubicBezTo>
                  <a:cubicBezTo>
                    <a:pt x="1300" y="6590"/>
                    <a:pt x="992" y="7119"/>
                    <a:pt x="992" y="7693"/>
                  </a:cubicBezTo>
                  <a:lnTo>
                    <a:pt x="992" y="8758"/>
                  </a:lnTo>
                  <a:cubicBezTo>
                    <a:pt x="992" y="9072"/>
                    <a:pt x="1248" y="9326"/>
                    <a:pt x="1561" y="9326"/>
                  </a:cubicBezTo>
                  <a:lnTo>
                    <a:pt x="5793" y="9326"/>
                  </a:lnTo>
                  <a:cubicBezTo>
                    <a:pt x="6106" y="9326"/>
                    <a:pt x="6361" y="9073"/>
                    <a:pt x="6362" y="8760"/>
                  </a:cubicBezTo>
                  <a:lnTo>
                    <a:pt x="6362" y="8758"/>
                  </a:lnTo>
                  <a:lnTo>
                    <a:pt x="6362" y="7693"/>
                  </a:lnTo>
                  <a:cubicBezTo>
                    <a:pt x="6362" y="7529"/>
                    <a:pt x="6337" y="7366"/>
                    <a:pt x="6289" y="7209"/>
                  </a:cubicBezTo>
                  <a:cubicBezTo>
                    <a:pt x="6271" y="7151"/>
                    <a:pt x="6217" y="7113"/>
                    <a:pt x="6159" y="7113"/>
                  </a:cubicBezTo>
                  <a:cubicBezTo>
                    <a:pt x="6145" y="7113"/>
                    <a:pt x="6131" y="7116"/>
                    <a:pt x="6118" y="7120"/>
                  </a:cubicBezTo>
                  <a:cubicBezTo>
                    <a:pt x="6046" y="7142"/>
                    <a:pt x="6006" y="7219"/>
                    <a:pt x="6028" y="7291"/>
                  </a:cubicBezTo>
                  <a:cubicBezTo>
                    <a:pt x="6068" y="7420"/>
                    <a:pt x="6089" y="7556"/>
                    <a:pt x="6089" y="7693"/>
                  </a:cubicBezTo>
                  <a:lnTo>
                    <a:pt x="6089" y="7808"/>
                  </a:lnTo>
                  <a:lnTo>
                    <a:pt x="5349" y="7808"/>
                  </a:lnTo>
                  <a:lnTo>
                    <a:pt x="5349" y="7670"/>
                  </a:lnTo>
                  <a:cubicBezTo>
                    <a:pt x="5349" y="7594"/>
                    <a:pt x="5288" y="7533"/>
                    <a:pt x="5212" y="7533"/>
                  </a:cubicBezTo>
                  <a:cubicBezTo>
                    <a:pt x="5137" y="7533"/>
                    <a:pt x="5076" y="7594"/>
                    <a:pt x="5076" y="7670"/>
                  </a:cubicBezTo>
                  <a:lnTo>
                    <a:pt x="5076" y="8229"/>
                  </a:lnTo>
                  <a:lnTo>
                    <a:pt x="4427" y="8229"/>
                  </a:lnTo>
                  <a:cubicBezTo>
                    <a:pt x="4110" y="8229"/>
                    <a:pt x="3831" y="8399"/>
                    <a:pt x="3678" y="8651"/>
                  </a:cubicBezTo>
                  <a:cubicBezTo>
                    <a:pt x="3523" y="8399"/>
                    <a:pt x="3245" y="8229"/>
                    <a:pt x="2928" y="8229"/>
                  </a:cubicBezTo>
                  <a:lnTo>
                    <a:pt x="2279" y="8229"/>
                  </a:lnTo>
                  <a:lnTo>
                    <a:pt x="2279" y="7670"/>
                  </a:lnTo>
                  <a:cubicBezTo>
                    <a:pt x="2279" y="7594"/>
                    <a:pt x="2218" y="7533"/>
                    <a:pt x="2143" y="7533"/>
                  </a:cubicBezTo>
                  <a:cubicBezTo>
                    <a:pt x="2067" y="7533"/>
                    <a:pt x="2007" y="7594"/>
                    <a:pt x="2007" y="7670"/>
                  </a:cubicBezTo>
                  <a:lnTo>
                    <a:pt x="2007" y="7808"/>
                  </a:lnTo>
                  <a:lnTo>
                    <a:pt x="1266" y="7808"/>
                  </a:lnTo>
                  <a:lnTo>
                    <a:pt x="1266" y="7693"/>
                  </a:lnTo>
                  <a:cubicBezTo>
                    <a:pt x="1266" y="7145"/>
                    <a:pt x="1603" y="6646"/>
                    <a:pt x="2110" y="6441"/>
                  </a:cubicBezTo>
                  <a:cubicBezTo>
                    <a:pt x="2230" y="6477"/>
                    <a:pt x="2358" y="6500"/>
                    <a:pt x="2489" y="6506"/>
                  </a:cubicBezTo>
                  <a:cubicBezTo>
                    <a:pt x="2586" y="6511"/>
                    <a:pt x="2684" y="6515"/>
                    <a:pt x="2781" y="6519"/>
                  </a:cubicBezTo>
                  <a:cubicBezTo>
                    <a:pt x="2850" y="6868"/>
                    <a:pt x="3226" y="7134"/>
                    <a:pt x="3678" y="7134"/>
                  </a:cubicBezTo>
                  <a:cubicBezTo>
                    <a:pt x="4130" y="7134"/>
                    <a:pt x="4505" y="6867"/>
                    <a:pt x="4573" y="6519"/>
                  </a:cubicBezTo>
                  <a:cubicBezTo>
                    <a:pt x="4669" y="6514"/>
                    <a:pt x="4764" y="6511"/>
                    <a:pt x="4859" y="6506"/>
                  </a:cubicBezTo>
                  <a:cubicBezTo>
                    <a:pt x="4991" y="6500"/>
                    <a:pt x="5120" y="6477"/>
                    <a:pt x="5243" y="6440"/>
                  </a:cubicBezTo>
                  <a:cubicBezTo>
                    <a:pt x="5460" y="6528"/>
                    <a:pt x="5650" y="6670"/>
                    <a:pt x="5797" y="6854"/>
                  </a:cubicBezTo>
                  <a:cubicBezTo>
                    <a:pt x="5824" y="6888"/>
                    <a:pt x="5863" y="6907"/>
                    <a:pt x="5904" y="6907"/>
                  </a:cubicBezTo>
                  <a:cubicBezTo>
                    <a:pt x="5934" y="6907"/>
                    <a:pt x="5963" y="6896"/>
                    <a:pt x="5989" y="6877"/>
                  </a:cubicBezTo>
                  <a:cubicBezTo>
                    <a:pt x="6048" y="6829"/>
                    <a:pt x="6058" y="6744"/>
                    <a:pt x="6011" y="6684"/>
                  </a:cubicBezTo>
                  <a:cubicBezTo>
                    <a:pt x="5888" y="6529"/>
                    <a:pt x="5738" y="6398"/>
                    <a:pt x="5569" y="6298"/>
                  </a:cubicBezTo>
                  <a:cubicBezTo>
                    <a:pt x="5825" y="6149"/>
                    <a:pt x="6034" y="5930"/>
                    <a:pt x="6170" y="5665"/>
                  </a:cubicBezTo>
                  <a:cubicBezTo>
                    <a:pt x="6954" y="5337"/>
                    <a:pt x="7336" y="4698"/>
                    <a:pt x="7336" y="3715"/>
                  </a:cubicBezTo>
                  <a:cubicBezTo>
                    <a:pt x="7336" y="1667"/>
                    <a:pt x="5691" y="0"/>
                    <a:pt x="3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8"/>
            <p:cNvSpPr/>
            <p:nvPr/>
          </p:nvSpPr>
          <p:spPr>
            <a:xfrm>
              <a:off x="3681450" y="3801500"/>
              <a:ext cx="22900" cy="22225"/>
            </a:xfrm>
            <a:custGeom>
              <a:rect b="b" l="l" r="r" t="t"/>
              <a:pathLst>
                <a:path extrusionOk="0" h="889" w="916">
                  <a:moveTo>
                    <a:pt x="358" y="0"/>
                  </a:moveTo>
                  <a:cubicBezTo>
                    <a:pt x="232" y="0"/>
                    <a:pt x="129" y="154"/>
                    <a:pt x="129" y="343"/>
                  </a:cubicBezTo>
                  <a:cubicBezTo>
                    <a:pt x="129" y="438"/>
                    <a:pt x="155" y="523"/>
                    <a:pt x="197" y="586"/>
                  </a:cubicBezTo>
                  <a:cubicBezTo>
                    <a:pt x="130" y="610"/>
                    <a:pt x="92" y="631"/>
                    <a:pt x="88" y="634"/>
                  </a:cubicBezTo>
                  <a:cubicBezTo>
                    <a:pt x="22" y="673"/>
                    <a:pt x="0" y="756"/>
                    <a:pt x="38" y="821"/>
                  </a:cubicBezTo>
                  <a:cubicBezTo>
                    <a:pt x="63" y="865"/>
                    <a:pt x="109" y="889"/>
                    <a:pt x="156" y="889"/>
                  </a:cubicBezTo>
                  <a:cubicBezTo>
                    <a:pt x="179" y="889"/>
                    <a:pt x="203" y="883"/>
                    <a:pt x="225" y="870"/>
                  </a:cubicBezTo>
                  <a:cubicBezTo>
                    <a:pt x="231" y="866"/>
                    <a:pt x="357" y="797"/>
                    <a:pt x="561" y="797"/>
                  </a:cubicBezTo>
                  <a:cubicBezTo>
                    <a:pt x="616" y="797"/>
                    <a:pt x="676" y="802"/>
                    <a:pt x="741" y="815"/>
                  </a:cubicBezTo>
                  <a:cubicBezTo>
                    <a:pt x="750" y="816"/>
                    <a:pt x="759" y="817"/>
                    <a:pt x="768" y="817"/>
                  </a:cubicBezTo>
                  <a:cubicBezTo>
                    <a:pt x="832" y="817"/>
                    <a:pt x="888" y="772"/>
                    <a:pt x="901" y="706"/>
                  </a:cubicBezTo>
                  <a:cubicBezTo>
                    <a:pt x="916" y="632"/>
                    <a:pt x="867" y="561"/>
                    <a:pt x="793" y="547"/>
                  </a:cubicBezTo>
                  <a:cubicBezTo>
                    <a:pt x="706" y="530"/>
                    <a:pt x="626" y="524"/>
                    <a:pt x="553" y="524"/>
                  </a:cubicBezTo>
                  <a:cubicBezTo>
                    <a:pt x="576" y="472"/>
                    <a:pt x="589" y="410"/>
                    <a:pt x="589" y="343"/>
                  </a:cubicBezTo>
                  <a:cubicBezTo>
                    <a:pt x="589" y="154"/>
                    <a:pt x="485" y="0"/>
                    <a:pt x="3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8"/>
            <p:cNvSpPr/>
            <p:nvPr/>
          </p:nvSpPr>
          <p:spPr>
            <a:xfrm>
              <a:off x="3617450" y="3801500"/>
              <a:ext cx="22900" cy="22225"/>
            </a:xfrm>
            <a:custGeom>
              <a:rect b="b" l="l" r="r" t="t"/>
              <a:pathLst>
                <a:path extrusionOk="0" h="889" w="916">
                  <a:moveTo>
                    <a:pt x="558" y="0"/>
                  </a:moveTo>
                  <a:cubicBezTo>
                    <a:pt x="431" y="0"/>
                    <a:pt x="327" y="154"/>
                    <a:pt x="327" y="343"/>
                  </a:cubicBezTo>
                  <a:cubicBezTo>
                    <a:pt x="327" y="410"/>
                    <a:pt x="340" y="472"/>
                    <a:pt x="363" y="524"/>
                  </a:cubicBezTo>
                  <a:cubicBezTo>
                    <a:pt x="290" y="524"/>
                    <a:pt x="210" y="530"/>
                    <a:pt x="123" y="547"/>
                  </a:cubicBezTo>
                  <a:cubicBezTo>
                    <a:pt x="49" y="561"/>
                    <a:pt x="1" y="632"/>
                    <a:pt x="15" y="706"/>
                  </a:cubicBezTo>
                  <a:cubicBezTo>
                    <a:pt x="28" y="772"/>
                    <a:pt x="85" y="818"/>
                    <a:pt x="150" y="818"/>
                  </a:cubicBezTo>
                  <a:cubicBezTo>
                    <a:pt x="158" y="818"/>
                    <a:pt x="166" y="817"/>
                    <a:pt x="175" y="816"/>
                  </a:cubicBezTo>
                  <a:cubicBezTo>
                    <a:pt x="240" y="803"/>
                    <a:pt x="301" y="798"/>
                    <a:pt x="356" y="798"/>
                  </a:cubicBezTo>
                  <a:cubicBezTo>
                    <a:pt x="558" y="798"/>
                    <a:pt x="683" y="866"/>
                    <a:pt x="691" y="870"/>
                  </a:cubicBezTo>
                  <a:cubicBezTo>
                    <a:pt x="713" y="883"/>
                    <a:pt x="737" y="889"/>
                    <a:pt x="759" y="889"/>
                  </a:cubicBezTo>
                  <a:cubicBezTo>
                    <a:pt x="807" y="889"/>
                    <a:pt x="852" y="864"/>
                    <a:pt x="878" y="821"/>
                  </a:cubicBezTo>
                  <a:cubicBezTo>
                    <a:pt x="916" y="756"/>
                    <a:pt x="894" y="673"/>
                    <a:pt x="828" y="634"/>
                  </a:cubicBezTo>
                  <a:cubicBezTo>
                    <a:pt x="824" y="631"/>
                    <a:pt x="786" y="610"/>
                    <a:pt x="719" y="586"/>
                  </a:cubicBezTo>
                  <a:cubicBezTo>
                    <a:pt x="761" y="524"/>
                    <a:pt x="787" y="438"/>
                    <a:pt x="787" y="343"/>
                  </a:cubicBezTo>
                  <a:cubicBezTo>
                    <a:pt x="787" y="154"/>
                    <a:pt x="684" y="0"/>
                    <a:pt x="5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 name="Google Shape;2376;p78"/>
          <p:cNvGrpSpPr/>
          <p:nvPr/>
        </p:nvGrpSpPr>
        <p:grpSpPr>
          <a:xfrm>
            <a:off x="4777533" y="4007249"/>
            <a:ext cx="400564" cy="408893"/>
            <a:chOff x="4034125" y="3714475"/>
            <a:chExt cx="228450" cy="233200"/>
          </a:xfrm>
        </p:grpSpPr>
        <p:sp>
          <p:nvSpPr>
            <p:cNvPr id="2377" name="Google Shape;2377;p78"/>
            <p:cNvSpPr/>
            <p:nvPr/>
          </p:nvSpPr>
          <p:spPr>
            <a:xfrm>
              <a:off x="4034125" y="3714475"/>
              <a:ext cx="228450" cy="233200"/>
            </a:xfrm>
            <a:custGeom>
              <a:rect b="b" l="l" r="r" t="t"/>
              <a:pathLst>
                <a:path extrusionOk="0" h="9328" w="9138">
                  <a:moveTo>
                    <a:pt x="6780" y="467"/>
                  </a:moveTo>
                  <a:lnTo>
                    <a:pt x="8671" y="2359"/>
                  </a:lnTo>
                  <a:lnTo>
                    <a:pt x="7600" y="2359"/>
                  </a:lnTo>
                  <a:cubicBezTo>
                    <a:pt x="7148" y="2359"/>
                    <a:pt x="6780" y="1990"/>
                    <a:pt x="6780" y="1537"/>
                  </a:cubicBezTo>
                  <a:lnTo>
                    <a:pt x="6780" y="467"/>
                  </a:lnTo>
                  <a:close/>
                  <a:moveTo>
                    <a:pt x="2159" y="1173"/>
                  </a:moveTo>
                  <a:cubicBezTo>
                    <a:pt x="2593" y="1173"/>
                    <a:pt x="3027" y="1338"/>
                    <a:pt x="3357" y="1668"/>
                  </a:cubicBezTo>
                  <a:cubicBezTo>
                    <a:pt x="4018" y="2329"/>
                    <a:pt x="4018" y="3405"/>
                    <a:pt x="3357" y="4066"/>
                  </a:cubicBezTo>
                  <a:cubicBezTo>
                    <a:pt x="3027" y="4397"/>
                    <a:pt x="2593" y="4563"/>
                    <a:pt x="2158" y="4563"/>
                  </a:cubicBezTo>
                  <a:cubicBezTo>
                    <a:pt x="1724" y="4563"/>
                    <a:pt x="1290" y="4397"/>
                    <a:pt x="959" y="4066"/>
                  </a:cubicBezTo>
                  <a:cubicBezTo>
                    <a:pt x="298" y="3405"/>
                    <a:pt x="298" y="2329"/>
                    <a:pt x="959" y="1668"/>
                  </a:cubicBezTo>
                  <a:cubicBezTo>
                    <a:pt x="1290" y="1338"/>
                    <a:pt x="1724" y="1173"/>
                    <a:pt x="2159" y="1173"/>
                  </a:cubicBezTo>
                  <a:close/>
                  <a:moveTo>
                    <a:pt x="2802" y="0"/>
                  </a:moveTo>
                  <a:cubicBezTo>
                    <a:pt x="2516" y="0"/>
                    <a:pt x="2245" y="110"/>
                    <a:pt x="2040" y="309"/>
                  </a:cubicBezTo>
                  <a:cubicBezTo>
                    <a:pt x="1862" y="482"/>
                    <a:pt x="1749" y="706"/>
                    <a:pt x="1717" y="949"/>
                  </a:cubicBezTo>
                  <a:cubicBezTo>
                    <a:pt x="1410" y="1019"/>
                    <a:pt x="1117" y="1164"/>
                    <a:pt x="867" y="1382"/>
                  </a:cubicBezTo>
                  <a:lnTo>
                    <a:pt x="670" y="1185"/>
                  </a:lnTo>
                  <a:cubicBezTo>
                    <a:pt x="643" y="1158"/>
                    <a:pt x="608" y="1145"/>
                    <a:pt x="573" y="1145"/>
                  </a:cubicBezTo>
                  <a:cubicBezTo>
                    <a:pt x="538" y="1145"/>
                    <a:pt x="503" y="1158"/>
                    <a:pt x="476" y="1185"/>
                  </a:cubicBezTo>
                  <a:cubicBezTo>
                    <a:pt x="423" y="1239"/>
                    <a:pt x="423" y="1325"/>
                    <a:pt x="476" y="1379"/>
                  </a:cubicBezTo>
                  <a:lnTo>
                    <a:pt x="673" y="1575"/>
                  </a:lnTo>
                  <a:cubicBezTo>
                    <a:pt x="1" y="2348"/>
                    <a:pt x="32" y="3524"/>
                    <a:pt x="767" y="4260"/>
                  </a:cubicBezTo>
                  <a:cubicBezTo>
                    <a:pt x="1036" y="4528"/>
                    <a:pt x="1362" y="4702"/>
                    <a:pt x="1708" y="4784"/>
                  </a:cubicBezTo>
                  <a:lnTo>
                    <a:pt x="1708" y="8233"/>
                  </a:lnTo>
                  <a:cubicBezTo>
                    <a:pt x="1708" y="8836"/>
                    <a:pt x="2199" y="9327"/>
                    <a:pt x="2802" y="9327"/>
                  </a:cubicBezTo>
                  <a:lnTo>
                    <a:pt x="6884" y="9327"/>
                  </a:lnTo>
                  <a:cubicBezTo>
                    <a:pt x="6959" y="9327"/>
                    <a:pt x="7021" y="9266"/>
                    <a:pt x="7021" y="9190"/>
                  </a:cubicBezTo>
                  <a:cubicBezTo>
                    <a:pt x="7021" y="9115"/>
                    <a:pt x="6959" y="9053"/>
                    <a:pt x="6884" y="9053"/>
                  </a:cubicBezTo>
                  <a:lnTo>
                    <a:pt x="2802" y="9053"/>
                  </a:lnTo>
                  <a:cubicBezTo>
                    <a:pt x="2349" y="9053"/>
                    <a:pt x="1981" y="8686"/>
                    <a:pt x="1981" y="8233"/>
                  </a:cubicBezTo>
                  <a:lnTo>
                    <a:pt x="1981" y="4828"/>
                  </a:lnTo>
                  <a:cubicBezTo>
                    <a:pt x="2040" y="4833"/>
                    <a:pt x="2099" y="4836"/>
                    <a:pt x="2159" y="4836"/>
                  </a:cubicBezTo>
                  <a:cubicBezTo>
                    <a:pt x="2630" y="4836"/>
                    <a:pt x="3102" y="4667"/>
                    <a:pt x="3475" y="4332"/>
                  </a:cubicBezTo>
                  <a:lnTo>
                    <a:pt x="6326" y="4332"/>
                  </a:lnTo>
                  <a:cubicBezTo>
                    <a:pt x="6402" y="4332"/>
                    <a:pt x="6463" y="4271"/>
                    <a:pt x="6463" y="4196"/>
                  </a:cubicBezTo>
                  <a:cubicBezTo>
                    <a:pt x="6463" y="4121"/>
                    <a:pt x="6402" y="4059"/>
                    <a:pt x="6326" y="4059"/>
                  </a:cubicBezTo>
                  <a:lnTo>
                    <a:pt x="3727" y="4059"/>
                  </a:lnTo>
                  <a:cubicBezTo>
                    <a:pt x="4314" y="3288"/>
                    <a:pt x="4255" y="2180"/>
                    <a:pt x="3551" y="1476"/>
                  </a:cubicBezTo>
                  <a:cubicBezTo>
                    <a:pt x="3168" y="1091"/>
                    <a:pt x="2664" y="900"/>
                    <a:pt x="2160" y="900"/>
                  </a:cubicBezTo>
                  <a:cubicBezTo>
                    <a:pt x="2108" y="900"/>
                    <a:pt x="2055" y="902"/>
                    <a:pt x="2002" y="906"/>
                  </a:cubicBezTo>
                  <a:cubicBezTo>
                    <a:pt x="2087" y="541"/>
                    <a:pt x="2412" y="274"/>
                    <a:pt x="2802" y="274"/>
                  </a:cubicBezTo>
                  <a:lnTo>
                    <a:pt x="6506" y="274"/>
                  </a:lnTo>
                  <a:lnTo>
                    <a:pt x="6506" y="1537"/>
                  </a:lnTo>
                  <a:cubicBezTo>
                    <a:pt x="6506" y="2141"/>
                    <a:pt x="6997" y="2632"/>
                    <a:pt x="7600" y="2632"/>
                  </a:cubicBezTo>
                  <a:lnTo>
                    <a:pt x="8865" y="2632"/>
                  </a:lnTo>
                  <a:lnTo>
                    <a:pt x="8865" y="8233"/>
                  </a:lnTo>
                  <a:cubicBezTo>
                    <a:pt x="8865" y="8685"/>
                    <a:pt x="8496" y="9053"/>
                    <a:pt x="8043" y="9053"/>
                  </a:cubicBezTo>
                  <a:lnTo>
                    <a:pt x="7430" y="9053"/>
                  </a:lnTo>
                  <a:cubicBezTo>
                    <a:pt x="7354" y="9053"/>
                    <a:pt x="7293" y="9114"/>
                    <a:pt x="7293" y="9190"/>
                  </a:cubicBezTo>
                  <a:cubicBezTo>
                    <a:pt x="7293" y="9266"/>
                    <a:pt x="7354" y="9326"/>
                    <a:pt x="7430" y="9326"/>
                  </a:cubicBezTo>
                  <a:lnTo>
                    <a:pt x="8043" y="9326"/>
                  </a:lnTo>
                  <a:cubicBezTo>
                    <a:pt x="8647" y="9326"/>
                    <a:pt x="9138" y="8836"/>
                    <a:pt x="9138" y="8233"/>
                  </a:cubicBezTo>
                  <a:lnTo>
                    <a:pt x="9138" y="2495"/>
                  </a:lnTo>
                  <a:cubicBezTo>
                    <a:pt x="9138" y="2459"/>
                    <a:pt x="9123" y="2424"/>
                    <a:pt x="9097" y="2398"/>
                  </a:cubicBezTo>
                  <a:lnTo>
                    <a:pt x="9097" y="2399"/>
                  </a:lnTo>
                  <a:lnTo>
                    <a:pt x="6740" y="40"/>
                  </a:lnTo>
                  <a:cubicBezTo>
                    <a:pt x="6714" y="15"/>
                    <a:pt x="6679" y="0"/>
                    <a:pt x="66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8"/>
            <p:cNvSpPr/>
            <p:nvPr/>
          </p:nvSpPr>
          <p:spPr>
            <a:xfrm>
              <a:off x="4051225" y="3749300"/>
              <a:ext cx="73750" cy="73725"/>
            </a:xfrm>
            <a:custGeom>
              <a:rect b="b" l="l" r="r" t="t"/>
              <a:pathLst>
                <a:path extrusionOk="0" h="2949" w="2950">
                  <a:moveTo>
                    <a:pt x="1475" y="0"/>
                  </a:moveTo>
                  <a:cubicBezTo>
                    <a:pt x="1403" y="0"/>
                    <a:pt x="1333" y="5"/>
                    <a:pt x="1264" y="16"/>
                  </a:cubicBezTo>
                  <a:cubicBezTo>
                    <a:pt x="1007" y="52"/>
                    <a:pt x="763" y="157"/>
                    <a:pt x="560" y="318"/>
                  </a:cubicBezTo>
                  <a:cubicBezTo>
                    <a:pt x="501" y="365"/>
                    <a:pt x="491" y="451"/>
                    <a:pt x="538" y="510"/>
                  </a:cubicBezTo>
                  <a:cubicBezTo>
                    <a:pt x="565" y="544"/>
                    <a:pt x="604" y="562"/>
                    <a:pt x="645" y="562"/>
                  </a:cubicBezTo>
                  <a:cubicBezTo>
                    <a:pt x="675" y="562"/>
                    <a:pt x="704" y="552"/>
                    <a:pt x="729" y="532"/>
                  </a:cubicBezTo>
                  <a:cubicBezTo>
                    <a:pt x="895" y="401"/>
                    <a:pt x="1094" y="315"/>
                    <a:pt x="1303" y="285"/>
                  </a:cubicBezTo>
                  <a:cubicBezTo>
                    <a:pt x="1359" y="277"/>
                    <a:pt x="1416" y="273"/>
                    <a:pt x="1475" y="273"/>
                  </a:cubicBezTo>
                  <a:cubicBezTo>
                    <a:pt x="2137" y="273"/>
                    <a:pt x="2675" y="813"/>
                    <a:pt x="2675" y="1475"/>
                  </a:cubicBezTo>
                  <a:cubicBezTo>
                    <a:pt x="2675" y="2137"/>
                    <a:pt x="2137" y="2675"/>
                    <a:pt x="1475" y="2675"/>
                  </a:cubicBezTo>
                  <a:cubicBezTo>
                    <a:pt x="1416" y="2675"/>
                    <a:pt x="1359" y="2671"/>
                    <a:pt x="1303" y="2663"/>
                  </a:cubicBezTo>
                  <a:cubicBezTo>
                    <a:pt x="716" y="2579"/>
                    <a:pt x="273" y="2069"/>
                    <a:pt x="273" y="1475"/>
                  </a:cubicBezTo>
                  <a:cubicBezTo>
                    <a:pt x="273" y="1277"/>
                    <a:pt x="323" y="1081"/>
                    <a:pt x="415" y="908"/>
                  </a:cubicBezTo>
                  <a:cubicBezTo>
                    <a:pt x="451" y="841"/>
                    <a:pt x="426" y="759"/>
                    <a:pt x="360" y="723"/>
                  </a:cubicBezTo>
                  <a:cubicBezTo>
                    <a:pt x="339" y="712"/>
                    <a:pt x="317" y="707"/>
                    <a:pt x="295" y="707"/>
                  </a:cubicBezTo>
                  <a:cubicBezTo>
                    <a:pt x="246" y="707"/>
                    <a:pt x="199" y="733"/>
                    <a:pt x="174" y="779"/>
                  </a:cubicBezTo>
                  <a:cubicBezTo>
                    <a:pt x="60" y="992"/>
                    <a:pt x="0" y="1232"/>
                    <a:pt x="0" y="1475"/>
                  </a:cubicBezTo>
                  <a:cubicBezTo>
                    <a:pt x="0" y="1832"/>
                    <a:pt x="129" y="2176"/>
                    <a:pt x="364" y="2444"/>
                  </a:cubicBezTo>
                  <a:cubicBezTo>
                    <a:pt x="597" y="2710"/>
                    <a:pt x="916" y="2884"/>
                    <a:pt x="1264" y="2933"/>
                  </a:cubicBezTo>
                  <a:cubicBezTo>
                    <a:pt x="1332" y="2944"/>
                    <a:pt x="1403" y="2949"/>
                    <a:pt x="1475" y="2949"/>
                  </a:cubicBezTo>
                  <a:cubicBezTo>
                    <a:pt x="2287" y="2949"/>
                    <a:pt x="2949" y="2287"/>
                    <a:pt x="2949" y="1475"/>
                  </a:cubicBezTo>
                  <a:cubicBezTo>
                    <a:pt x="2949" y="661"/>
                    <a:pt x="2287" y="0"/>
                    <a:pt x="1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8"/>
            <p:cNvSpPr/>
            <p:nvPr/>
          </p:nvSpPr>
          <p:spPr>
            <a:xfrm>
              <a:off x="4077375" y="3764575"/>
              <a:ext cx="21450" cy="32300"/>
            </a:xfrm>
            <a:custGeom>
              <a:rect b="b" l="l" r="r" t="t"/>
              <a:pathLst>
                <a:path extrusionOk="0" h="1292" w="858">
                  <a:moveTo>
                    <a:pt x="429" y="709"/>
                  </a:moveTo>
                  <a:cubicBezTo>
                    <a:pt x="514" y="709"/>
                    <a:pt x="583" y="778"/>
                    <a:pt x="583" y="864"/>
                  </a:cubicBezTo>
                  <a:cubicBezTo>
                    <a:pt x="583" y="949"/>
                    <a:pt x="514" y="1018"/>
                    <a:pt x="429" y="1018"/>
                  </a:cubicBezTo>
                  <a:cubicBezTo>
                    <a:pt x="422" y="1018"/>
                    <a:pt x="413" y="1018"/>
                    <a:pt x="406" y="1017"/>
                  </a:cubicBezTo>
                  <a:cubicBezTo>
                    <a:pt x="331" y="1006"/>
                    <a:pt x="273" y="940"/>
                    <a:pt x="273" y="864"/>
                  </a:cubicBezTo>
                  <a:cubicBezTo>
                    <a:pt x="273" y="787"/>
                    <a:pt x="331" y="721"/>
                    <a:pt x="407" y="710"/>
                  </a:cubicBezTo>
                  <a:cubicBezTo>
                    <a:pt x="413" y="709"/>
                    <a:pt x="422" y="709"/>
                    <a:pt x="429" y="709"/>
                  </a:cubicBezTo>
                  <a:close/>
                  <a:moveTo>
                    <a:pt x="429" y="1"/>
                  </a:moveTo>
                  <a:cubicBezTo>
                    <a:pt x="354" y="1"/>
                    <a:pt x="292" y="63"/>
                    <a:pt x="292" y="138"/>
                  </a:cubicBezTo>
                  <a:lnTo>
                    <a:pt x="292" y="458"/>
                  </a:lnTo>
                  <a:cubicBezTo>
                    <a:pt x="122" y="516"/>
                    <a:pt x="1" y="678"/>
                    <a:pt x="1" y="864"/>
                  </a:cubicBezTo>
                  <a:cubicBezTo>
                    <a:pt x="1" y="1075"/>
                    <a:pt x="158" y="1257"/>
                    <a:pt x="367" y="1287"/>
                  </a:cubicBezTo>
                  <a:cubicBezTo>
                    <a:pt x="388" y="1290"/>
                    <a:pt x="408" y="1292"/>
                    <a:pt x="429" y="1292"/>
                  </a:cubicBezTo>
                  <a:cubicBezTo>
                    <a:pt x="665" y="1292"/>
                    <a:pt x="857" y="1099"/>
                    <a:pt x="857" y="864"/>
                  </a:cubicBezTo>
                  <a:cubicBezTo>
                    <a:pt x="857" y="675"/>
                    <a:pt x="735" y="515"/>
                    <a:pt x="566" y="458"/>
                  </a:cubicBezTo>
                  <a:lnTo>
                    <a:pt x="566" y="138"/>
                  </a:lnTo>
                  <a:cubicBezTo>
                    <a:pt x="566" y="63"/>
                    <a:pt x="504" y="1"/>
                    <a:pt x="4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8"/>
            <p:cNvSpPr/>
            <p:nvPr/>
          </p:nvSpPr>
          <p:spPr>
            <a:xfrm>
              <a:off x="4206400" y="3796075"/>
              <a:ext cx="36125" cy="46550"/>
            </a:xfrm>
            <a:custGeom>
              <a:rect b="b" l="l" r="r" t="t"/>
              <a:pathLst>
                <a:path extrusionOk="0" h="1862" w="1445">
                  <a:moveTo>
                    <a:pt x="718" y="1"/>
                  </a:moveTo>
                  <a:cubicBezTo>
                    <a:pt x="361" y="1"/>
                    <a:pt x="57" y="265"/>
                    <a:pt x="7" y="619"/>
                  </a:cubicBezTo>
                  <a:cubicBezTo>
                    <a:pt x="3" y="652"/>
                    <a:pt x="1" y="686"/>
                    <a:pt x="1" y="719"/>
                  </a:cubicBezTo>
                  <a:cubicBezTo>
                    <a:pt x="1" y="794"/>
                    <a:pt x="62" y="856"/>
                    <a:pt x="137" y="856"/>
                  </a:cubicBezTo>
                  <a:cubicBezTo>
                    <a:pt x="213" y="856"/>
                    <a:pt x="274" y="794"/>
                    <a:pt x="274" y="719"/>
                  </a:cubicBezTo>
                  <a:cubicBezTo>
                    <a:pt x="274" y="698"/>
                    <a:pt x="275" y="677"/>
                    <a:pt x="278" y="657"/>
                  </a:cubicBezTo>
                  <a:cubicBezTo>
                    <a:pt x="309" y="438"/>
                    <a:pt x="497" y="275"/>
                    <a:pt x="718" y="275"/>
                  </a:cubicBezTo>
                  <a:lnTo>
                    <a:pt x="727" y="275"/>
                  </a:lnTo>
                  <a:cubicBezTo>
                    <a:pt x="958" y="279"/>
                    <a:pt x="1149" y="464"/>
                    <a:pt x="1161" y="695"/>
                  </a:cubicBezTo>
                  <a:cubicBezTo>
                    <a:pt x="1167" y="818"/>
                    <a:pt x="1124" y="935"/>
                    <a:pt x="1040" y="1024"/>
                  </a:cubicBezTo>
                  <a:cubicBezTo>
                    <a:pt x="955" y="1114"/>
                    <a:pt x="841" y="1162"/>
                    <a:pt x="718" y="1162"/>
                  </a:cubicBezTo>
                  <a:cubicBezTo>
                    <a:pt x="642" y="1162"/>
                    <a:pt x="582" y="1224"/>
                    <a:pt x="582" y="1299"/>
                  </a:cubicBezTo>
                  <a:lnTo>
                    <a:pt x="582" y="1725"/>
                  </a:lnTo>
                  <a:cubicBezTo>
                    <a:pt x="582" y="1800"/>
                    <a:pt x="642" y="1861"/>
                    <a:pt x="718" y="1861"/>
                  </a:cubicBezTo>
                  <a:cubicBezTo>
                    <a:pt x="793" y="1861"/>
                    <a:pt x="854" y="1800"/>
                    <a:pt x="854" y="1725"/>
                  </a:cubicBezTo>
                  <a:lnTo>
                    <a:pt x="854" y="1424"/>
                  </a:lnTo>
                  <a:cubicBezTo>
                    <a:pt x="1001" y="1396"/>
                    <a:pt x="1134" y="1323"/>
                    <a:pt x="1239" y="1213"/>
                  </a:cubicBezTo>
                  <a:cubicBezTo>
                    <a:pt x="1375" y="1069"/>
                    <a:pt x="1444" y="879"/>
                    <a:pt x="1434" y="681"/>
                  </a:cubicBezTo>
                  <a:cubicBezTo>
                    <a:pt x="1415" y="308"/>
                    <a:pt x="1107" y="9"/>
                    <a:pt x="733" y="2"/>
                  </a:cubicBezTo>
                  <a:cubicBezTo>
                    <a:pt x="728" y="2"/>
                    <a:pt x="723" y="1"/>
                    <a:pt x="7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8"/>
            <p:cNvSpPr/>
            <p:nvPr/>
          </p:nvSpPr>
          <p:spPr>
            <a:xfrm>
              <a:off x="4220925" y="3846675"/>
              <a:ext cx="6850" cy="7075"/>
            </a:xfrm>
            <a:custGeom>
              <a:rect b="b" l="l" r="r" t="t"/>
              <a:pathLst>
                <a:path extrusionOk="0" h="283" w="274">
                  <a:moveTo>
                    <a:pt x="138" y="0"/>
                  </a:moveTo>
                  <a:cubicBezTo>
                    <a:pt x="61" y="0"/>
                    <a:pt x="1" y="61"/>
                    <a:pt x="1" y="136"/>
                  </a:cubicBezTo>
                  <a:lnTo>
                    <a:pt x="1" y="145"/>
                  </a:lnTo>
                  <a:cubicBezTo>
                    <a:pt x="1" y="222"/>
                    <a:pt x="61" y="282"/>
                    <a:pt x="138" y="282"/>
                  </a:cubicBezTo>
                  <a:cubicBezTo>
                    <a:pt x="213" y="282"/>
                    <a:pt x="273" y="222"/>
                    <a:pt x="273" y="145"/>
                  </a:cubicBezTo>
                  <a:lnTo>
                    <a:pt x="273" y="136"/>
                  </a:lnTo>
                  <a:cubicBezTo>
                    <a:pt x="273" y="61"/>
                    <a:pt x="213"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8"/>
            <p:cNvSpPr/>
            <p:nvPr/>
          </p:nvSpPr>
          <p:spPr>
            <a:xfrm>
              <a:off x="4206375" y="3869550"/>
              <a:ext cx="36150" cy="46525"/>
            </a:xfrm>
            <a:custGeom>
              <a:rect b="b" l="l" r="r" t="t"/>
              <a:pathLst>
                <a:path extrusionOk="0" h="1861" w="1446">
                  <a:moveTo>
                    <a:pt x="719" y="0"/>
                  </a:moveTo>
                  <a:cubicBezTo>
                    <a:pt x="362" y="0"/>
                    <a:pt x="58" y="264"/>
                    <a:pt x="8" y="618"/>
                  </a:cubicBezTo>
                  <a:cubicBezTo>
                    <a:pt x="4" y="651"/>
                    <a:pt x="1" y="685"/>
                    <a:pt x="1" y="718"/>
                  </a:cubicBezTo>
                  <a:cubicBezTo>
                    <a:pt x="1" y="793"/>
                    <a:pt x="63" y="855"/>
                    <a:pt x="138" y="855"/>
                  </a:cubicBezTo>
                  <a:cubicBezTo>
                    <a:pt x="213" y="855"/>
                    <a:pt x="275" y="793"/>
                    <a:pt x="275" y="718"/>
                  </a:cubicBezTo>
                  <a:cubicBezTo>
                    <a:pt x="275" y="698"/>
                    <a:pt x="276" y="676"/>
                    <a:pt x="279" y="656"/>
                  </a:cubicBezTo>
                  <a:cubicBezTo>
                    <a:pt x="310" y="436"/>
                    <a:pt x="498" y="274"/>
                    <a:pt x="719" y="274"/>
                  </a:cubicBezTo>
                  <a:lnTo>
                    <a:pt x="728" y="274"/>
                  </a:lnTo>
                  <a:cubicBezTo>
                    <a:pt x="959" y="278"/>
                    <a:pt x="1151" y="464"/>
                    <a:pt x="1162" y="694"/>
                  </a:cubicBezTo>
                  <a:cubicBezTo>
                    <a:pt x="1170" y="818"/>
                    <a:pt x="1126" y="934"/>
                    <a:pt x="1041" y="1024"/>
                  </a:cubicBezTo>
                  <a:cubicBezTo>
                    <a:pt x="956" y="1113"/>
                    <a:pt x="842" y="1162"/>
                    <a:pt x="719" y="1162"/>
                  </a:cubicBezTo>
                  <a:cubicBezTo>
                    <a:pt x="643" y="1162"/>
                    <a:pt x="583" y="1224"/>
                    <a:pt x="583" y="1299"/>
                  </a:cubicBezTo>
                  <a:lnTo>
                    <a:pt x="583" y="1724"/>
                  </a:lnTo>
                  <a:cubicBezTo>
                    <a:pt x="583" y="1799"/>
                    <a:pt x="643" y="1861"/>
                    <a:pt x="719" y="1861"/>
                  </a:cubicBezTo>
                  <a:cubicBezTo>
                    <a:pt x="795" y="1861"/>
                    <a:pt x="855" y="1799"/>
                    <a:pt x="855" y="1724"/>
                  </a:cubicBezTo>
                  <a:lnTo>
                    <a:pt x="855" y="1422"/>
                  </a:lnTo>
                  <a:cubicBezTo>
                    <a:pt x="1001" y="1394"/>
                    <a:pt x="1136" y="1320"/>
                    <a:pt x="1240" y="1212"/>
                  </a:cubicBezTo>
                  <a:cubicBezTo>
                    <a:pt x="1375" y="1068"/>
                    <a:pt x="1445" y="879"/>
                    <a:pt x="1435" y="680"/>
                  </a:cubicBezTo>
                  <a:cubicBezTo>
                    <a:pt x="1416" y="306"/>
                    <a:pt x="1108" y="9"/>
                    <a:pt x="7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8"/>
            <p:cNvSpPr/>
            <p:nvPr/>
          </p:nvSpPr>
          <p:spPr>
            <a:xfrm>
              <a:off x="4220925" y="3920125"/>
              <a:ext cx="6850" cy="7075"/>
            </a:xfrm>
            <a:custGeom>
              <a:rect b="b" l="l" r="r" t="t"/>
              <a:pathLst>
                <a:path extrusionOk="0" h="283" w="274">
                  <a:moveTo>
                    <a:pt x="138" y="1"/>
                  </a:moveTo>
                  <a:cubicBezTo>
                    <a:pt x="61" y="1"/>
                    <a:pt x="1" y="61"/>
                    <a:pt x="1" y="137"/>
                  </a:cubicBezTo>
                  <a:lnTo>
                    <a:pt x="1" y="146"/>
                  </a:lnTo>
                  <a:cubicBezTo>
                    <a:pt x="1" y="222"/>
                    <a:pt x="61" y="283"/>
                    <a:pt x="138" y="283"/>
                  </a:cubicBezTo>
                  <a:cubicBezTo>
                    <a:pt x="213" y="283"/>
                    <a:pt x="273" y="222"/>
                    <a:pt x="273" y="146"/>
                  </a:cubicBezTo>
                  <a:lnTo>
                    <a:pt x="273" y="137"/>
                  </a:lnTo>
                  <a:cubicBezTo>
                    <a:pt x="273" y="61"/>
                    <a:pt x="213" y="1"/>
                    <a:pt x="1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8"/>
            <p:cNvSpPr/>
            <p:nvPr/>
          </p:nvSpPr>
          <p:spPr>
            <a:xfrm>
              <a:off x="4115275" y="3837325"/>
              <a:ext cx="80425" cy="6875"/>
            </a:xfrm>
            <a:custGeom>
              <a:rect b="b" l="l" r="r" t="t"/>
              <a:pathLst>
                <a:path extrusionOk="0" h="275" w="3217">
                  <a:moveTo>
                    <a:pt x="136" y="0"/>
                  </a:moveTo>
                  <a:cubicBezTo>
                    <a:pt x="61" y="0"/>
                    <a:pt x="0" y="62"/>
                    <a:pt x="0" y="137"/>
                  </a:cubicBezTo>
                  <a:cubicBezTo>
                    <a:pt x="0" y="212"/>
                    <a:pt x="61" y="274"/>
                    <a:pt x="136" y="274"/>
                  </a:cubicBezTo>
                  <a:lnTo>
                    <a:pt x="3080" y="274"/>
                  </a:lnTo>
                  <a:cubicBezTo>
                    <a:pt x="3155" y="274"/>
                    <a:pt x="3217" y="212"/>
                    <a:pt x="3217" y="137"/>
                  </a:cubicBezTo>
                  <a:cubicBezTo>
                    <a:pt x="3217" y="62"/>
                    <a:pt x="3155" y="0"/>
                    <a:pt x="30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8"/>
            <p:cNvSpPr/>
            <p:nvPr/>
          </p:nvSpPr>
          <p:spPr>
            <a:xfrm>
              <a:off x="4115275" y="3889525"/>
              <a:ext cx="80425" cy="6875"/>
            </a:xfrm>
            <a:custGeom>
              <a:rect b="b" l="l" r="r" t="t"/>
              <a:pathLst>
                <a:path extrusionOk="0" h="275" w="3217">
                  <a:moveTo>
                    <a:pt x="136" y="0"/>
                  </a:moveTo>
                  <a:cubicBezTo>
                    <a:pt x="61" y="0"/>
                    <a:pt x="0" y="62"/>
                    <a:pt x="0" y="137"/>
                  </a:cubicBezTo>
                  <a:cubicBezTo>
                    <a:pt x="0" y="213"/>
                    <a:pt x="61" y="274"/>
                    <a:pt x="136" y="274"/>
                  </a:cubicBezTo>
                  <a:lnTo>
                    <a:pt x="3080" y="274"/>
                  </a:lnTo>
                  <a:cubicBezTo>
                    <a:pt x="3155" y="274"/>
                    <a:pt x="3217" y="213"/>
                    <a:pt x="3217" y="137"/>
                  </a:cubicBezTo>
                  <a:cubicBezTo>
                    <a:pt x="3217" y="62"/>
                    <a:pt x="3155" y="0"/>
                    <a:pt x="30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8"/>
            <p:cNvSpPr/>
            <p:nvPr/>
          </p:nvSpPr>
          <p:spPr>
            <a:xfrm>
              <a:off x="4115275" y="3910950"/>
              <a:ext cx="80425" cy="6825"/>
            </a:xfrm>
            <a:custGeom>
              <a:rect b="b" l="l" r="r" t="t"/>
              <a:pathLst>
                <a:path extrusionOk="0" h="273" w="3217">
                  <a:moveTo>
                    <a:pt x="136" y="0"/>
                  </a:moveTo>
                  <a:cubicBezTo>
                    <a:pt x="61" y="0"/>
                    <a:pt x="0" y="61"/>
                    <a:pt x="0" y="136"/>
                  </a:cubicBezTo>
                  <a:cubicBezTo>
                    <a:pt x="0" y="212"/>
                    <a:pt x="61" y="273"/>
                    <a:pt x="136" y="273"/>
                  </a:cubicBezTo>
                  <a:lnTo>
                    <a:pt x="3080" y="273"/>
                  </a:lnTo>
                  <a:cubicBezTo>
                    <a:pt x="3155" y="273"/>
                    <a:pt x="3217" y="212"/>
                    <a:pt x="3217" y="136"/>
                  </a:cubicBezTo>
                  <a:cubicBezTo>
                    <a:pt x="3217" y="61"/>
                    <a:pt x="3155" y="0"/>
                    <a:pt x="30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 name="Google Shape;2387;p78"/>
          <p:cNvGrpSpPr/>
          <p:nvPr/>
        </p:nvGrpSpPr>
        <p:grpSpPr>
          <a:xfrm>
            <a:off x="5586883" y="4007271"/>
            <a:ext cx="365584" cy="408849"/>
            <a:chOff x="4549000" y="3714475"/>
            <a:chExt cx="208500" cy="233175"/>
          </a:xfrm>
        </p:grpSpPr>
        <p:sp>
          <p:nvSpPr>
            <p:cNvPr id="2388" name="Google Shape;2388;p78"/>
            <p:cNvSpPr/>
            <p:nvPr/>
          </p:nvSpPr>
          <p:spPr>
            <a:xfrm>
              <a:off x="4638425" y="3819525"/>
              <a:ext cx="29875" cy="13825"/>
            </a:xfrm>
            <a:custGeom>
              <a:rect b="b" l="l" r="r" t="t"/>
              <a:pathLst>
                <a:path extrusionOk="0" h="553" w="1195">
                  <a:moveTo>
                    <a:pt x="156" y="0"/>
                  </a:moveTo>
                  <a:cubicBezTo>
                    <a:pt x="136" y="0"/>
                    <a:pt x="116" y="4"/>
                    <a:pt x="98" y="13"/>
                  </a:cubicBezTo>
                  <a:cubicBezTo>
                    <a:pt x="30" y="46"/>
                    <a:pt x="1" y="128"/>
                    <a:pt x="33" y="196"/>
                  </a:cubicBezTo>
                  <a:cubicBezTo>
                    <a:pt x="136" y="413"/>
                    <a:pt x="357" y="553"/>
                    <a:pt x="598" y="553"/>
                  </a:cubicBezTo>
                  <a:cubicBezTo>
                    <a:pt x="838" y="553"/>
                    <a:pt x="1059" y="413"/>
                    <a:pt x="1162" y="196"/>
                  </a:cubicBezTo>
                  <a:cubicBezTo>
                    <a:pt x="1194" y="128"/>
                    <a:pt x="1165" y="46"/>
                    <a:pt x="1097" y="13"/>
                  </a:cubicBezTo>
                  <a:cubicBezTo>
                    <a:pt x="1079" y="4"/>
                    <a:pt x="1059" y="0"/>
                    <a:pt x="1039" y="0"/>
                  </a:cubicBezTo>
                  <a:cubicBezTo>
                    <a:pt x="988" y="0"/>
                    <a:pt x="939" y="29"/>
                    <a:pt x="915" y="78"/>
                  </a:cubicBezTo>
                  <a:cubicBezTo>
                    <a:pt x="857" y="201"/>
                    <a:pt x="733" y="279"/>
                    <a:pt x="598" y="279"/>
                  </a:cubicBezTo>
                  <a:cubicBezTo>
                    <a:pt x="462" y="279"/>
                    <a:pt x="337" y="201"/>
                    <a:pt x="280" y="78"/>
                  </a:cubicBezTo>
                  <a:cubicBezTo>
                    <a:pt x="256" y="29"/>
                    <a:pt x="207" y="0"/>
                    <a:pt x="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8"/>
            <p:cNvSpPr/>
            <p:nvPr/>
          </p:nvSpPr>
          <p:spPr>
            <a:xfrm>
              <a:off x="4670225" y="3795775"/>
              <a:ext cx="20650" cy="19475"/>
            </a:xfrm>
            <a:custGeom>
              <a:rect b="b" l="l" r="r" t="t"/>
              <a:pathLst>
                <a:path extrusionOk="0" h="779" w="826">
                  <a:moveTo>
                    <a:pt x="330" y="1"/>
                  </a:moveTo>
                  <a:cubicBezTo>
                    <a:pt x="221" y="1"/>
                    <a:pt x="133" y="132"/>
                    <a:pt x="133" y="293"/>
                  </a:cubicBezTo>
                  <a:cubicBezTo>
                    <a:pt x="133" y="365"/>
                    <a:pt x="151" y="432"/>
                    <a:pt x="181" y="482"/>
                  </a:cubicBezTo>
                  <a:cubicBezTo>
                    <a:pt x="124" y="503"/>
                    <a:pt x="92" y="522"/>
                    <a:pt x="88" y="524"/>
                  </a:cubicBezTo>
                  <a:cubicBezTo>
                    <a:pt x="23" y="562"/>
                    <a:pt x="0" y="646"/>
                    <a:pt x="39" y="711"/>
                  </a:cubicBezTo>
                  <a:cubicBezTo>
                    <a:pt x="64" y="754"/>
                    <a:pt x="111" y="779"/>
                    <a:pt x="157" y="779"/>
                  </a:cubicBezTo>
                  <a:cubicBezTo>
                    <a:pt x="181" y="779"/>
                    <a:pt x="204" y="773"/>
                    <a:pt x="226" y="760"/>
                  </a:cubicBezTo>
                  <a:cubicBezTo>
                    <a:pt x="231" y="757"/>
                    <a:pt x="334" y="700"/>
                    <a:pt x="501" y="700"/>
                  </a:cubicBezTo>
                  <a:cubicBezTo>
                    <a:pt x="547" y="700"/>
                    <a:pt x="597" y="705"/>
                    <a:pt x="651" y="715"/>
                  </a:cubicBezTo>
                  <a:cubicBezTo>
                    <a:pt x="660" y="717"/>
                    <a:pt x="669" y="718"/>
                    <a:pt x="677" y="718"/>
                  </a:cubicBezTo>
                  <a:cubicBezTo>
                    <a:pt x="742" y="718"/>
                    <a:pt x="799" y="672"/>
                    <a:pt x="811" y="607"/>
                  </a:cubicBezTo>
                  <a:cubicBezTo>
                    <a:pt x="825" y="533"/>
                    <a:pt x="777" y="461"/>
                    <a:pt x="703" y="446"/>
                  </a:cubicBezTo>
                  <a:cubicBezTo>
                    <a:pt x="632" y="433"/>
                    <a:pt x="565" y="428"/>
                    <a:pt x="504" y="428"/>
                  </a:cubicBezTo>
                  <a:cubicBezTo>
                    <a:pt x="517" y="388"/>
                    <a:pt x="525" y="341"/>
                    <a:pt x="525" y="293"/>
                  </a:cubicBezTo>
                  <a:cubicBezTo>
                    <a:pt x="525" y="132"/>
                    <a:pt x="438" y="1"/>
                    <a:pt x="3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8"/>
            <p:cNvSpPr/>
            <p:nvPr/>
          </p:nvSpPr>
          <p:spPr>
            <a:xfrm>
              <a:off x="4615850" y="3795775"/>
              <a:ext cx="20625" cy="19450"/>
            </a:xfrm>
            <a:custGeom>
              <a:rect b="b" l="l" r="r" t="t"/>
              <a:pathLst>
                <a:path extrusionOk="0" h="778" w="825">
                  <a:moveTo>
                    <a:pt x="497" y="1"/>
                  </a:moveTo>
                  <a:cubicBezTo>
                    <a:pt x="388" y="1"/>
                    <a:pt x="300" y="132"/>
                    <a:pt x="300" y="293"/>
                  </a:cubicBezTo>
                  <a:cubicBezTo>
                    <a:pt x="300" y="341"/>
                    <a:pt x="309" y="388"/>
                    <a:pt x="322" y="428"/>
                  </a:cubicBezTo>
                  <a:cubicBezTo>
                    <a:pt x="261" y="428"/>
                    <a:pt x="194" y="433"/>
                    <a:pt x="123" y="446"/>
                  </a:cubicBezTo>
                  <a:cubicBezTo>
                    <a:pt x="49" y="461"/>
                    <a:pt x="1" y="533"/>
                    <a:pt x="14" y="607"/>
                  </a:cubicBezTo>
                  <a:cubicBezTo>
                    <a:pt x="27" y="672"/>
                    <a:pt x="84" y="718"/>
                    <a:pt x="149" y="718"/>
                  </a:cubicBezTo>
                  <a:cubicBezTo>
                    <a:pt x="157" y="718"/>
                    <a:pt x="166" y="717"/>
                    <a:pt x="175" y="715"/>
                  </a:cubicBezTo>
                  <a:cubicBezTo>
                    <a:pt x="229" y="705"/>
                    <a:pt x="279" y="701"/>
                    <a:pt x="324" y="701"/>
                  </a:cubicBezTo>
                  <a:cubicBezTo>
                    <a:pt x="490" y="701"/>
                    <a:pt x="593" y="756"/>
                    <a:pt x="600" y="759"/>
                  </a:cubicBezTo>
                  <a:cubicBezTo>
                    <a:pt x="622" y="772"/>
                    <a:pt x="645" y="778"/>
                    <a:pt x="668" y="778"/>
                  </a:cubicBezTo>
                  <a:cubicBezTo>
                    <a:pt x="715" y="778"/>
                    <a:pt x="761" y="754"/>
                    <a:pt x="786" y="711"/>
                  </a:cubicBezTo>
                  <a:cubicBezTo>
                    <a:pt x="825" y="645"/>
                    <a:pt x="803" y="562"/>
                    <a:pt x="737" y="524"/>
                  </a:cubicBezTo>
                  <a:lnTo>
                    <a:pt x="738" y="524"/>
                  </a:lnTo>
                  <a:cubicBezTo>
                    <a:pt x="734" y="522"/>
                    <a:pt x="702" y="503"/>
                    <a:pt x="646" y="482"/>
                  </a:cubicBezTo>
                  <a:cubicBezTo>
                    <a:pt x="675" y="432"/>
                    <a:pt x="693" y="366"/>
                    <a:pt x="693" y="293"/>
                  </a:cubicBezTo>
                  <a:cubicBezTo>
                    <a:pt x="693" y="132"/>
                    <a:pt x="605" y="1"/>
                    <a:pt x="4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8"/>
            <p:cNvSpPr/>
            <p:nvPr/>
          </p:nvSpPr>
          <p:spPr>
            <a:xfrm>
              <a:off x="4681725" y="3856800"/>
              <a:ext cx="45325" cy="15075"/>
            </a:xfrm>
            <a:custGeom>
              <a:rect b="b" l="l" r="r" t="t"/>
              <a:pathLst>
                <a:path extrusionOk="0" h="603" w="1813">
                  <a:moveTo>
                    <a:pt x="1663" y="1"/>
                  </a:moveTo>
                  <a:cubicBezTo>
                    <a:pt x="1654" y="1"/>
                    <a:pt x="1644" y="2"/>
                    <a:pt x="1635" y="4"/>
                  </a:cubicBezTo>
                  <a:lnTo>
                    <a:pt x="122" y="332"/>
                  </a:lnTo>
                  <a:cubicBezTo>
                    <a:pt x="48" y="348"/>
                    <a:pt x="1" y="421"/>
                    <a:pt x="17" y="495"/>
                  </a:cubicBezTo>
                  <a:cubicBezTo>
                    <a:pt x="30" y="559"/>
                    <a:pt x="87" y="602"/>
                    <a:pt x="150" y="602"/>
                  </a:cubicBezTo>
                  <a:cubicBezTo>
                    <a:pt x="160" y="602"/>
                    <a:pt x="169" y="601"/>
                    <a:pt x="180" y="599"/>
                  </a:cubicBezTo>
                  <a:lnTo>
                    <a:pt x="1692" y="272"/>
                  </a:lnTo>
                  <a:cubicBezTo>
                    <a:pt x="1766" y="255"/>
                    <a:pt x="1813" y="183"/>
                    <a:pt x="1797" y="109"/>
                  </a:cubicBezTo>
                  <a:cubicBezTo>
                    <a:pt x="1783" y="44"/>
                    <a:pt x="1726" y="1"/>
                    <a:pt x="1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8"/>
            <p:cNvSpPr/>
            <p:nvPr/>
          </p:nvSpPr>
          <p:spPr>
            <a:xfrm>
              <a:off x="4681725" y="3869500"/>
              <a:ext cx="45325" cy="15050"/>
            </a:xfrm>
            <a:custGeom>
              <a:rect b="b" l="l" r="r" t="t"/>
              <a:pathLst>
                <a:path extrusionOk="0" h="602" w="1813">
                  <a:moveTo>
                    <a:pt x="1663" y="1"/>
                  </a:moveTo>
                  <a:cubicBezTo>
                    <a:pt x="1654" y="1"/>
                    <a:pt x="1644" y="1"/>
                    <a:pt x="1635" y="3"/>
                  </a:cubicBezTo>
                  <a:lnTo>
                    <a:pt x="122" y="332"/>
                  </a:lnTo>
                  <a:cubicBezTo>
                    <a:pt x="48" y="347"/>
                    <a:pt x="1" y="420"/>
                    <a:pt x="17" y="495"/>
                  </a:cubicBezTo>
                  <a:cubicBezTo>
                    <a:pt x="30" y="558"/>
                    <a:pt x="87" y="602"/>
                    <a:pt x="150" y="602"/>
                  </a:cubicBezTo>
                  <a:cubicBezTo>
                    <a:pt x="160" y="602"/>
                    <a:pt x="169" y="601"/>
                    <a:pt x="180" y="599"/>
                  </a:cubicBezTo>
                  <a:lnTo>
                    <a:pt x="1692" y="271"/>
                  </a:lnTo>
                  <a:cubicBezTo>
                    <a:pt x="1766" y="255"/>
                    <a:pt x="1813" y="183"/>
                    <a:pt x="1797" y="109"/>
                  </a:cubicBezTo>
                  <a:cubicBezTo>
                    <a:pt x="1783" y="44"/>
                    <a:pt x="1726" y="1"/>
                    <a:pt x="1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8"/>
            <p:cNvSpPr/>
            <p:nvPr/>
          </p:nvSpPr>
          <p:spPr>
            <a:xfrm>
              <a:off x="4549000" y="3714475"/>
              <a:ext cx="208500" cy="233175"/>
            </a:xfrm>
            <a:custGeom>
              <a:rect b="b" l="l" r="r" t="t"/>
              <a:pathLst>
                <a:path extrusionOk="0" h="9327" w="8340">
                  <a:moveTo>
                    <a:pt x="4175" y="877"/>
                  </a:moveTo>
                  <a:cubicBezTo>
                    <a:pt x="5003" y="877"/>
                    <a:pt x="5716" y="1230"/>
                    <a:pt x="6027" y="1734"/>
                  </a:cubicBezTo>
                  <a:cubicBezTo>
                    <a:pt x="5924" y="1630"/>
                    <a:pt x="5805" y="1533"/>
                    <a:pt x="5670" y="1448"/>
                  </a:cubicBezTo>
                  <a:cubicBezTo>
                    <a:pt x="5255" y="1184"/>
                    <a:pt x="4724" y="1039"/>
                    <a:pt x="4175" y="1039"/>
                  </a:cubicBezTo>
                  <a:cubicBezTo>
                    <a:pt x="4051" y="1039"/>
                    <a:pt x="3929" y="1046"/>
                    <a:pt x="3813" y="1061"/>
                  </a:cubicBezTo>
                  <a:cubicBezTo>
                    <a:pt x="3528" y="1094"/>
                    <a:pt x="3258" y="1165"/>
                    <a:pt x="3009" y="1273"/>
                  </a:cubicBezTo>
                  <a:cubicBezTo>
                    <a:pt x="2742" y="1390"/>
                    <a:pt x="2513" y="1542"/>
                    <a:pt x="2333" y="1722"/>
                  </a:cubicBezTo>
                  <a:cubicBezTo>
                    <a:pt x="2498" y="1464"/>
                    <a:pt x="2770" y="1241"/>
                    <a:pt x="3119" y="1088"/>
                  </a:cubicBezTo>
                  <a:cubicBezTo>
                    <a:pt x="3342" y="992"/>
                    <a:pt x="3586" y="927"/>
                    <a:pt x="3844" y="897"/>
                  </a:cubicBezTo>
                  <a:cubicBezTo>
                    <a:pt x="3952" y="884"/>
                    <a:pt x="4062" y="877"/>
                    <a:pt x="4175" y="877"/>
                  </a:cubicBezTo>
                  <a:close/>
                  <a:moveTo>
                    <a:pt x="4175" y="1313"/>
                  </a:moveTo>
                  <a:cubicBezTo>
                    <a:pt x="4355" y="1313"/>
                    <a:pt x="4531" y="1329"/>
                    <a:pt x="4700" y="1362"/>
                  </a:cubicBezTo>
                  <a:cubicBezTo>
                    <a:pt x="4526" y="1613"/>
                    <a:pt x="4284" y="1883"/>
                    <a:pt x="4046" y="2083"/>
                  </a:cubicBezTo>
                  <a:cubicBezTo>
                    <a:pt x="3734" y="2346"/>
                    <a:pt x="3562" y="2390"/>
                    <a:pt x="3483" y="2390"/>
                  </a:cubicBezTo>
                  <a:cubicBezTo>
                    <a:pt x="3448" y="2390"/>
                    <a:pt x="3431" y="2381"/>
                    <a:pt x="3430" y="2380"/>
                  </a:cubicBezTo>
                  <a:cubicBezTo>
                    <a:pt x="3381" y="2353"/>
                    <a:pt x="3421" y="2245"/>
                    <a:pt x="3449" y="2183"/>
                  </a:cubicBezTo>
                  <a:cubicBezTo>
                    <a:pt x="3479" y="2116"/>
                    <a:pt x="3452" y="2038"/>
                    <a:pt x="3387" y="2005"/>
                  </a:cubicBezTo>
                  <a:cubicBezTo>
                    <a:pt x="3367" y="1995"/>
                    <a:pt x="3346" y="1990"/>
                    <a:pt x="3325" y="1990"/>
                  </a:cubicBezTo>
                  <a:cubicBezTo>
                    <a:pt x="3277" y="1990"/>
                    <a:pt x="3231" y="2015"/>
                    <a:pt x="3206" y="2058"/>
                  </a:cubicBezTo>
                  <a:cubicBezTo>
                    <a:pt x="3097" y="2251"/>
                    <a:pt x="2736" y="2769"/>
                    <a:pt x="2384" y="2857"/>
                  </a:cubicBezTo>
                  <a:cubicBezTo>
                    <a:pt x="2351" y="2866"/>
                    <a:pt x="2319" y="2870"/>
                    <a:pt x="2287" y="2870"/>
                  </a:cubicBezTo>
                  <a:cubicBezTo>
                    <a:pt x="2243" y="2870"/>
                    <a:pt x="2200" y="2862"/>
                    <a:pt x="2159" y="2845"/>
                  </a:cubicBezTo>
                  <a:cubicBezTo>
                    <a:pt x="2164" y="2737"/>
                    <a:pt x="2170" y="2629"/>
                    <a:pt x="2178" y="2521"/>
                  </a:cubicBezTo>
                  <a:cubicBezTo>
                    <a:pt x="2268" y="2108"/>
                    <a:pt x="2609" y="1745"/>
                    <a:pt x="3119" y="1524"/>
                  </a:cubicBezTo>
                  <a:cubicBezTo>
                    <a:pt x="3342" y="1426"/>
                    <a:pt x="3586" y="1361"/>
                    <a:pt x="3844" y="1331"/>
                  </a:cubicBezTo>
                  <a:cubicBezTo>
                    <a:pt x="3951" y="1319"/>
                    <a:pt x="4062" y="1313"/>
                    <a:pt x="4175" y="1313"/>
                  </a:cubicBezTo>
                  <a:close/>
                  <a:moveTo>
                    <a:pt x="4170" y="274"/>
                  </a:moveTo>
                  <a:cubicBezTo>
                    <a:pt x="5750" y="274"/>
                    <a:pt x="7035" y="1577"/>
                    <a:pt x="7035" y="3181"/>
                  </a:cubicBezTo>
                  <a:cubicBezTo>
                    <a:pt x="7035" y="3799"/>
                    <a:pt x="6845" y="4220"/>
                    <a:pt x="6441" y="4480"/>
                  </a:cubicBezTo>
                  <a:cubicBezTo>
                    <a:pt x="6452" y="4420"/>
                    <a:pt x="6460" y="4360"/>
                    <a:pt x="6463" y="4301"/>
                  </a:cubicBezTo>
                  <a:cubicBezTo>
                    <a:pt x="6466" y="4227"/>
                    <a:pt x="6469" y="4159"/>
                    <a:pt x="6472" y="4094"/>
                  </a:cubicBezTo>
                  <a:cubicBezTo>
                    <a:pt x="6474" y="4019"/>
                    <a:pt x="6415" y="3956"/>
                    <a:pt x="6340" y="3953"/>
                  </a:cubicBezTo>
                  <a:cubicBezTo>
                    <a:pt x="6338" y="3953"/>
                    <a:pt x="6336" y="3953"/>
                    <a:pt x="6335" y="3953"/>
                  </a:cubicBezTo>
                  <a:cubicBezTo>
                    <a:pt x="6262" y="3953"/>
                    <a:pt x="6201" y="4010"/>
                    <a:pt x="6198" y="4084"/>
                  </a:cubicBezTo>
                  <a:cubicBezTo>
                    <a:pt x="6196" y="4147"/>
                    <a:pt x="6193" y="4214"/>
                    <a:pt x="6190" y="4286"/>
                  </a:cubicBezTo>
                  <a:cubicBezTo>
                    <a:pt x="6181" y="4465"/>
                    <a:pt x="6127" y="4638"/>
                    <a:pt x="6034" y="4790"/>
                  </a:cubicBezTo>
                  <a:lnTo>
                    <a:pt x="4521" y="5117"/>
                  </a:lnTo>
                  <a:lnTo>
                    <a:pt x="3819" y="5117"/>
                  </a:lnTo>
                  <a:lnTo>
                    <a:pt x="2317" y="4792"/>
                  </a:lnTo>
                  <a:cubicBezTo>
                    <a:pt x="2223" y="4639"/>
                    <a:pt x="2168" y="4467"/>
                    <a:pt x="2159" y="4286"/>
                  </a:cubicBezTo>
                  <a:cubicBezTo>
                    <a:pt x="2139" y="3902"/>
                    <a:pt x="2135" y="3514"/>
                    <a:pt x="2147" y="3127"/>
                  </a:cubicBezTo>
                  <a:lnTo>
                    <a:pt x="2147" y="3127"/>
                  </a:lnTo>
                  <a:cubicBezTo>
                    <a:pt x="2192" y="3137"/>
                    <a:pt x="2238" y="3143"/>
                    <a:pt x="2286" y="3143"/>
                  </a:cubicBezTo>
                  <a:cubicBezTo>
                    <a:pt x="2339" y="3143"/>
                    <a:pt x="2395" y="3136"/>
                    <a:pt x="2451" y="3122"/>
                  </a:cubicBezTo>
                  <a:cubicBezTo>
                    <a:pt x="2752" y="3047"/>
                    <a:pt x="3022" y="2774"/>
                    <a:pt x="3204" y="2543"/>
                  </a:cubicBezTo>
                  <a:cubicBezTo>
                    <a:pt x="3233" y="2577"/>
                    <a:pt x="3266" y="2602"/>
                    <a:pt x="3295" y="2618"/>
                  </a:cubicBezTo>
                  <a:cubicBezTo>
                    <a:pt x="3352" y="2651"/>
                    <a:pt x="3414" y="2665"/>
                    <a:pt x="3480" y="2665"/>
                  </a:cubicBezTo>
                  <a:cubicBezTo>
                    <a:pt x="3722" y="2665"/>
                    <a:pt x="4006" y="2474"/>
                    <a:pt x="4222" y="2292"/>
                  </a:cubicBezTo>
                  <a:cubicBezTo>
                    <a:pt x="4508" y="2052"/>
                    <a:pt x="4791" y="1730"/>
                    <a:pt x="4981" y="1432"/>
                  </a:cubicBezTo>
                  <a:cubicBezTo>
                    <a:pt x="5600" y="1624"/>
                    <a:pt x="6065" y="2029"/>
                    <a:pt x="6171" y="2523"/>
                  </a:cubicBezTo>
                  <a:cubicBezTo>
                    <a:pt x="6196" y="2862"/>
                    <a:pt x="6208" y="3205"/>
                    <a:pt x="6208" y="3545"/>
                  </a:cubicBezTo>
                  <a:cubicBezTo>
                    <a:pt x="6208" y="3620"/>
                    <a:pt x="6269" y="3681"/>
                    <a:pt x="6345" y="3681"/>
                  </a:cubicBezTo>
                  <a:cubicBezTo>
                    <a:pt x="6421" y="3681"/>
                    <a:pt x="6481" y="3620"/>
                    <a:pt x="6481" y="3545"/>
                  </a:cubicBezTo>
                  <a:cubicBezTo>
                    <a:pt x="6481" y="3210"/>
                    <a:pt x="6469" y="2871"/>
                    <a:pt x="6446" y="2536"/>
                  </a:cubicBezTo>
                  <a:cubicBezTo>
                    <a:pt x="6461" y="2460"/>
                    <a:pt x="6468" y="2381"/>
                    <a:pt x="6468" y="2301"/>
                  </a:cubicBezTo>
                  <a:cubicBezTo>
                    <a:pt x="6468" y="1840"/>
                    <a:pt x="6224" y="1409"/>
                    <a:pt x="5780" y="1087"/>
                  </a:cubicBezTo>
                  <a:cubicBezTo>
                    <a:pt x="5349" y="775"/>
                    <a:pt x="4779" y="604"/>
                    <a:pt x="4174" y="604"/>
                  </a:cubicBezTo>
                  <a:cubicBezTo>
                    <a:pt x="4050" y="604"/>
                    <a:pt x="3929" y="612"/>
                    <a:pt x="3813" y="625"/>
                  </a:cubicBezTo>
                  <a:cubicBezTo>
                    <a:pt x="3527" y="658"/>
                    <a:pt x="3258" y="730"/>
                    <a:pt x="3009" y="838"/>
                  </a:cubicBezTo>
                  <a:cubicBezTo>
                    <a:pt x="2676" y="983"/>
                    <a:pt x="2396" y="1190"/>
                    <a:pt x="2199" y="1436"/>
                  </a:cubicBezTo>
                  <a:cubicBezTo>
                    <a:pt x="1991" y="1697"/>
                    <a:pt x="1881" y="1997"/>
                    <a:pt x="1881" y="2301"/>
                  </a:cubicBezTo>
                  <a:cubicBezTo>
                    <a:pt x="1881" y="2381"/>
                    <a:pt x="1888" y="2460"/>
                    <a:pt x="1903" y="2537"/>
                  </a:cubicBezTo>
                  <a:cubicBezTo>
                    <a:pt x="1862" y="3124"/>
                    <a:pt x="1856" y="3717"/>
                    <a:pt x="1886" y="4301"/>
                  </a:cubicBezTo>
                  <a:cubicBezTo>
                    <a:pt x="1890" y="4363"/>
                    <a:pt x="1897" y="4425"/>
                    <a:pt x="1909" y="4486"/>
                  </a:cubicBezTo>
                  <a:cubicBezTo>
                    <a:pt x="1498" y="4227"/>
                    <a:pt x="1304" y="3804"/>
                    <a:pt x="1304" y="3181"/>
                  </a:cubicBezTo>
                  <a:cubicBezTo>
                    <a:pt x="1304" y="1577"/>
                    <a:pt x="2589" y="274"/>
                    <a:pt x="4170" y="274"/>
                  </a:cubicBezTo>
                  <a:close/>
                  <a:moveTo>
                    <a:pt x="664" y="5624"/>
                  </a:moveTo>
                  <a:cubicBezTo>
                    <a:pt x="800" y="5624"/>
                    <a:pt x="910" y="5734"/>
                    <a:pt x="910" y="5870"/>
                  </a:cubicBezTo>
                  <a:lnTo>
                    <a:pt x="910" y="6214"/>
                  </a:lnTo>
                  <a:cubicBezTo>
                    <a:pt x="910" y="6350"/>
                    <a:pt x="799" y="6460"/>
                    <a:pt x="664" y="6460"/>
                  </a:cubicBezTo>
                  <a:lnTo>
                    <a:pt x="520" y="6460"/>
                  </a:lnTo>
                  <a:cubicBezTo>
                    <a:pt x="384" y="6460"/>
                    <a:pt x="274" y="6350"/>
                    <a:pt x="274" y="6214"/>
                  </a:cubicBezTo>
                  <a:lnTo>
                    <a:pt x="274" y="5870"/>
                  </a:lnTo>
                  <a:cubicBezTo>
                    <a:pt x="274" y="5734"/>
                    <a:pt x="385" y="5624"/>
                    <a:pt x="520" y="5624"/>
                  </a:cubicBezTo>
                  <a:close/>
                  <a:moveTo>
                    <a:pt x="7820" y="5624"/>
                  </a:moveTo>
                  <a:cubicBezTo>
                    <a:pt x="7956" y="5624"/>
                    <a:pt x="8066" y="5734"/>
                    <a:pt x="8066" y="5870"/>
                  </a:cubicBezTo>
                  <a:lnTo>
                    <a:pt x="8066" y="6214"/>
                  </a:lnTo>
                  <a:cubicBezTo>
                    <a:pt x="8066" y="6350"/>
                    <a:pt x="7956" y="6460"/>
                    <a:pt x="7820" y="6460"/>
                  </a:cubicBezTo>
                  <a:lnTo>
                    <a:pt x="7677" y="6460"/>
                  </a:lnTo>
                  <a:cubicBezTo>
                    <a:pt x="7541" y="6460"/>
                    <a:pt x="7430" y="6350"/>
                    <a:pt x="7430" y="6214"/>
                  </a:cubicBezTo>
                  <a:lnTo>
                    <a:pt x="7430" y="5870"/>
                  </a:lnTo>
                  <a:cubicBezTo>
                    <a:pt x="7430" y="5734"/>
                    <a:pt x="7541" y="5624"/>
                    <a:pt x="7677" y="5624"/>
                  </a:cubicBezTo>
                  <a:close/>
                  <a:moveTo>
                    <a:pt x="7181" y="4827"/>
                  </a:moveTo>
                  <a:cubicBezTo>
                    <a:pt x="7245" y="4827"/>
                    <a:pt x="7308" y="4849"/>
                    <a:pt x="7360" y="4890"/>
                  </a:cubicBezTo>
                  <a:cubicBezTo>
                    <a:pt x="7426" y="4943"/>
                    <a:pt x="7465" y="5024"/>
                    <a:pt x="7465" y="5109"/>
                  </a:cubicBezTo>
                  <a:lnTo>
                    <a:pt x="7465" y="5395"/>
                  </a:lnTo>
                  <a:cubicBezTo>
                    <a:pt x="7283" y="5477"/>
                    <a:pt x="7157" y="5659"/>
                    <a:pt x="7157" y="5870"/>
                  </a:cubicBezTo>
                  <a:lnTo>
                    <a:pt x="7157" y="6214"/>
                  </a:lnTo>
                  <a:cubicBezTo>
                    <a:pt x="7157" y="6425"/>
                    <a:pt x="7283" y="6607"/>
                    <a:pt x="7465" y="6688"/>
                  </a:cubicBezTo>
                  <a:lnTo>
                    <a:pt x="7465" y="8188"/>
                  </a:lnTo>
                  <a:cubicBezTo>
                    <a:pt x="7465" y="8320"/>
                    <a:pt x="7371" y="8436"/>
                    <a:pt x="7242" y="8463"/>
                  </a:cubicBezTo>
                  <a:lnTo>
                    <a:pt x="4672" y="9020"/>
                  </a:lnTo>
                  <a:lnTo>
                    <a:pt x="4672" y="5364"/>
                  </a:lnTo>
                  <a:lnTo>
                    <a:pt x="7123" y="4833"/>
                  </a:lnTo>
                  <a:cubicBezTo>
                    <a:pt x="7142" y="4829"/>
                    <a:pt x="7162" y="4827"/>
                    <a:pt x="7181" y="4827"/>
                  </a:cubicBezTo>
                  <a:close/>
                  <a:moveTo>
                    <a:pt x="1158" y="4827"/>
                  </a:moveTo>
                  <a:cubicBezTo>
                    <a:pt x="1178" y="4827"/>
                    <a:pt x="1197" y="4829"/>
                    <a:pt x="1217" y="4833"/>
                  </a:cubicBezTo>
                  <a:lnTo>
                    <a:pt x="3667" y="5364"/>
                  </a:lnTo>
                  <a:lnTo>
                    <a:pt x="3667" y="6229"/>
                  </a:lnTo>
                  <a:cubicBezTo>
                    <a:pt x="3667" y="6304"/>
                    <a:pt x="3728" y="6366"/>
                    <a:pt x="3803" y="6366"/>
                  </a:cubicBezTo>
                  <a:cubicBezTo>
                    <a:pt x="3879" y="6366"/>
                    <a:pt x="3940" y="6304"/>
                    <a:pt x="3940" y="6229"/>
                  </a:cubicBezTo>
                  <a:lnTo>
                    <a:pt x="3940" y="5391"/>
                  </a:lnTo>
                  <a:lnTo>
                    <a:pt x="4399" y="5391"/>
                  </a:lnTo>
                  <a:lnTo>
                    <a:pt x="4399" y="9053"/>
                  </a:lnTo>
                  <a:lnTo>
                    <a:pt x="3940" y="9053"/>
                  </a:lnTo>
                  <a:lnTo>
                    <a:pt x="3940" y="6776"/>
                  </a:lnTo>
                  <a:cubicBezTo>
                    <a:pt x="3940" y="6701"/>
                    <a:pt x="3879" y="6639"/>
                    <a:pt x="3803" y="6639"/>
                  </a:cubicBezTo>
                  <a:cubicBezTo>
                    <a:pt x="3728" y="6639"/>
                    <a:pt x="3667" y="6701"/>
                    <a:pt x="3667" y="6776"/>
                  </a:cubicBezTo>
                  <a:lnTo>
                    <a:pt x="3667" y="9020"/>
                  </a:lnTo>
                  <a:lnTo>
                    <a:pt x="1097" y="8463"/>
                  </a:lnTo>
                  <a:cubicBezTo>
                    <a:pt x="969" y="8436"/>
                    <a:pt x="875" y="8320"/>
                    <a:pt x="875" y="8189"/>
                  </a:cubicBezTo>
                  <a:lnTo>
                    <a:pt x="875" y="6688"/>
                  </a:lnTo>
                  <a:cubicBezTo>
                    <a:pt x="1056" y="6607"/>
                    <a:pt x="1183" y="6425"/>
                    <a:pt x="1183" y="6214"/>
                  </a:cubicBezTo>
                  <a:lnTo>
                    <a:pt x="1183" y="5870"/>
                  </a:lnTo>
                  <a:cubicBezTo>
                    <a:pt x="1183" y="5659"/>
                    <a:pt x="1056" y="5477"/>
                    <a:pt x="875" y="5396"/>
                  </a:cubicBezTo>
                  <a:lnTo>
                    <a:pt x="875" y="5109"/>
                  </a:lnTo>
                  <a:cubicBezTo>
                    <a:pt x="875" y="5024"/>
                    <a:pt x="914" y="4943"/>
                    <a:pt x="980" y="4890"/>
                  </a:cubicBezTo>
                  <a:cubicBezTo>
                    <a:pt x="1031" y="4849"/>
                    <a:pt x="1094" y="4827"/>
                    <a:pt x="1158" y="4827"/>
                  </a:cubicBezTo>
                  <a:close/>
                  <a:moveTo>
                    <a:pt x="4170" y="0"/>
                  </a:moveTo>
                  <a:cubicBezTo>
                    <a:pt x="2439" y="0"/>
                    <a:pt x="1031" y="1427"/>
                    <a:pt x="1031" y="3181"/>
                  </a:cubicBezTo>
                  <a:cubicBezTo>
                    <a:pt x="1031" y="3853"/>
                    <a:pt x="1240" y="4338"/>
                    <a:pt x="1665" y="4651"/>
                  </a:cubicBezTo>
                  <a:lnTo>
                    <a:pt x="1276" y="4566"/>
                  </a:lnTo>
                  <a:cubicBezTo>
                    <a:pt x="1236" y="4558"/>
                    <a:pt x="1196" y="4553"/>
                    <a:pt x="1157" y="4553"/>
                  </a:cubicBezTo>
                  <a:cubicBezTo>
                    <a:pt x="1031" y="4553"/>
                    <a:pt x="909" y="4596"/>
                    <a:pt x="809" y="4677"/>
                  </a:cubicBezTo>
                  <a:cubicBezTo>
                    <a:pt x="677" y="4783"/>
                    <a:pt x="602" y="4940"/>
                    <a:pt x="602" y="5109"/>
                  </a:cubicBezTo>
                  <a:lnTo>
                    <a:pt x="602" y="5351"/>
                  </a:lnTo>
                  <a:lnTo>
                    <a:pt x="521" y="5351"/>
                  </a:lnTo>
                  <a:cubicBezTo>
                    <a:pt x="234" y="5351"/>
                    <a:pt x="1" y="5584"/>
                    <a:pt x="1" y="5870"/>
                  </a:cubicBezTo>
                  <a:lnTo>
                    <a:pt x="1" y="6214"/>
                  </a:lnTo>
                  <a:cubicBezTo>
                    <a:pt x="1" y="6500"/>
                    <a:pt x="234" y="6734"/>
                    <a:pt x="521" y="6734"/>
                  </a:cubicBezTo>
                  <a:lnTo>
                    <a:pt x="602" y="6734"/>
                  </a:lnTo>
                  <a:lnTo>
                    <a:pt x="602" y="8189"/>
                  </a:lnTo>
                  <a:cubicBezTo>
                    <a:pt x="602" y="8448"/>
                    <a:pt x="787" y="8676"/>
                    <a:pt x="1040" y="8731"/>
                  </a:cubicBezTo>
                  <a:lnTo>
                    <a:pt x="3775" y="9323"/>
                  </a:lnTo>
                  <a:cubicBezTo>
                    <a:pt x="3785" y="9325"/>
                    <a:pt x="3794" y="9326"/>
                    <a:pt x="3804" y="9326"/>
                  </a:cubicBezTo>
                  <a:lnTo>
                    <a:pt x="4536" y="9326"/>
                  </a:lnTo>
                  <a:cubicBezTo>
                    <a:pt x="4546" y="9326"/>
                    <a:pt x="4556" y="9325"/>
                    <a:pt x="4565" y="9323"/>
                  </a:cubicBezTo>
                  <a:lnTo>
                    <a:pt x="7300" y="8731"/>
                  </a:lnTo>
                  <a:cubicBezTo>
                    <a:pt x="7554" y="8676"/>
                    <a:pt x="7738" y="8448"/>
                    <a:pt x="7738" y="8189"/>
                  </a:cubicBezTo>
                  <a:lnTo>
                    <a:pt x="7738" y="6734"/>
                  </a:lnTo>
                  <a:lnTo>
                    <a:pt x="7820" y="6734"/>
                  </a:lnTo>
                  <a:cubicBezTo>
                    <a:pt x="8106" y="6734"/>
                    <a:pt x="8340" y="6500"/>
                    <a:pt x="8340" y="6214"/>
                  </a:cubicBezTo>
                  <a:lnTo>
                    <a:pt x="8340" y="5870"/>
                  </a:lnTo>
                  <a:cubicBezTo>
                    <a:pt x="8340" y="5584"/>
                    <a:pt x="8106" y="5351"/>
                    <a:pt x="7820" y="5351"/>
                  </a:cubicBezTo>
                  <a:lnTo>
                    <a:pt x="7820" y="5350"/>
                  </a:lnTo>
                  <a:lnTo>
                    <a:pt x="7737" y="5350"/>
                  </a:lnTo>
                  <a:lnTo>
                    <a:pt x="7737" y="5109"/>
                  </a:lnTo>
                  <a:cubicBezTo>
                    <a:pt x="7737" y="4940"/>
                    <a:pt x="7662" y="4783"/>
                    <a:pt x="7530" y="4677"/>
                  </a:cubicBezTo>
                  <a:cubicBezTo>
                    <a:pt x="7431" y="4596"/>
                    <a:pt x="7309" y="4553"/>
                    <a:pt x="7184" y="4553"/>
                  </a:cubicBezTo>
                  <a:cubicBezTo>
                    <a:pt x="7145" y="4553"/>
                    <a:pt x="7105" y="4558"/>
                    <a:pt x="7065" y="4566"/>
                  </a:cubicBezTo>
                  <a:lnTo>
                    <a:pt x="6676" y="4651"/>
                  </a:lnTo>
                  <a:cubicBezTo>
                    <a:pt x="7101" y="4338"/>
                    <a:pt x="7309" y="3853"/>
                    <a:pt x="7309" y="3181"/>
                  </a:cubicBezTo>
                  <a:cubicBezTo>
                    <a:pt x="7309" y="1427"/>
                    <a:pt x="5901" y="0"/>
                    <a:pt x="41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 name="Google Shape;2394;p78"/>
          <p:cNvGrpSpPr/>
          <p:nvPr/>
        </p:nvGrpSpPr>
        <p:grpSpPr>
          <a:xfrm>
            <a:off x="6402617" y="4007249"/>
            <a:ext cx="321574" cy="408893"/>
            <a:chOff x="5043925" y="3714475"/>
            <a:chExt cx="183400" cy="233200"/>
          </a:xfrm>
        </p:grpSpPr>
        <p:sp>
          <p:nvSpPr>
            <p:cNvPr id="2395" name="Google Shape;2395;p78"/>
            <p:cNvSpPr/>
            <p:nvPr/>
          </p:nvSpPr>
          <p:spPr>
            <a:xfrm>
              <a:off x="5118875" y="3836800"/>
              <a:ext cx="33750" cy="15050"/>
            </a:xfrm>
            <a:custGeom>
              <a:rect b="b" l="l" r="r" t="t"/>
              <a:pathLst>
                <a:path extrusionOk="0" h="602" w="1350">
                  <a:moveTo>
                    <a:pt x="156" y="0"/>
                  </a:moveTo>
                  <a:cubicBezTo>
                    <a:pt x="136" y="0"/>
                    <a:pt x="116" y="4"/>
                    <a:pt x="97" y="13"/>
                  </a:cubicBezTo>
                  <a:cubicBezTo>
                    <a:pt x="29" y="46"/>
                    <a:pt x="0" y="127"/>
                    <a:pt x="32" y="195"/>
                  </a:cubicBezTo>
                  <a:cubicBezTo>
                    <a:pt x="150" y="443"/>
                    <a:pt x="402" y="601"/>
                    <a:pt x="675" y="601"/>
                  </a:cubicBezTo>
                  <a:cubicBezTo>
                    <a:pt x="948" y="601"/>
                    <a:pt x="1200" y="443"/>
                    <a:pt x="1317" y="195"/>
                  </a:cubicBezTo>
                  <a:cubicBezTo>
                    <a:pt x="1349" y="127"/>
                    <a:pt x="1320" y="46"/>
                    <a:pt x="1252" y="13"/>
                  </a:cubicBezTo>
                  <a:cubicBezTo>
                    <a:pt x="1234" y="4"/>
                    <a:pt x="1214" y="0"/>
                    <a:pt x="1194" y="0"/>
                  </a:cubicBezTo>
                  <a:cubicBezTo>
                    <a:pt x="1143" y="0"/>
                    <a:pt x="1093" y="29"/>
                    <a:pt x="1070" y="78"/>
                  </a:cubicBezTo>
                  <a:cubicBezTo>
                    <a:pt x="998" y="230"/>
                    <a:pt x="843" y="328"/>
                    <a:pt x="675" y="328"/>
                  </a:cubicBezTo>
                  <a:cubicBezTo>
                    <a:pt x="507" y="328"/>
                    <a:pt x="351" y="230"/>
                    <a:pt x="279" y="78"/>
                  </a:cubicBezTo>
                  <a:cubicBezTo>
                    <a:pt x="256" y="29"/>
                    <a:pt x="207" y="0"/>
                    <a:pt x="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8"/>
            <p:cNvSpPr/>
            <p:nvPr/>
          </p:nvSpPr>
          <p:spPr>
            <a:xfrm>
              <a:off x="5043925" y="3714475"/>
              <a:ext cx="183400" cy="233200"/>
            </a:xfrm>
            <a:custGeom>
              <a:rect b="b" l="l" r="r" t="t"/>
              <a:pathLst>
                <a:path extrusionOk="0" h="9328" w="7336">
                  <a:moveTo>
                    <a:pt x="3673" y="983"/>
                  </a:moveTo>
                  <a:cubicBezTo>
                    <a:pt x="4747" y="983"/>
                    <a:pt x="5658" y="1485"/>
                    <a:pt x="5964" y="2175"/>
                  </a:cubicBezTo>
                  <a:cubicBezTo>
                    <a:pt x="5818" y="1997"/>
                    <a:pt x="5635" y="1836"/>
                    <a:pt x="5419" y="1698"/>
                  </a:cubicBezTo>
                  <a:cubicBezTo>
                    <a:pt x="4935" y="1391"/>
                    <a:pt x="4314" y="1222"/>
                    <a:pt x="3673" y="1222"/>
                  </a:cubicBezTo>
                  <a:cubicBezTo>
                    <a:pt x="3529" y="1222"/>
                    <a:pt x="3386" y="1230"/>
                    <a:pt x="3251" y="1247"/>
                  </a:cubicBezTo>
                  <a:cubicBezTo>
                    <a:pt x="3019" y="1274"/>
                    <a:pt x="2793" y="1323"/>
                    <a:pt x="2579" y="1393"/>
                  </a:cubicBezTo>
                  <a:cubicBezTo>
                    <a:pt x="2508" y="1417"/>
                    <a:pt x="2469" y="1494"/>
                    <a:pt x="2493" y="1566"/>
                  </a:cubicBezTo>
                  <a:cubicBezTo>
                    <a:pt x="2512" y="1623"/>
                    <a:pt x="2565" y="1660"/>
                    <a:pt x="2622" y="1660"/>
                  </a:cubicBezTo>
                  <a:cubicBezTo>
                    <a:pt x="2636" y="1660"/>
                    <a:pt x="2651" y="1657"/>
                    <a:pt x="2665" y="1653"/>
                  </a:cubicBezTo>
                  <a:cubicBezTo>
                    <a:pt x="2861" y="1588"/>
                    <a:pt x="3068" y="1542"/>
                    <a:pt x="3283" y="1518"/>
                  </a:cubicBezTo>
                  <a:cubicBezTo>
                    <a:pt x="3408" y="1503"/>
                    <a:pt x="3539" y="1495"/>
                    <a:pt x="3673" y="1495"/>
                  </a:cubicBezTo>
                  <a:cubicBezTo>
                    <a:pt x="3900" y="1495"/>
                    <a:pt x="4121" y="1518"/>
                    <a:pt x="4331" y="1561"/>
                  </a:cubicBezTo>
                  <a:cubicBezTo>
                    <a:pt x="4124" y="1868"/>
                    <a:pt x="3828" y="2199"/>
                    <a:pt x="3538" y="2443"/>
                  </a:cubicBezTo>
                  <a:cubicBezTo>
                    <a:pt x="3212" y="2718"/>
                    <a:pt x="2986" y="2812"/>
                    <a:pt x="2861" y="2812"/>
                  </a:cubicBezTo>
                  <a:cubicBezTo>
                    <a:pt x="2829" y="2812"/>
                    <a:pt x="2804" y="2806"/>
                    <a:pt x="2785" y="2795"/>
                  </a:cubicBezTo>
                  <a:cubicBezTo>
                    <a:pt x="2730" y="2764"/>
                    <a:pt x="2734" y="2675"/>
                    <a:pt x="2799" y="2532"/>
                  </a:cubicBezTo>
                  <a:cubicBezTo>
                    <a:pt x="2828" y="2466"/>
                    <a:pt x="2801" y="2388"/>
                    <a:pt x="2736" y="2354"/>
                  </a:cubicBezTo>
                  <a:cubicBezTo>
                    <a:pt x="2716" y="2344"/>
                    <a:pt x="2695" y="2339"/>
                    <a:pt x="2674" y="2339"/>
                  </a:cubicBezTo>
                  <a:cubicBezTo>
                    <a:pt x="2626" y="2339"/>
                    <a:pt x="2580" y="2364"/>
                    <a:pt x="2555" y="2408"/>
                  </a:cubicBezTo>
                  <a:cubicBezTo>
                    <a:pt x="2554" y="2410"/>
                    <a:pt x="2433" y="2621"/>
                    <a:pt x="2247" y="2846"/>
                  </a:cubicBezTo>
                  <a:cubicBezTo>
                    <a:pt x="2011" y="3130"/>
                    <a:pt x="1778" y="3307"/>
                    <a:pt x="1574" y="3359"/>
                  </a:cubicBezTo>
                  <a:cubicBezTo>
                    <a:pt x="1533" y="3369"/>
                    <a:pt x="1492" y="3374"/>
                    <a:pt x="1453" y="3374"/>
                  </a:cubicBezTo>
                  <a:cubicBezTo>
                    <a:pt x="1392" y="3374"/>
                    <a:pt x="1334" y="3362"/>
                    <a:pt x="1278" y="3337"/>
                  </a:cubicBezTo>
                  <a:cubicBezTo>
                    <a:pt x="1284" y="3203"/>
                    <a:pt x="1291" y="3068"/>
                    <a:pt x="1301" y="2934"/>
                  </a:cubicBezTo>
                  <a:cubicBezTo>
                    <a:pt x="1393" y="2510"/>
                    <a:pt x="1707" y="2130"/>
                    <a:pt x="2189" y="1861"/>
                  </a:cubicBezTo>
                  <a:cubicBezTo>
                    <a:pt x="2255" y="1824"/>
                    <a:pt x="2279" y="1740"/>
                    <a:pt x="2242" y="1674"/>
                  </a:cubicBezTo>
                  <a:cubicBezTo>
                    <a:pt x="2216" y="1629"/>
                    <a:pt x="2170" y="1604"/>
                    <a:pt x="2122" y="1604"/>
                  </a:cubicBezTo>
                  <a:cubicBezTo>
                    <a:pt x="2099" y="1604"/>
                    <a:pt x="2076" y="1610"/>
                    <a:pt x="2055" y="1622"/>
                  </a:cubicBezTo>
                  <a:cubicBezTo>
                    <a:pt x="1783" y="1774"/>
                    <a:pt x="1558" y="1959"/>
                    <a:pt x="1386" y="2167"/>
                  </a:cubicBezTo>
                  <a:cubicBezTo>
                    <a:pt x="1435" y="2058"/>
                    <a:pt x="1501" y="1951"/>
                    <a:pt x="1582" y="1850"/>
                  </a:cubicBezTo>
                  <a:cubicBezTo>
                    <a:pt x="1783" y="1598"/>
                    <a:pt x="2074" y="1385"/>
                    <a:pt x="2422" y="1234"/>
                  </a:cubicBezTo>
                  <a:cubicBezTo>
                    <a:pt x="2686" y="1118"/>
                    <a:pt x="2977" y="1042"/>
                    <a:pt x="3283" y="1006"/>
                  </a:cubicBezTo>
                  <a:cubicBezTo>
                    <a:pt x="3408" y="991"/>
                    <a:pt x="3539" y="983"/>
                    <a:pt x="3673" y="983"/>
                  </a:cubicBezTo>
                  <a:close/>
                  <a:moveTo>
                    <a:pt x="3668" y="274"/>
                  </a:moveTo>
                  <a:cubicBezTo>
                    <a:pt x="5539" y="274"/>
                    <a:pt x="7061" y="1817"/>
                    <a:pt x="7061" y="3715"/>
                  </a:cubicBezTo>
                  <a:cubicBezTo>
                    <a:pt x="7061" y="4478"/>
                    <a:pt x="6819" y="4986"/>
                    <a:pt x="6303" y="5293"/>
                  </a:cubicBezTo>
                  <a:cubicBezTo>
                    <a:pt x="6322" y="5209"/>
                    <a:pt x="6334" y="5121"/>
                    <a:pt x="6339" y="5032"/>
                  </a:cubicBezTo>
                  <a:cubicBezTo>
                    <a:pt x="6374" y="4343"/>
                    <a:pt x="6368" y="3646"/>
                    <a:pt x="6321" y="2958"/>
                  </a:cubicBezTo>
                  <a:cubicBezTo>
                    <a:pt x="6337" y="2868"/>
                    <a:pt x="6347" y="2775"/>
                    <a:pt x="6347" y="2682"/>
                  </a:cubicBezTo>
                  <a:cubicBezTo>
                    <a:pt x="6347" y="2147"/>
                    <a:pt x="6062" y="1646"/>
                    <a:pt x="5547" y="1274"/>
                  </a:cubicBezTo>
                  <a:cubicBezTo>
                    <a:pt x="5044" y="910"/>
                    <a:pt x="4379" y="711"/>
                    <a:pt x="3673" y="711"/>
                  </a:cubicBezTo>
                  <a:cubicBezTo>
                    <a:pt x="3529" y="711"/>
                    <a:pt x="3386" y="719"/>
                    <a:pt x="3251" y="735"/>
                  </a:cubicBezTo>
                  <a:cubicBezTo>
                    <a:pt x="2918" y="773"/>
                    <a:pt x="2602" y="857"/>
                    <a:pt x="2313" y="983"/>
                  </a:cubicBezTo>
                  <a:cubicBezTo>
                    <a:pt x="1923" y="1152"/>
                    <a:pt x="1597" y="1393"/>
                    <a:pt x="1368" y="1680"/>
                  </a:cubicBezTo>
                  <a:cubicBezTo>
                    <a:pt x="1128" y="1982"/>
                    <a:pt x="1000" y="2329"/>
                    <a:pt x="1000" y="2682"/>
                  </a:cubicBezTo>
                  <a:cubicBezTo>
                    <a:pt x="1000" y="2775"/>
                    <a:pt x="1008" y="2868"/>
                    <a:pt x="1026" y="2958"/>
                  </a:cubicBezTo>
                  <a:cubicBezTo>
                    <a:pt x="978" y="3647"/>
                    <a:pt x="971" y="4344"/>
                    <a:pt x="1007" y="5032"/>
                  </a:cubicBezTo>
                  <a:cubicBezTo>
                    <a:pt x="1011" y="5123"/>
                    <a:pt x="1025" y="5213"/>
                    <a:pt x="1044" y="5301"/>
                  </a:cubicBezTo>
                  <a:cubicBezTo>
                    <a:pt x="520" y="4995"/>
                    <a:pt x="273" y="4483"/>
                    <a:pt x="273" y="3715"/>
                  </a:cubicBezTo>
                  <a:cubicBezTo>
                    <a:pt x="273" y="1817"/>
                    <a:pt x="1796" y="274"/>
                    <a:pt x="3668" y="274"/>
                  </a:cubicBezTo>
                  <a:close/>
                  <a:moveTo>
                    <a:pt x="4611" y="1631"/>
                  </a:moveTo>
                  <a:cubicBezTo>
                    <a:pt x="5357" y="1858"/>
                    <a:pt x="5918" y="2345"/>
                    <a:pt x="6046" y="2939"/>
                  </a:cubicBezTo>
                  <a:cubicBezTo>
                    <a:pt x="6094" y="3628"/>
                    <a:pt x="6102" y="4328"/>
                    <a:pt x="6067" y="5017"/>
                  </a:cubicBezTo>
                  <a:cubicBezTo>
                    <a:pt x="6033" y="5679"/>
                    <a:pt x="5507" y="6202"/>
                    <a:pt x="4844" y="6233"/>
                  </a:cubicBezTo>
                  <a:cubicBezTo>
                    <a:pt x="4456" y="6252"/>
                    <a:pt x="4064" y="6261"/>
                    <a:pt x="3673" y="6261"/>
                  </a:cubicBezTo>
                  <a:cubicBezTo>
                    <a:pt x="3281" y="6261"/>
                    <a:pt x="2890" y="6252"/>
                    <a:pt x="2501" y="6233"/>
                  </a:cubicBezTo>
                  <a:cubicBezTo>
                    <a:pt x="1839" y="6202"/>
                    <a:pt x="1314" y="5679"/>
                    <a:pt x="1280" y="5017"/>
                  </a:cubicBezTo>
                  <a:cubicBezTo>
                    <a:pt x="1256" y="4555"/>
                    <a:pt x="1252" y="4089"/>
                    <a:pt x="1267" y="3622"/>
                  </a:cubicBezTo>
                  <a:lnTo>
                    <a:pt x="1267" y="3622"/>
                  </a:lnTo>
                  <a:cubicBezTo>
                    <a:pt x="1326" y="3639"/>
                    <a:pt x="1388" y="3648"/>
                    <a:pt x="1452" y="3648"/>
                  </a:cubicBezTo>
                  <a:cubicBezTo>
                    <a:pt x="1515" y="3648"/>
                    <a:pt x="1576" y="3640"/>
                    <a:pt x="1641" y="3623"/>
                  </a:cubicBezTo>
                  <a:cubicBezTo>
                    <a:pt x="2000" y="3534"/>
                    <a:pt x="2321" y="3200"/>
                    <a:pt x="2532" y="2927"/>
                  </a:cubicBezTo>
                  <a:cubicBezTo>
                    <a:pt x="2567" y="2978"/>
                    <a:pt x="2612" y="3012"/>
                    <a:pt x="2651" y="3033"/>
                  </a:cubicBezTo>
                  <a:cubicBezTo>
                    <a:pt x="2715" y="3069"/>
                    <a:pt x="2785" y="3085"/>
                    <a:pt x="2859" y="3085"/>
                  </a:cubicBezTo>
                  <a:cubicBezTo>
                    <a:pt x="3135" y="3085"/>
                    <a:pt x="3463" y="2864"/>
                    <a:pt x="3714" y="2652"/>
                  </a:cubicBezTo>
                  <a:cubicBezTo>
                    <a:pt x="4053" y="2367"/>
                    <a:pt x="4388" y="1984"/>
                    <a:pt x="4611" y="1631"/>
                  </a:cubicBezTo>
                  <a:close/>
                  <a:moveTo>
                    <a:pt x="3066" y="6527"/>
                  </a:moveTo>
                  <a:cubicBezTo>
                    <a:pt x="3268" y="6532"/>
                    <a:pt x="3471" y="6534"/>
                    <a:pt x="3673" y="6534"/>
                  </a:cubicBezTo>
                  <a:cubicBezTo>
                    <a:pt x="3876" y="6534"/>
                    <a:pt x="4083" y="6532"/>
                    <a:pt x="4287" y="6527"/>
                  </a:cubicBezTo>
                  <a:lnTo>
                    <a:pt x="4287" y="6527"/>
                  </a:lnTo>
                  <a:cubicBezTo>
                    <a:pt x="4212" y="6719"/>
                    <a:pt x="3967" y="6861"/>
                    <a:pt x="3677" y="6861"/>
                  </a:cubicBezTo>
                  <a:cubicBezTo>
                    <a:pt x="3386" y="6861"/>
                    <a:pt x="3140" y="6719"/>
                    <a:pt x="3065" y="6527"/>
                  </a:cubicBezTo>
                  <a:close/>
                  <a:moveTo>
                    <a:pt x="4530" y="7301"/>
                  </a:moveTo>
                  <a:lnTo>
                    <a:pt x="4686" y="7354"/>
                  </a:lnTo>
                  <a:lnTo>
                    <a:pt x="4389" y="8230"/>
                  </a:lnTo>
                  <a:cubicBezTo>
                    <a:pt x="4328" y="8232"/>
                    <a:pt x="4266" y="8241"/>
                    <a:pt x="4208" y="8256"/>
                  </a:cubicBezTo>
                  <a:lnTo>
                    <a:pt x="4530" y="7301"/>
                  </a:lnTo>
                  <a:close/>
                  <a:moveTo>
                    <a:pt x="5242" y="6440"/>
                  </a:moveTo>
                  <a:cubicBezTo>
                    <a:pt x="5749" y="6644"/>
                    <a:pt x="6088" y="7143"/>
                    <a:pt x="6088" y="7693"/>
                  </a:cubicBezTo>
                  <a:lnTo>
                    <a:pt x="6088" y="7808"/>
                  </a:lnTo>
                  <a:lnTo>
                    <a:pt x="5348" y="7808"/>
                  </a:lnTo>
                  <a:lnTo>
                    <a:pt x="5348" y="7670"/>
                  </a:lnTo>
                  <a:cubicBezTo>
                    <a:pt x="5348" y="7594"/>
                    <a:pt x="5287" y="7533"/>
                    <a:pt x="5211" y="7533"/>
                  </a:cubicBezTo>
                  <a:cubicBezTo>
                    <a:pt x="5136" y="7533"/>
                    <a:pt x="5075" y="7594"/>
                    <a:pt x="5075" y="7670"/>
                  </a:cubicBezTo>
                  <a:lnTo>
                    <a:pt x="5075" y="8229"/>
                  </a:lnTo>
                  <a:lnTo>
                    <a:pt x="4679" y="8229"/>
                  </a:lnTo>
                  <a:lnTo>
                    <a:pt x="4989" y="7311"/>
                  </a:lnTo>
                  <a:cubicBezTo>
                    <a:pt x="5012" y="7240"/>
                    <a:pt x="4974" y="7163"/>
                    <a:pt x="4903" y="7138"/>
                  </a:cubicBezTo>
                  <a:lnTo>
                    <a:pt x="4489" y="6998"/>
                  </a:lnTo>
                  <a:cubicBezTo>
                    <a:pt x="4475" y="6994"/>
                    <a:pt x="4461" y="6992"/>
                    <a:pt x="4446" y="6992"/>
                  </a:cubicBezTo>
                  <a:cubicBezTo>
                    <a:pt x="4425" y="6992"/>
                    <a:pt x="4404" y="6996"/>
                    <a:pt x="4384" y="7006"/>
                  </a:cubicBezTo>
                  <a:cubicBezTo>
                    <a:pt x="4352" y="7022"/>
                    <a:pt x="4328" y="7050"/>
                    <a:pt x="4315" y="7085"/>
                  </a:cubicBezTo>
                  <a:lnTo>
                    <a:pt x="3859" y="8436"/>
                  </a:lnTo>
                  <a:lnTo>
                    <a:pt x="3861" y="8437"/>
                  </a:lnTo>
                  <a:cubicBezTo>
                    <a:pt x="3789" y="8497"/>
                    <a:pt x="3726" y="8569"/>
                    <a:pt x="3677" y="8650"/>
                  </a:cubicBezTo>
                  <a:cubicBezTo>
                    <a:pt x="3580" y="8489"/>
                    <a:pt x="3431" y="8360"/>
                    <a:pt x="3245" y="8288"/>
                  </a:cubicBezTo>
                  <a:cubicBezTo>
                    <a:pt x="3229" y="8282"/>
                    <a:pt x="3212" y="8279"/>
                    <a:pt x="3196" y="8279"/>
                  </a:cubicBezTo>
                  <a:cubicBezTo>
                    <a:pt x="3141" y="8279"/>
                    <a:pt x="3090" y="8312"/>
                    <a:pt x="3068" y="8366"/>
                  </a:cubicBezTo>
                  <a:cubicBezTo>
                    <a:pt x="3041" y="8437"/>
                    <a:pt x="3076" y="8516"/>
                    <a:pt x="3146" y="8543"/>
                  </a:cubicBezTo>
                  <a:cubicBezTo>
                    <a:pt x="3363" y="8628"/>
                    <a:pt x="3509" y="8825"/>
                    <a:pt x="3529" y="9053"/>
                  </a:cubicBezTo>
                  <a:lnTo>
                    <a:pt x="1560" y="9053"/>
                  </a:lnTo>
                  <a:cubicBezTo>
                    <a:pt x="1397" y="9053"/>
                    <a:pt x="1264" y="8922"/>
                    <a:pt x="1264" y="8759"/>
                  </a:cubicBezTo>
                  <a:lnTo>
                    <a:pt x="1264" y="8081"/>
                  </a:lnTo>
                  <a:lnTo>
                    <a:pt x="2005" y="8081"/>
                  </a:lnTo>
                  <a:lnTo>
                    <a:pt x="2005" y="8366"/>
                  </a:lnTo>
                  <a:cubicBezTo>
                    <a:pt x="2005" y="8441"/>
                    <a:pt x="2067" y="8502"/>
                    <a:pt x="2142" y="8502"/>
                  </a:cubicBezTo>
                  <a:lnTo>
                    <a:pt x="2653" y="8502"/>
                  </a:lnTo>
                  <a:cubicBezTo>
                    <a:pt x="2729" y="8502"/>
                    <a:pt x="2790" y="8441"/>
                    <a:pt x="2790" y="8366"/>
                  </a:cubicBezTo>
                  <a:cubicBezTo>
                    <a:pt x="2790" y="8289"/>
                    <a:pt x="2729" y="8229"/>
                    <a:pt x="2653" y="8229"/>
                  </a:cubicBezTo>
                  <a:lnTo>
                    <a:pt x="2279" y="8229"/>
                  </a:lnTo>
                  <a:lnTo>
                    <a:pt x="2279" y="7945"/>
                  </a:lnTo>
                  <a:lnTo>
                    <a:pt x="2279" y="7943"/>
                  </a:lnTo>
                  <a:lnTo>
                    <a:pt x="2279" y="7670"/>
                  </a:lnTo>
                  <a:cubicBezTo>
                    <a:pt x="2279" y="7594"/>
                    <a:pt x="2217" y="7533"/>
                    <a:pt x="2142" y="7533"/>
                  </a:cubicBezTo>
                  <a:cubicBezTo>
                    <a:pt x="2067" y="7533"/>
                    <a:pt x="2005" y="7594"/>
                    <a:pt x="2005" y="7670"/>
                  </a:cubicBezTo>
                  <a:lnTo>
                    <a:pt x="2005" y="7809"/>
                  </a:lnTo>
                  <a:lnTo>
                    <a:pt x="1264" y="7809"/>
                  </a:lnTo>
                  <a:lnTo>
                    <a:pt x="1264" y="7693"/>
                  </a:lnTo>
                  <a:cubicBezTo>
                    <a:pt x="1264" y="7145"/>
                    <a:pt x="1602" y="6646"/>
                    <a:pt x="2109" y="6441"/>
                  </a:cubicBezTo>
                  <a:cubicBezTo>
                    <a:pt x="2229" y="6477"/>
                    <a:pt x="2357" y="6500"/>
                    <a:pt x="2489" y="6506"/>
                  </a:cubicBezTo>
                  <a:cubicBezTo>
                    <a:pt x="2585" y="6511"/>
                    <a:pt x="2682" y="6515"/>
                    <a:pt x="2780" y="6519"/>
                  </a:cubicBezTo>
                  <a:cubicBezTo>
                    <a:pt x="2849" y="6868"/>
                    <a:pt x="3225" y="7134"/>
                    <a:pt x="3677" y="7134"/>
                  </a:cubicBezTo>
                  <a:cubicBezTo>
                    <a:pt x="4128" y="7134"/>
                    <a:pt x="4504" y="6867"/>
                    <a:pt x="4573" y="6519"/>
                  </a:cubicBezTo>
                  <a:cubicBezTo>
                    <a:pt x="4668" y="6514"/>
                    <a:pt x="4763" y="6511"/>
                    <a:pt x="4858" y="6506"/>
                  </a:cubicBezTo>
                  <a:cubicBezTo>
                    <a:pt x="4991" y="6500"/>
                    <a:pt x="5119" y="6477"/>
                    <a:pt x="5242" y="6440"/>
                  </a:cubicBezTo>
                  <a:close/>
                  <a:moveTo>
                    <a:pt x="6088" y="8081"/>
                  </a:moveTo>
                  <a:lnTo>
                    <a:pt x="6088" y="8758"/>
                  </a:lnTo>
                  <a:cubicBezTo>
                    <a:pt x="6088" y="8922"/>
                    <a:pt x="5955" y="9053"/>
                    <a:pt x="5793" y="9053"/>
                  </a:cubicBezTo>
                  <a:lnTo>
                    <a:pt x="3825" y="9053"/>
                  </a:lnTo>
                  <a:cubicBezTo>
                    <a:pt x="3851" y="8745"/>
                    <a:pt x="4111" y="8502"/>
                    <a:pt x="4426" y="8502"/>
                  </a:cubicBezTo>
                  <a:lnTo>
                    <a:pt x="5211" y="8502"/>
                  </a:lnTo>
                  <a:cubicBezTo>
                    <a:pt x="5287" y="8502"/>
                    <a:pt x="5348" y="8441"/>
                    <a:pt x="5348" y="8366"/>
                  </a:cubicBezTo>
                  <a:lnTo>
                    <a:pt x="5348" y="8081"/>
                  </a:lnTo>
                  <a:close/>
                  <a:moveTo>
                    <a:pt x="3668" y="0"/>
                  </a:moveTo>
                  <a:cubicBezTo>
                    <a:pt x="1645" y="0"/>
                    <a:pt x="0" y="1667"/>
                    <a:pt x="0" y="3715"/>
                  </a:cubicBezTo>
                  <a:cubicBezTo>
                    <a:pt x="0" y="4704"/>
                    <a:pt x="386" y="5344"/>
                    <a:pt x="1179" y="5671"/>
                  </a:cubicBezTo>
                  <a:cubicBezTo>
                    <a:pt x="1316" y="5934"/>
                    <a:pt x="1525" y="6152"/>
                    <a:pt x="1781" y="6300"/>
                  </a:cubicBezTo>
                  <a:cubicBezTo>
                    <a:pt x="1299" y="6590"/>
                    <a:pt x="992" y="7119"/>
                    <a:pt x="992" y="7693"/>
                  </a:cubicBezTo>
                  <a:lnTo>
                    <a:pt x="992" y="8759"/>
                  </a:lnTo>
                  <a:cubicBezTo>
                    <a:pt x="992" y="9072"/>
                    <a:pt x="1247" y="9327"/>
                    <a:pt x="1560" y="9327"/>
                  </a:cubicBezTo>
                  <a:lnTo>
                    <a:pt x="5793" y="9327"/>
                  </a:lnTo>
                  <a:cubicBezTo>
                    <a:pt x="6106" y="9327"/>
                    <a:pt x="6361" y="9073"/>
                    <a:pt x="6361" y="8760"/>
                  </a:cubicBezTo>
                  <a:lnTo>
                    <a:pt x="6361" y="8759"/>
                  </a:lnTo>
                  <a:lnTo>
                    <a:pt x="6361" y="7693"/>
                  </a:lnTo>
                  <a:cubicBezTo>
                    <a:pt x="6361" y="7117"/>
                    <a:pt x="6051" y="6588"/>
                    <a:pt x="5567" y="6298"/>
                  </a:cubicBezTo>
                  <a:cubicBezTo>
                    <a:pt x="5825" y="6149"/>
                    <a:pt x="6034" y="5930"/>
                    <a:pt x="6170" y="5665"/>
                  </a:cubicBezTo>
                  <a:cubicBezTo>
                    <a:pt x="6953" y="5337"/>
                    <a:pt x="7335" y="4698"/>
                    <a:pt x="7335" y="3715"/>
                  </a:cubicBezTo>
                  <a:cubicBezTo>
                    <a:pt x="7335" y="1667"/>
                    <a:pt x="5690" y="0"/>
                    <a:pt x="3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8"/>
            <p:cNvSpPr/>
            <p:nvPr/>
          </p:nvSpPr>
          <p:spPr>
            <a:xfrm>
              <a:off x="5156275" y="3808325"/>
              <a:ext cx="22925" cy="22250"/>
            </a:xfrm>
            <a:custGeom>
              <a:rect b="b" l="l" r="r" t="t"/>
              <a:pathLst>
                <a:path extrusionOk="0" h="890" w="917">
                  <a:moveTo>
                    <a:pt x="360" y="0"/>
                  </a:moveTo>
                  <a:cubicBezTo>
                    <a:pt x="232" y="0"/>
                    <a:pt x="129" y="153"/>
                    <a:pt x="129" y="343"/>
                  </a:cubicBezTo>
                  <a:cubicBezTo>
                    <a:pt x="129" y="438"/>
                    <a:pt x="156" y="524"/>
                    <a:pt x="197" y="586"/>
                  </a:cubicBezTo>
                  <a:cubicBezTo>
                    <a:pt x="131" y="610"/>
                    <a:pt x="92" y="632"/>
                    <a:pt x="88" y="634"/>
                  </a:cubicBezTo>
                  <a:cubicBezTo>
                    <a:pt x="23" y="672"/>
                    <a:pt x="0" y="757"/>
                    <a:pt x="38" y="822"/>
                  </a:cubicBezTo>
                  <a:cubicBezTo>
                    <a:pt x="64" y="865"/>
                    <a:pt x="109" y="890"/>
                    <a:pt x="157" y="890"/>
                  </a:cubicBezTo>
                  <a:cubicBezTo>
                    <a:pt x="180" y="890"/>
                    <a:pt x="203" y="883"/>
                    <a:pt x="225" y="870"/>
                  </a:cubicBezTo>
                  <a:cubicBezTo>
                    <a:pt x="232" y="867"/>
                    <a:pt x="358" y="798"/>
                    <a:pt x="561" y="798"/>
                  </a:cubicBezTo>
                  <a:cubicBezTo>
                    <a:pt x="616" y="798"/>
                    <a:pt x="677" y="803"/>
                    <a:pt x="743" y="815"/>
                  </a:cubicBezTo>
                  <a:cubicBezTo>
                    <a:pt x="751" y="817"/>
                    <a:pt x="760" y="818"/>
                    <a:pt x="769" y="818"/>
                  </a:cubicBezTo>
                  <a:cubicBezTo>
                    <a:pt x="833" y="818"/>
                    <a:pt x="890" y="772"/>
                    <a:pt x="902" y="706"/>
                  </a:cubicBezTo>
                  <a:cubicBezTo>
                    <a:pt x="917" y="632"/>
                    <a:pt x="868" y="561"/>
                    <a:pt x="794" y="547"/>
                  </a:cubicBezTo>
                  <a:cubicBezTo>
                    <a:pt x="714" y="531"/>
                    <a:pt x="639" y="525"/>
                    <a:pt x="570" y="525"/>
                  </a:cubicBezTo>
                  <a:cubicBezTo>
                    <a:pt x="565" y="525"/>
                    <a:pt x="559" y="525"/>
                    <a:pt x="554" y="525"/>
                  </a:cubicBezTo>
                  <a:cubicBezTo>
                    <a:pt x="576" y="472"/>
                    <a:pt x="589" y="410"/>
                    <a:pt x="589" y="343"/>
                  </a:cubicBezTo>
                  <a:cubicBezTo>
                    <a:pt x="589" y="153"/>
                    <a:pt x="486" y="0"/>
                    <a:pt x="3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8"/>
            <p:cNvSpPr/>
            <p:nvPr/>
          </p:nvSpPr>
          <p:spPr>
            <a:xfrm>
              <a:off x="5092300" y="3808325"/>
              <a:ext cx="22900" cy="22225"/>
            </a:xfrm>
            <a:custGeom>
              <a:rect b="b" l="l" r="r" t="t"/>
              <a:pathLst>
                <a:path extrusionOk="0" h="889" w="916">
                  <a:moveTo>
                    <a:pt x="558" y="0"/>
                  </a:moveTo>
                  <a:cubicBezTo>
                    <a:pt x="430" y="0"/>
                    <a:pt x="327" y="153"/>
                    <a:pt x="327" y="343"/>
                  </a:cubicBezTo>
                  <a:cubicBezTo>
                    <a:pt x="327" y="410"/>
                    <a:pt x="341" y="473"/>
                    <a:pt x="363" y="525"/>
                  </a:cubicBezTo>
                  <a:cubicBezTo>
                    <a:pt x="358" y="525"/>
                    <a:pt x="353" y="525"/>
                    <a:pt x="347" y="525"/>
                  </a:cubicBezTo>
                  <a:cubicBezTo>
                    <a:pt x="278" y="525"/>
                    <a:pt x="203" y="531"/>
                    <a:pt x="123" y="547"/>
                  </a:cubicBezTo>
                  <a:cubicBezTo>
                    <a:pt x="49" y="561"/>
                    <a:pt x="1" y="633"/>
                    <a:pt x="14" y="707"/>
                  </a:cubicBezTo>
                  <a:cubicBezTo>
                    <a:pt x="27" y="773"/>
                    <a:pt x="84" y="818"/>
                    <a:pt x="149" y="818"/>
                  </a:cubicBezTo>
                  <a:cubicBezTo>
                    <a:pt x="157" y="818"/>
                    <a:pt x="166" y="817"/>
                    <a:pt x="175" y="815"/>
                  </a:cubicBezTo>
                  <a:cubicBezTo>
                    <a:pt x="240" y="803"/>
                    <a:pt x="301" y="798"/>
                    <a:pt x="356" y="798"/>
                  </a:cubicBezTo>
                  <a:cubicBezTo>
                    <a:pt x="558" y="798"/>
                    <a:pt x="684" y="866"/>
                    <a:pt x="692" y="871"/>
                  </a:cubicBezTo>
                  <a:cubicBezTo>
                    <a:pt x="713" y="883"/>
                    <a:pt x="736" y="889"/>
                    <a:pt x="760" y="889"/>
                  </a:cubicBezTo>
                  <a:cubicBezTo>
                    <a:pt x="806" y="889"/>
                    <a:pt x="852" y="865"/>
                    <a:pt x="877" y="822"/>
                  </a:cubicBezTo>
                  <a:cubicBezTo>
                    <a:pt x="915" y="756"/>
                    <a:pt x="893" y="672"/>
                    <a:pt x="829" y="634"/>
                  </a:cubicBezTo>
                  <a:cubicBezTo>
                    <a:pt x="824" y="632"/>
                    <a:pt x="786" y="610"/>
                    <a:pt x="719" y="586"/>
                  </a:cubicBezTo>
                  <a:cubicBezTo>
                    <a:pt x="762" y="524"/>
                    <a:pt x="787" y="438"/>
                    <a:pt x="787" y="343"/>
                  </a:cubicBezTo>
                  <a:cubicBezTo>
                    <a:pt x="787" y="153"/>
                    <a:pt x="684" y="0"/>
                    <a:pt x="5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 name="Google Shape;2399;p78"/>
          <p:cNvGrpSpPr/>
          <p:nvPr/>
        </p:nvGrpSpPr>
        <p:grpSpPr>
          <a:xfrm>
            <a:off x="7198559" y="4005473"/>
            <a:ext cx="316138" cy="412444"/>
            <a:chOff x="5513725" y="3713450"/>
            <a:chExt cx="180300" cy="235225"/>
          </a:xfrm>
        </p:grpSpPr>
        <p:sp>
          <p:nvSpPr>
            <p:cNvPr id="2400" name="Google Shape;2400;p78"/>
            <p:cNvSpPr/>
            <p:nvPr/>
          </p:nvSpPr>
          <p:spPr>
            <a:xfrm>
              <a:off x="5587350" y="3826900"/>
              <a:ext cx="33350" cy="14950"/>
            </a:xfrm>
            <a:custGeom>
              <a:rect b="b" l="l" r="r" t="t"/>
              <a:pathLst>
                <a:path extrusionOk="0" h="598" w="1334">
                  <a:moveTo>
                    <a:pt x="158" y="0"/>
                  </a:moveTo>
                  <a:cubicBezTo>
                    <a:pt x="138" y="0"/>
                    <a:pt x="117" y="5"/>
                    <a:pt x="98" y="14"/>
                  </a:cubicBezTo>
                  <a:cubicBezTo>
                    <a:pt x="29" y="46"/>
                    <a:pt x="0" y="128"/>
                    <a:pt x="33" y="197"/>
                  </a:cubicBezTo>
                  <a:cubicBezTo>
                    <a:pt x="148" y="440"/>
                    <a:pt x="398" y="598"/>
                    <a:pt x="666" y="598"/>
                  </a:cubicBezTo>
                  <a:cubicBezTo>
                    <a:pt x="936" y="598"/>
                    <a:pt x="1185" y="440"/>
                    <a:pt x="1301" y="197"/>
                  </a:cubicBezTo>
                  <a:cubicBezTo>
                    <a:pt x="1333" y="128"/>
                    <a:pt x="1304" y="46"/>
                    <a:pt x="1235" y="14"/>
                  </a:cubicBezTo>
                  <a:cubicBezTo>
                    <a:pt x="1216" y="5"/>
                    <a:pt x="1195" y="0"/>
                    <a:pt x="1175" y="0"/>
                  </a:cubicBezTo>
                  <a:cubicBezTo>
                    <a:pt x="1124" y="0"/>
                    <a:pt x="1075" y="29"/>
                    <a:pt x="1051" y="79"/>
                  </a:cubicBezTo>
                  <a:cubicBezTo>
                    <a:pt x="981" y="227"/>
                    <a:pt x="830" y="323"/>
                    <a:pt x="666" y="323"/>
                  </a:cubicBezTo>
                  <a:cubicBezTo>
                    <a:pt x="503" y="323"/>
                    <a:pt x="351" y="227"/>
                    <a:pt x="281" y="79"/>
                  </a:cubicBezTo>
                  <a:cubicBezTo>
                    <a:pt x="258" y="29"/>
                    <a:pt x="209" y="0"/>
                    <a:pt x="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8"/>
            <p:cNvSpPr/>
            <p:nvPr/>
          </p:nvSpPr>
          <p:spPr>
            <a:xfrm>
              <a:off x="5624075" y="3799000"/>
              <a:ext cx="22725" cy="21950"/>
            </a:xfrm>
            <a:custGeom>
              <a:rect b="b" l="l" r="r" t="t"/>
              <a:pathLst>
                <a:path extrusionOk="0" h="878" w="909">
                  <a:moveTo>
                    <a:pt x="357" y="0"/>
                  </a:moveTo>
                  <a:cubicBezTo>
                    <a:pt x="232" y="0"/>
                    <a:pt x="130" y="152"/>
                    <a:pt x="130" y="337"/>
                  </a:cubicBezTo>
                  <a:cubicBezTo>
                    <a:pt x="130" y="429"/>
                    <a:pt x="156" y="512"/>
                    <a:pt x="195" y="573"/>
                  </a:cubicBezTo>
                  <a:cubicBezTo>
                    <a:pt x="130" y="596"/>
                    <a:pt x="92" y="618"/>
                    <a:pt x="88" y="620"/>
                  </a:cubicBezTo>
                  <a:cubicBezTo>
                    <a:pt x="23" y="658"/>
                    <a:pt x="0" y="743"/>
                    <a:pt x="38" y="809"/>
                  </a:cubicBezTo>
                  <a:cubicBezTo>
                    <a:pt x="64" y="853"/>
                    <a:pt x="111" y="878"/>
                    <a:pt x="158" y="878"/>
                  </a:cubicBezTo>
                  <a:cubicBezTo>
                    <a:pt x="182" y="878"/>
                    <a:pt x="205" y="871"/>
                    <a:pt x="227" y="859"/>
                  </a:cubicBezTo>
                  <a:cubicBezTo>
                    <a:pt x="233" y="855"/>
                    <a:pt x="357" y="787"/>
                    <a:pt x="556" y="787"/>
                  </a:cubicBezTo>
                  <a:cubicBezTo>
                    <a:pt x="610" y="787"/>
                    <a:pt x="669" y="792"/>
                    <a:pt x="732" y="804"/>
                  </a:cubicBezTo>
                  <a:cubicBezTo>
                    <a:pt x="741" y="806"/>
                    <a:pt x="750" y="807"/>
                    <a:pt x="759" y="807"/>
                  </a:cubicBezTo>
                  <a:cubicBezTo>
                    <a:pt x="823" y="807"/>
                    <a:pt x="881" y="762"/>
                    <a:pt x="894" y="695"/>
                  </a:cubicBezTo>
                  <a:cubicBezTo>
                    <a:pt x="908" y="620"/>
                    <a:pt x="859" y="548"/>
                    <a:pt x="784" y="534"/>
                  </a:cubicBezTo>
                  <a:cubicBezTo>
                    <a:pt x="700" y="518"/>
                    <a:pt x="621" y="512"/>
                    <a:pt x="549" y="512"/>
                  </a:cubicBezTo>
                  <a:cubicBezTo>
                    <a:pt x="571" y="462"/>
                    <a:pt x="583" y="401"/>
                    <a:pt x="583" y="337"/>
                  </a:cubicBezTo>
                  <a:cubicBezTo>
                    <a:pt x="583" y="152"/>
                    <a:pt x="481" y="0"/>
                    <a:pt x="3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8"/>
            <p:cNvSpPr/>
            <p:nvPr/>
          </p:nvSpPr>
          <p:spPr>
            <a:xfrm>
              <a:off x="5561225" y="3799000"/>
              <a:ext cx="22725" cy="21950"/>
            </a:xfrm>
            <a:custGeom>
              <a:rect b="b" l="l" r="r" t="t"/>
              <a:pathLst>
                <a:path extrusionOk="0" h="878" w="909">
                  <a:moveTo>
                    <a:pt x="552" y="0"/>
                  </a:moveTo>
                  <a:cubicBezTo>
                    <a:pt x="427" y="0"/>
                    <a:pt x="325" y="152"/>
                    <a:pt x="325" y="337"/>
                  </a:cubicBezTo>
                  <a:cubicBezTo>
                    <a:pt x="325" y="402"/>
                    <a:pt x="338" y="462"/>
                    <a:pt x="359" y="513"/>
                  </a:cubicBezTo>
                  <a:cubicBezTo>
                    <a:pt x="354" y="513"/>
                    <a:pt x="349" y="513"/>
                    <a:pt x="344" y="513"/>
                  </a:cubicBezTo>
                  <a:cubicBezTo>
                    <a:pt x="276" y="513"/>
                    <a:pt x="203" y="519"/>
                    <a:pt x="125" y="535"/>
                  </a:cubicBezTo>
                  <a:cubicBezTo>
                    <a:pt x="49" y="549"/>
                    <a:pt x="0" y="621"/>
                    <a:pt x="14" y="695"/>
                  </a:cubicBezTo>
                  <a:cubicBezTo>
                    <a:pt x="27" y="762"/>
                    <a:pt x="86" y="808"/>
                    <a:pt x="150" y="808"/>
                  </a:cubicBezTo>
                  <a:cubicBezTo>
                    <a:pt x="159" y="808"/>
                    <a:pt x="167" y="807"/>
                    <a:pt x="176" y="805"/>
                  </a:cubicBezTo>
                  <a:cubicBezTo>
                    <a:pt x="241" y="793"/>
                    <a:pt x="301" y="788"/>
                    <a:pt x="355" y="788"/>
                  </a:cubicBezTo>
                  <a:cubicBezTo>
                    <a:pt x="552" y="788"/>
                    <a:pt x="674" y="854"/>
                    <a:pt x="682" y="859"/>
                  </a:cubicBezTo>
                  <a:cubicBezTo>
                    <a:pt x="703" y="871"/>
                    <a:pt x="727" y="878"/>
                    <a:pt x="751" y="878"/>
                  </a:cubicBezTo>
                  <a:cubicBezTo>
                    <a:pt x="798" y="878"/>
                    <a:pt x="843" y="853"/>
                    <a:pt x="869" y="809"/>
                  </a:cubicBezTo>
                  <a:cubicBezTo>
                    <a:pt x="908" y="744"/>
                    <a:pt x="886" y="659"/>
                    <a:pt x="821" y="620"/>
                  </a:cubicBezTo>
                  <a:cubicBezTo>
                    <a:pt x="817" y="618"/>
                    <a:pt x="778" y="596"/>
                    <a:pt x="714" y="573"/>
                  </a:cubicBezTo>
                  <a:cubicBezTo>
                    <a:pt x="754" y="512"/>
                    <a:pt x="778" y="429"/>
                    <a:pt x="778" y="337"/>
                  </a:cubicBezTo>
                  <a:cubicBezTo>
                    <a:pt x="778" y="152"/>
                    <a:pt x="677" y="0"/>
                    <a:pt x="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8"/>
            <p:cNvSpPr/>
            <p:nvPr/>
          </p:nvSpPr>
          <p:spPr>
            <a:xfrm>
              <a:off x="5513725" y="3713450"/>
              <a:ext cx="180300" cy="235225"/>
            </a:xfrm>
            <a:custGeom>
              <a:rect b="b" l="l" r="r" t="t"/>
              <a:pathLst>
                <a:path extrusionOk="0" h="9409" w="7212">
                  <a:moveTo>
                    <a:pt x="3611" y="1476"/>
                  </a:moveTo>
                  <a:cubicBezTo>
                    <a:pt x="3832" y="1476"/>
                    <a:pt x="4047" y="1498"/>
                    <a:pt x="4251" y="1539"/>
                  </a:cubicBezTo>
                  <a:cubicBezTo>
                    <a:pt x="4049" y="1839"/>
                    <a:pt x="3760" y="2163"/>
                    <a:pt x="3476" y="2401"/>
                  </a:cubicBezTo>
                  <a:cubicBezTo>
                    <a:pt x="3248" y="2593"/>
                    <a:pt x="2975" y="2763"/>
                    <a:pt x="2815" y="2763"/>
                  </a:cubicBezTo>
                  <a:cubicBezTo>
                    <a:pt x="2786" y="2763"/>
                    <a:pt x="2762" y="2757"/>
                    <a:pt x="2741" y="2746"/>
                  </a:cubicBezTo>
                  <a:cubicBezTo>
                    <a:pt x="2688" y="2716"/>
                    <a:pt x="2693" y="2631"/>
                    <a:pt x="2755" y="2493"/>
                  </a:cubicBezTo>
                  <a:cubicBezTo>
                    <a:pt x="2786" y="2426"/>
                    <a:pt x="2758" y="2346"/>
                    <a:pt x="2692" y="2312"/>
                  </a:cubicBezTo>
                  <a:lnTo>
                    <a:pt x="2693" y="2312"/>
                  </a:lnTo>
                  <a:cubicBezTo>
                    <a:pt x="2673" y="2302"/>
                    <a:pt x="2651" y="2298"/>
                    <a:pt x="2630" y="2298"/>
                  </a:cubicBezTo>
                  <a:cubicBezTo>
                    <a:pt x="2582" y="2298"/>
                    <a:pt x="2535" y="2323"/>
                    <a:pt x="2510" y="2367"/>
                  </a:cubicBezTo>
                  <a:cubicBezTo>
                    <a:pt x="2509" y="2369"/>
                    <a:pt x="2390" y="2577"/>
                    <a:pt x="2208" y="2796"/>
                  </a:cubicBezTo>
                  <a:cubicBezTo>
                    <a:pt x="1977" y="3075"/>
                    <a:pt x="1749" y="3248"/>
                    <a:pt x="1549" y="3299"/>
                  </a:cubicBezTo>
                  <a:cubicBezTo>
                    <a:pt x="1508" y="3309"/>
                    <a:pt x="1468" y="3314"/>
                    <a:pt x="1430" y="3314"/>
                  </a:cubicBezTo>
                  <a:cubicBezTo>
                    <a:pt x="1372" y="3314"/>
                    <a:pt x="1316" y="3303"/>
                    <a:pt x="1262" y="3279"/>
                  </a:cubicBezTo>
                  <a:cubicBezTo>
                    <a:pt x="1269" y="3148"/>
                    <a:pt x="1276" y="3018"/>
                    <a:pt x="1285" y="2887"/>
                  </a:cubicBezTo>
                  <a:cubicBezTo>
                    <a:pt x="1390" y="2404"/>
                    <a:pt x="1789" y="1980"/>
                    <a:pt x="2384" y="1721"/>
                  </a:cubicBezTo>
                  <a:cubicBezTo>
                    <a:pt x="2643" y="1608"/>
                    <a:pt x="2928" y="1533"/>
                    <a:pt x="3227" y="1498"/>
                  </a:cubicBezTo>
                  <a:cubicBezTo>
                    <a:pt x="3352" y="1484"/>
                    <a:pt x="3481" y="1476"/>
                    <a:pt x="3611" y="1476"/>
                  </a:cubicBezTo>
                  <a:close/>
                  <a:moveTo>
                    <a:pt x="3606" y="276"/>
                  </a:moveTo>
                  <a:cubicBezTo>
                    <a:pt x="5442" y="276"/>
                    <a:pt x="6936" y="1791"/>
                    <a:pt x="6936" y="3653"/>
                  </a:cubicBezTo>
                  <a:cubicBezTo>
                    <a:pt x="6936" y="4396"/>
                    <a:pt x="6700" y="4894"/>
                    <a:pt x="6200" y="5195"/>
                  </a:cubicBezTo>
                  <a:cubicBezTo>
                    <a:pt x="6218" y="5114"/>
                    <a:pt x="6230" y="5031"/>
                    <a:pt x="6234" y="4945"/>
                  </a:cubicBezTo>
                  <a:cubicBezTo>
                    <a:pt x="6268" y="4270"/>
                    <a:pt x="6261" y="3585"/>
                    <a:pt x="6215" y="2909"/>
                  </a:cubicBezTo>
                  <a:cubicBezTo>
                    <a:pt x="6232" y="2820"/>
                    <a:pt x="6240" y="2729"/>
                    <a:pt x="6240" y="2638"/>
                  </a:cubicBezTo>
                  <a:cubicBezTo>
                    <a:pt x="6240" y="2023"/>
                    <a:pt x="5860" y="1459"/>
                    <a:pt x="5198" y="1089"/>
                  </a:cubicBezTo>
                  <a:cubicBezTo>
                    <a:pt x="5177" y="1077"/>
                    <a:pt x="5154" y="1072"/>
                    <a:pt x="5131" y="1072"/>
                  </a:cubicBezTo>
                  <a:cubicBezTo>
                    <a:pt x="5083" y="1072"/>
                    <a:pt x="5036" y="1097"/>
                    <a:pt x="5010" y="1143"/>
                  </a:cubicBezTo>
                  <a:cubicBezTo>
                    <a:pt x="4973" y="1209"/>
                    <a:pt x="4997" y="1293"/>
                    <a:pt x="5063" y="1330"/>
                  </a:cubicBezTo>
                  <a:cubicBezTo>
                    <a:pt x="5435" y="1537"/>
                    <a:pt x="5703" y="1811"/>
                    <a:pt x="5847" y="2117"/>
                  </a:cubicBezTo>
                  <a:cubicBezTo>
                    <a:pt x="5707" y="1950"/>
                    <a:pt x="5531" y="1799"/>
                    <a:pt x="5328" y="1669"/>
                  </a:cubicBezTo>
                  <a:cubicBezTo>
                    <a:pt x="4851" y="1366"/>
                    <a:pt x="4241" y="1200"/>
                    <a:pt x="3611" y="1200"/>
                  </a:cubicBezTo>
                  <a:cubicBezTo>
                    <a:pt x="3469" y="1200"/>
                    <a:pt x="3329" y="1209"/>
                    <a:pt x="3195" y="1224"/>
                  </a:cubicBezTo>
                  <a:cubicBezTo>
                    <a:pt x="2868" y="1262"/>
                    <a:pt x="2558" y="1345"/>
                    <a:pt x="2274" y="1468"/>
                  </a:cubicBezTo>
                  <a:cubicBezTo>
                    <a:pt x="1904" y="1630"/>
                    <a:pt x="1600" y="1850"/>
                    <a:pt x="1380" y="2110"/>
                  </a:cubicBezTo>
                  <a:cubicBezTo>
                    <a:pt x="1427" y="2011"/>
                    <a:pt x="1487" y="1915"/>
                    <a:pt x="1560" y="1823"/>
                  </a:cubicBezTo>
                  <a:cubicBezTo>
                    <a:pt x="1758" y="1576"/>
                    <a:pt x="2042" y="1367"/>
                    <a:pt x="2384" y="1219"/>
                  </a:cubicBezTo>
                  <a:cubicBezTo>
                    <a:pt x="2643" y="1106"/>
                    <a:pt x="2928" y="1031"/>
                    <a:pt x="3228" y="996"/>
                  </a:cubicBezTo>
                  <a:cubicBezTo>
                    <a:pt x="3351" y="981"/>
                    <a:pt x="3481" y="973"/>
                    <a:pt x="3611" y="973"/>
                  </a:cubicBezTo>
                  <a:cubicBezTo>
                    <a:pt x="3950" y="973"/>
                    <a:pt x="4276" y="1023"/>
                    <a:pt x="4583" y="1122"/>
                  </a:cubicBezTo>
                  <a:cubicBezTo>
                    <a:pt x="4597" y="1127"/>
                    <a:pt x="4612" y="1129"/>
                    <a:pt x="4626" y="1129"/>
                  </a:cubicBezTo>
                  <a:cubicBezTo>
                    <a:pt x="4683" y="1129"/>
                    <a:pt x="4737" y="1092"/>
                    <a:pt x="4756" y="1034"/>
                  </a:cubicBezTo>
                  <a:cubicBezTo>
                    <a:pt x="4780" y="962"/>
                    <a:pt x="4740" y="883"/>
                    <a:pt x="4668" y="861"/>
                  </a:cubicBezTo>
                  <a:cubicBezTo>
                    <a:pt x="4334" y="753"/>
                    <a:pt x="3979" y="698"/>
                    <a:pt x="3611" y="698"/>
                  </a:cubicBezTo>
                  <a:cubicBezTo>
                    <a:pt x="3469" y="698"/>
                    <a:pt x="3329" y="706"/>
                    <a:pt x="3195" y="722"/>
                  </a:cubicBezTo>
                  <a:cubicBezTo>
                    <a:pt x="2869" y="760"/>
                    <a:pt x="2559" y="842"/>
                    <a:pt x="2274" y="966"/>
                  </a:cubicBezTo>
                  <a:cubicBezTo>
                    <a:pt x="1891" y="1132"/>
                    <a:pt x="1571" y="1369"/>
                    <a:pt x="1345" y="1651"/>
                  </a:cubicBezTo>
                  <a:cubicBezTo>
                    <a:pt x="1107" y="1948"/>
                    <a:pt x="983" y="2290"/>
                    <a:pt x="983" y="2638"/>
                  </a:cubicBezTo>
                  <a:cubicBezTo>
                    <a:pt x="983" y="2728"/>
                    <a:pt x="991" y="2820"/>
                    <a:pt x="1007" y="2910"/>
                  </a:cubicBezTo>
                  <a:cubicBezTo>
                    <a:pt x="961" y="3585"/>
                    <a:pt x="954" y="4270"/>
                    <a:pt x="989" y="4945"/>
                  </a:cubicBezTo>
                  <a:cubicBezTo>
                    <a:pt x="994" y="5033"/>
                    <a:pt x="1005" y="5118"/>
                    <a:pt x="1024" y="5203"/>
                  </a:cubicBezTo>
                  <a:cubicBezTo>
                    <a:pt x="515" y="4902"/>
                    <a:pt x="276" y="4401"/>
                    <a:pt x="276" y="3653"/>
                  </a:cubicBezTo>
                  <a:cubicBezTo>
                    <a:pt x="276" y="1791"/>
                    <a:pt x="1770" y="276"/>
                    <a:pt x="3606" y="276"/>
                  </a:cubicBezTo>
                  <a:close/>
                  <a:moveTo>
                    <a:pt x="4534" y="1610"/>
                  </a:moveTo>
                  <a:cubicBezTo>
                    <a:pt x="5264" y="1832"/>
                    <a:pt x="5813" y="2308"/>
                    <a:pt x="5938" y="2889"/>
                  </a:cubicBezTo>
                  <a:cubicBezTo>
                    <a:pt x="5987" y="3566"/>
                    <a:pt x="5993" y="4253"/>
                    <a:pt x="5959" y="4931"/>
                  </a:cubicBezTo>
                  <a:cubicBezTo>
                    <a:pt x="5946" y="5175"/>
                    <a:pt x="5865" y="5405"/>
                    <a:pt x="5723" y="5602"/>
                  </a:cubicBezTo>
                  <a:lnTo>
                    <a:pt x="2588" y="5602"/>
                  </a:lnTo>
                  <a:cubicBezTo>
                    <a:pt x="2512" y="5602"/>
                    <a:pt x="2450" y="5664"/>
                    <a:pt x="2450" y="5740"/>
                  </a:cubicBezTo>
                  <a:cubicBezTo>
                    <a:pt x="2450" y="5816"/>
                    <a:pt x="2512" y="5878"/>
                    <a:pt x="2588" y="5878"/>
                  </a:cubicBezTo>
                  <a:lnTo>
                    <a:pt x="6184" y="5878"/>
                  </a:lnTo>
                  <a:cubicBezTo>
                    <a:pt x="6311" y="5878"/>
                    <a:pt x="6428" y="5929"/>
                    <a:pt x="6514" y="6024"/>
                  </a:cubicBezTo>
                  <a:cubicBezTo>
                    <a:pt x="6599" y="6119"/>
                    <a:pt x="6639" y="6240"/>
                    <a:pt x="6626" y="6367"/>
                  </a:cubicBezTo>
                  <a:lnTo>
                    <a:pt x="6345" y="9133"/>
                  </a:lnTo>
                  <a:lnTo>
                    <a:pt x="866" y="9133"/>
                  </a:lnTo>
                  <a:lnTo>
                    <a:pt x="586" y="6367"/>
                  </a:lnTo>
                  <a:cubicBezTo>
                    <a:pt x="573" y="6240"/>
                    <a:pt x="613" y="6119"/>
                    <a:pt x="699" y="6024"/>
                  </a:cubicBezTo>
                  <a:cubicBezTo>
                    <a:pt x="784" y="5929"/>
                    <a:pt x="901" y="5878"/>
                    <a:pt x="1028" y="5878"/>
                  </a:cubicBezTo>
                  <a:lnTo>
                    <a:pt x="2036" y="5878"/>
                  </a:lnTo>
                  <a:cubicBezTo>
                    <a:pt x="2112" y="5878"/>
                    <a:pt x="2174" y="5816"/>
                    <a:pt x="2174" y="5740"/>
                  </a:cubicBezTo>
                  <a:cubicBezTo>
                    <a:pt x="2174" y="5664"/>
                    <a:pt x="2112" y="5602"/>
                    <a:pt x="2036" y="5602"/>
                  </a:cubicBezTo>
                  <a:lnTo>
                    <a:pt x="1501" y="5602"/>
                  </a:lnTo>
                  <a:cubicBezTo>
                    <a:pt x="1358" y="5405"/>
                    <a:pt x="1277" y="5176"/>
                    <a:pt x="1265" y="4931"/>
                  </a:cubicBezTo>
                  <a:cubicBezTo>
                    <a:pt x="1241" y="4479"/>
                    <a:pt x="1237" y="4022"/>
                    <a:pt x="1251" y="3565"/>
                  </a:cubicBezTo>
                  <a:lnTo>
                    <a:pt x="1251" y="3565"/>
                  </a:lnTo>
                  <a:cubicBezTo>
                    <a:pt x="1309" y="3582"/>
                    <a:pt x="1369" y="3590"/>
                    <a:pt x="1430" y="3590"/>
                  </a:cubicBezTo>
                  <a:cubicBezTo>
                    <a:pt x="1490" y="3590"/>
                    <a:pt x="1553" y="3582"/>
                    <a:pt x="1617" y="3565"/>
                  </a:cubicBezTo>
                  <a:cubicBezTo>
                    <a:pt x="1968" y="3478"/>
                    <a:pt x="2283" y="3153"/>
                    <a:pt x="2491" y="2884"/>
                  </a:cubicBezTo>
                  <a:cubicBezTo>
                    <a:pt x="2525" y="2932"/>
                    <a:pt x="2568" y="2964"/>
                    <a:pt x="2605" y="2986"/>
                  </a:cubicBezTo>
                  <a:cubicBezTo>
                    <a:pt x="2667" y="3020"/>
                    <a:pt x="2736" y="3036"/>
                    <a:pt x="2810" y="3036"/>
                  </a:cubicBezTo>
                  <a:cubicBezTo>
                    <a:pt x="3342" y="3036"/>
                    <a:pt x="4151" y="2212"/>
                    <a:pt x="4534" y="1610"/>
                  </a:cubicBezTo>
                  <a:close/>
                  <a:moveTo>
                    <a:pt x="3606" y="1"/>
                  </a:moveTo>
                  <a:cubicBezTo>
                    <a:pt x="1618" y="1"/>
                    <a:pt x="0" y="1639"/>
                    <a:pt x="0" y="3653"/>
                  </a:cubicBezTo>
                  <a:cubicBezTo>
                    <a:pt x="0" y="4625"/>
                    <a:pt x="380" y="5255"/>
                    <a:pt x="1161" y="5576"/>
                  </a:cubicBezTo>
                  <a:cubicBezTo>
                    <a:pt x="1165" y="5586"/>
                    <a:pt x="1170" y="5594"/>
                    <a:pt x="1174" y="5602"/>
                  </a:cubicBezTo>
                  <a:lnTo>
                    <a:pt x="1028" y="5602"/>
                  </a:lnTo>
                  <a:cubicBezTo>
                    <a:pt x="825" y="5602"/>
                    <a:pt x="631" y="5688"/>
                    <a:pt x="494" y="5840"/>
                  </a:cubicBezTo>
                  <a:cubicBezTo>
                    <a:pt x="358" y="5990"/>
                    <a:pt x="292" y="6193"/>
                    <a:pt x="312" y="6395"/>
                  </a:cubicBezTo>
                  <a:lnTo>
                    <a:pt x="605" y="9284"/>
                  </a:lnTo>
                  <a:cubicBezTo>
                    <a:pt x="612" y="9355"/>
                    <a:pt x="672" y="9408"/>
                    <a:pt x="743" y="9408"/>
                  </a:cubicBezTo>
                  <a:lnTo>
                    <a:pt x="6469" y="9408"/>
                  </a:lnTo>
                  <a:cubicBezTo>
                    <a:pt x="6540" y="9408"/>
                    <a:pt x="6600" y="9355"/>
                    <a:pt x="6606" y="9284"/>
                  </a:cubicBezTo>
                  <a:lnTo>
                    <a:pt x="6900" y="6395"/>
                  </a:lnTo>
                  <a:cubicBezTo>
                    <a:pt x="6920" y="6193"/>
                    <a:pt x="6855" y="5990"/>
                    <a:pt x="6718" y="5840"/>
                  </a:cubicBezTo>
                  <a:cubicBezTo>
                    <a:pt x="6582" y="5688"/>
                    <a:pt x="6387" y="5602"/>
                    <a:pt x="6184" y="5602"/>
                  </a:cubicBezTo>
                  <a:lnTo>
                    <a:pt x="6048" y="5602"/>
                  </a:lnTo>
                  <a:cubicBezTo>
                    <a:pt x="6053" y="5592"/>
                    <a:pt x="6060" y="5581"/>
                    <a:pt x="6065" y="5571"/>
                  </a:cubicBezTo>
                  <a:cubicBezTo>
                    <a:pt x="6836" y="5248"/>
                    <a:pt x="7212" y="4620"/>
                    <a:pt x="7212" y="3653"/>
                  </a:cubicBezTo>
                  <a:cubicBezTo>
                    <a:pt x="7212" y="1639"/>
                    <a:pt x="5594" y="1"/>
                    <a:pt x="3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8"/>
            <p:cNvSpPr/>
            <p:nvPr/>
          </p:nvSpPr>
          <p:spPr>
            <a:xfrm>
              <a:off x="5585050" y="3886450"/>
              <a:ext cx="37650" cy="29275"/>
            </a:xfrm>
            <a:custGeom>
              <a:rect b="b" l="l" r="r" t="t"/>
              <a:pathLst>
                <a:path extrusionOk="0" h="1171" w="1506">
                  <a:moveTo>
                    <a:pt x="753" y="276"/>
                  </a:moveTo>
                  <a:cubicBezTo>
                    <a:pt x="1012" y="276"/>
                    <a:pt x="1230" y="418"/>
                    <a:pt x="1230" y="586"/>
                  </a:cubicBezTo>
                  <a:cubicBezTo>
                    <a:pt x="1230" y="753"/>
                    <a:pt x="1012" y="895"/>
                    <a:pt x="753" y="895"/>
                  </a:cubicBezTo>
                  <a:cubicBezTo>
                    <a:pt x="495" y="895"/>
                    <a:pt x="275" y="753"/>
                    <a:pt x="275" y="586"/>
                  </a:cubicBezTo>
                  <a:cubicBezTo>
                    <a:pt x="275" y="418"/>
                    <a:pt x="495" y="276"/>
                    <a:pt x="753" y="276"/>
                  </a:cubicBezTo>
                  <a:close/>
                  <a:moveTo>
                    <a:pt x="753" y="1"/>
                  </a:moveTo>
                  <a:cubicBezTo>
                    <a:pt x="331" y="1"/>
                    <a:pt x="0" y="257"/>
                    <a:pt x="0" y="586"/>
                  </a:cubicBezTo>
                  <a:cubicBezTo>
                    <a:pt x="0" y="913"/>
                    <a:pt x="331" y="1171"/>
                    <a:pt x="753" y="1171"/>
                  </a:cubicBezTo>
                  <a:cubicBezTo>
                    <a:pt x="1175" y="1171"/>
                    <a:pt x="1506" y="913"/>
                    <a:pt x="1506" y="586"/>
                  </a:cubicBezTo>
                  <a:cubicBezTo>
                    <a:pt x="1506" y="257"/>
                    <a:pt x="1175" y="1"/>
                    <a:pt x="7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 name="Google Shape;2405;p78"/>
          <p:cNvGrpSpPr/>
          <p:nvPr/>
        </p:nvGrpSpPr>
        <p:grpSpPr>
          <a:xfrm>
            <a:off x="7972601" y="3966110"/>
            <a:ext cx="347831" cy="491171"/>
            <a:chOff x="5979925" y="3691000"/>
            <a:chExt cx="198375" cy="280125"/>
          </a:xfrm>
        </p:grpSpPr>
        <p:sp>
          <p:nvSpPr>
            <p:cNvPr id="2406" name="Google Shape;2406;p78"/>
            <p:cNvSpPr/>
            <p:nvPr/>
          </p:nvSpPr>
          <p:spPr>
            <a:xfrm>
              <a:off x="6058725" y="3826725"/>
              <a:ext cx="39875" cy="17875"/>
            </a:xfrm>
            <a:custGeom>
              <a:rect b="b" l="l" r="r" t="t"/>
              <a:pathLst>
                <a:path extrusionOk="0" h="715" w="1595">
                  <a:moveTo>
                    <a:pt x="187" y="1"/>
                  </a:moveTo>
                  <a:cubicBezTo>
                    <a:pt x="164" y="1"/>
                    <a:pt x="140" y="6"/>
                    <a:pt x="117" y="17"/>
                  </a:cubicBezTo>
                  <a:cubicBezTo>
                    <a:pt x="35" y="56"/>
                    <a:pt x="0" y="154"/>
                    <a:pt x="38" y="235"/>
                  </a:cubicBezTo>
                  <a:cubicBezTo>
                    <a:pt x="177" y="526"/>
                    <a:pt x="475" y="715"/>
                    <a:pt x="797" y="715"/>
                  </a:cubicBezTo>
                  <a:cubicBezTo>
                    <a:pt x="1119" y="715"/>
                    <a:pt x="1417" y="526"/>
                    <a:pt x="1555" y="235"/>
                  </a:cubicBezTo>
                  <a:cubicBezTo>
                    <a:pt x="1594" y="154"/>
                    <a:pt x="1559" y="56"/>
                    <a:pt x="1478" y="17"/>
                  </a:cubicBezTo>
                  <a:cubicBezTo>
                    <a:pt x="1455" y="6"/>
                    <a:pt x="1431" y="1"/>
                    <a:pt x="1407" y="1"/>
                  </a:cubicBezTo>
                  <a:cubicBezTo>
                    <a:pt x="1345" y="1"/>
                    <a:pt x="1287" y="35"/>
                    <a:pt x="1258" y="94"/>
                  </a:cubicBezTo>
                  <a:cubicBezTo>
                    <a:pt x="1174" y="272"/>
                    <a:pt x="993" y="386"/>
                    <a:pt x="797" y="386"/>
                  </a:cubicBezTo>
                  <a:cubicBezTo>
                    <a:pt x="600" y="386"/>
                    <a:pt x="419" y="272"/>
                    <a:pt x="335" y="94"/>
                  </a:cubicBezTo>
                  <a:cubicBezTo>
                    <a:pt x="307" y="35"/>
                    <a:pt x="249" y="1"/>
                    <a:pt x="1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8"/>
            <p:cNvSpPr/>
            <p:nvPr/>
          </p:nvSpPr>
          <p:spPr>
            <a:xfrm>
              <a:off x="6037175" y="3793300"/>
              <a:ext cx="13575" cy="20200"/>
            </a:xfrm>
            <a:custGeom>
              <a:rect b="b" l="l" r="r" t="t"/>
              <a:pathLst>
                <a:path extrusionOk="0" h="808" w="543">
                  <a:moveTo>
                    <a:pt x="271" y="1"/>
                  </a:moveTo>
                  <a:cubicBezTo>
                    <a:pt x="121" y="1"/>
                    <a:pt x="0" y="182"/>
                    <a:pt x="0" y="404"/>
                  </a:cubicBezTo>
                  <a:cubicBezTo>
                    <a:pt x="0" y="627"/>
                    <a:pt x="121" y="808"/>
                    <a:pt x="271" y="808"/>
                  </a:cubicBezTo>
                  <a:cubicBezTo>
                    <a:pt x="421" y="808"/>
                    <a:pt x="542" y="627"/>
                    <a:pt x="542" y="404"/>
                  </a:cubicBezTo>
                  <a:cubicBezTo>
                    <a:pt x="542" y="182"/>
                    <a:pt x="421" y="1"/>
                    <a:pt x="2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8"/>
            <p:cNvSpPr/>
            <p:nvPr/>
          </p:nvSpPr>
          <p:spPr>
            <a:xfrm>
              <a:off x="6106575" y="3793300"/>
              <a:ext cx="13550" cy="20200"/>
            </a:xfrm>
            <a:custGeom>
              <a:rect b="b" l="l" r="r" t="t"/>
              <a:pathLst>
                <a:path extrusionOk="0" h="808" w="542">
                  <a:moveTo>
                    <a:pt x="271" y="1"/>
                  </a:moveTo>
                  <a:cubicBezTo>
                    <a:pt x="122" y="1"/>
                    <a:pt x="0" y="182"/>
                    <a:pt x="0" y="404"/>
                  </a:cubicBezTo>
                  <a:cubicBezTo>
                    <a:pt x="0" y="627"/>
                    <a:pt x="122" y="808"/>
                    <a:pt x="271" y="808"/>
                  </a:cubicBezTo>
                  <a:cubicBezTo>
                    <a:pt x="420" y="808"/>
                    <a:pt x="542" y="627"/>
                    <a:pt x="542" y="404"/>
                  </a:cubicBezTo>
                  <a:cubicBezTo>
                    <a:pt x="542" y="182"/>
                    <a:pt x="420" y="1"/>
                    <a:pt x="2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8"/>
            <p:cNvSpPr/>
            <p:nvPr/>
          </p:nvSpPr>
          <p:spPr>
            <a:xfrm>
              <a:off x="5979925" y="3691000"/>
              <a:ext cx="198375" cy="280125"/>
            </a:xfrm>
            <a:custGeom>
              <a:rect b="b" l="l" r="r" t="t"/>
              <a:pathLst>
                <a:path extrusionOk="0" h="11205" w="7935">
                  <a:moveTo>
                    <a:pt x="793" y="4264"/>
                  </a:moveTo>
                  <a:lnTo>
                    <a:pt x="793" y="4264"/>
                  </a:lnTo>
                  <a:cubicBezTo>
                    <a:pt x="784" y="4571"/>
                    <a:pt x="782" y="4878"/>
                    <a:pt x="786" y="5185"/>
                  </a:cubicBezTo>
                  <a:cubicBezTo>
                    <a:pt x="598" y="5117"/>
                    <a:pt x="463" y="4937"/>
                    <a:pt x="463" y="4726"/>
                  </a:cubicBezTo>
                  <a:cubicBezTo>
                    <a:pt x="463" y="4512"/>
                    <a:pt x="601" y="4330"/>
                    <a:pt x="793" y="4264"/>
                  </a:cubicBezTo>
                  <a:close/>
                  <a:moveTo>
                    <a:pt x="7104" y="4264"/>
                  </a:moveTo>
                  <a:cubicBezTo>
                    <a:pt x="7296" y="4329"/>
                    <a:pt x="7435" y="4511"/>
                    <a:pt x="7435" y="4725"/>
                  </a:cubicBezTo>
                  <a:lnTo>
                    <a:pt x="7435" y="4726"/>
                  </a:lnTo>
                  <a:cubicBezTo>
                    <a:pt x="7435" y="4937"/>
                    <a:pt x="7299" y="5117"/>
                    <a:pt x="7111" y="5185"/>
                  </a:cubicBezTo>
                  <a:cubicBezTo>
                    <a:pt x="7116" y="4878"/>
                    <a:pt x="7113" y="4571"/>
                    <a:pt x="7104" y="4264"/>
                  </a:cubicBezTo>
                  <a:close/>
                  <a:moveTo>
                    <a:pt x="6296" y="329"/>
                  </a:moveTo>
                  <a:cubicBezTo>
                    <a:pt x="6420" y="329"/>
                    <a:pt x="6449" y="374"/>
                    <a:pt x="6459" y="390"/>
                  </a:cubicBezTo>
                  <a:cubicBezTo>
                    <a:pt x="6551" y="534"/>
                    <a:pt x="6436" y="931"/>
                    <a:pt x="6323" y="1170"/>
                  </a:cubicBezTo>
                  <a:cubicBezTo>
                    <a:pt x="6311" y="1194"/>
                    <a:pt x="6305" y="1220"/>
                    <a:pt x="6305" y="1246"/>
                  </a:cubicBezTo>
                  <a:cubicBezTo>
                    <a:pt x="6305" y="1288"/>
                    <a:pt x="6321" y="1331"/>
                    <a:pt x="6354" y="1363"/>
                  </a:cubicBezTo>
                  <a:cubicBezTo>
                    <a:pt x="6386" y="1395"/>
                    <a:pt x="6427" y="1410"/>
                    <a:pt x="6469" y="1410"/>
                  </a:cubicBezTo>
                  <a:cubicBezTo>
                    <a:pt x="6511" y="1410"/>
                    <a:pt x="6554" y="1393"/>
                    <a:pt x="6587" y="1360"/>
                  </a:cubicBezTo>
                  <a:cubicBezTo>
                    <a:pt x="6591" y="1356"/>
                    <a:pt x="6595" y="1352"/>
                    <a:pt x="6598" y="1347"/>
                  </a:cubicBezTo>
                  <a:cubicBezTo>
                    <a:pt x="6604" y="1340"/>
                    <a:pt x="6740" y="1168"/>
                    <a:pt x="6921" y="998"/>
                  </a:cubicBezTo>
                  <a:cubicBezTo>
                    <a:pt x="7131" y="802"/>
                    <a:pt x="7319" y="690"/>
                    <a:pt x="7438" y="690"/>
                  </a:cubicBezTo>
                  <a:lnTo>
                    <a:pt x="7439" y="690"/>
                  </a:lnTo>
                  <a:cubicBezTo>
                    <a:pt x="7472" y="690"/>
                    <a:pt x="7512" y="697"/>
                    <a:pt x="7553" y="752"/>
                  </a:cubicBezTo>
                  <a:cubicBezTo>
                    <a:pt x="7588" y="797"/>
                    <a:pt x="7588" y="896"/>
                    <a:pt x="7552" y="1021"/>
                  </a:cubicBezTo>
                  <a:cubicBezTo>
                    <a:pt x="7366" y="1679"/>
                    <a:pt x="6302" y="2877"/>
                    <a:pt x="5469" y="3198"/>
                  </a:cubicBezTo>
                  <a:cubicBezTo>
                    <a:pt x="5114" y="3335"/>
                    <a:pt x="4696" y="3406"/>
                    <a:pt x="4271" y="3406"/>
                  </a:cubicBezTo>
                  <a:cubicBezTo>
                    <a:pt x="4089" y="3406"/>
                    <a:pt x="3906" y="3393"/>
                    <a:pt x="3727" y="3367"/>
                  </a:cubicBezTo>
                  <a:cubicBezTo>
                    <a:pt x="3103" y="3275"/>
                    <a:pt x="2571" y="3035"/>
                    <a:pt x="2226" y="2690"/>
                  </a:cubicBezTo>
                  <a:cubicBezTo>
                    <a:pt x="2194" y="2659"/>
                    <a:pt x="2153" y="2643"/>
                    <a:pt x="2110" y="2643"/>
                  </a:cubicBezTo>
                  <a:cubicBezTo>
                    <a:pt x="2093" y="2643"/>
                    <a:pt x="2075" y="2646"/>
                    <a:pt x="2058" y="2651"/>
                  </a:cubicBezTo>
                  <a:cubicBezTo>
                    <a:pt x="1999" y="2670"/>
                    <a:pt x="1957" y="2721"/>
                    <a:pt x="1948" y="2783"/>
                  </a:cubicBezTo>
                  <a:cubicBezTo>
                    <a:pt x="1947" y="2786"/>
                    <a:pt x="1892" y="3139"/>
                    <a:pt x="1704" y="3449"/>
                  </a:cubicBezTo>
                  <a:cubicBezTo>
                    <a:pt x="1656" y="3526"/>
                    <a:pt x="1681" y="3627"/>
                    <a:pt x="1758" y="3675"/>
                  </a:cubicBezTo>
                  <a:cubicBezTo>
                    <a:pt x="1785" y="3691"/>
                    <a:pt x="1814" y="3699"/>
                    <a:pt x="1843" y="3699"/>
                  </a:cubicBezTo>
                  <a:cubicBezTo>
                    <a:pt x="1899" y="3699"/>
                    <a:pt x="1953" y="3671"/>
                    <a:pt x="1984" y="3620"/>
                  </a:cubicBezTo>
                  <a:cubicBezTo>
                    <a:pt x="2093" y="3442"/>
                    <a:pt x="2163" y="3256"/>
                    <a:pt x="2207" y="3110"/>
                  </a:cubicBezTo>
                  <a:cubicBezTo>
                    <a:pt x="2589" y="3403"/>
                    <a:pt x="3102" y="3607"/>
                    <a:pt x="3678" y="3692"/>
                  </a:cubicBezTo>
                  <a:cubicBezTo>
                    <a:pt x="3879" y="3721"/>
                    <a:pt x="4080" y="3737"/>
                    <a:pt x="4280" y="3737"/>
                  </a:cubicBezTo>
                  <a:cubicBezTo>
                    <a:pt x="4741" y="3737"/>
                    <a:pt x="5192" y="3657"/>
                    <a:pt x="5587" y="3505"/>
                  </a:cubicBezTo>
                  <a:cubicBezTo>
                    <a:pt x="5946" y="3366"/>
                    <a:pt x="6326" y="3099"/>
                    <a:pt x="6675" y="2780"/>
                  </a:cubicBezTo>
                  <a:cubicBezTo>
                    <a:pt x="6784" y="3818"/>
                    <a:pt x="6812" y="4866"/>
                    <a:pt x="6759" y="5900"/>
                  </a:cubicBezTo>
                  <a:cubicBezTo>
                    <a:pt x="6745" y="6179"/>
                    <a:pt x="6655" y="6443"/>
                    <a:pt x="6499" y="6672"/>
                  </a:cubicBezTo>
                  <a:lnTo>
                    <a:pt x="1398" y="6672"/>
                  </a:lnTo>
                  <a:cubicBezTo>
                    <a:pt x="1242" y="6443"/>
                    <a:pt x="1153" y="6179"/>
                    <a:pt x="1138" y="5900"/>
                  </a:cubicBezTo>
                  <a:cubicBezTo>
                    <a:pt x="1110" y="5347"/>
                    <a:pt x="1104" y="4785"/>
                    <a:pt x="1123" y="4228"/>
                  </a:cubicBezTo>
                  <a:cubicBezTo>
                    <a:pt x="1233" y="4212"/>
                    <a:pt x="1339" y="4181"/>
                    <a:pt x="1438" y="4135"/>
                  </a:cubicBezTo>
                  <a:cubicBezTo>
                    <a:pt x="1520" y="4097"/>
                    <a:pt x="1555" y="3999"/>
                    <a:pt x="1517" y="3917"/>
                  </a:cubicBezTo>
                  <a:cubicBezTo>
                    <a:pt x="1490" y="3858"/>
                    <a:pt x="1431" y="3823"/>
                    <a:pt x="1369" y="3823"/>
                  </a:cubicBezTo>
                  <a:cubicBezTo>
                    <a:pt x="1345" y="3823"/>
                    <a:pt x="1322" y="3828"/>
                    <a:pt x="1299" y="3838"/>
                  </a:cubicBezTo>
                  <a:cubicBezTo>
                    <a:pt x="1197" y="3886"/>
                    <a:pt x="1085" y="3910"/>
                    <a:pt x="964" y="3910"/>
                  </a:cubicBezTo>
                  <a:lnTo>
                    <a:pt x="950" y="3910"/>
                  </a:lnTo>
                  <a:cubicBezTo>
                    <a:pt x="846" y="3910"/>
                    <a:pt x="745" y="3929"/>
                    <a:pt x="653" y="3965"/>
                  </a:cubicBezTo>
                  <a:cubicBezTo>
                    <a:pt x="206" y="2090"/>
                    <a:pt x="458" y="1404"/>
                    <a:pt x="756" y="1161"/>
                  </a:cubicBezTo>
                  <a:cubicBezTo>
                    <a:pt x="886" y="1055"/>
                    <a:pt x="1044" y="1021"/>
                    <a:pt x="1194" y="1021"/>
                  </a:cubicBezTo>
                  <a:cubicBezTo>
                    <a:pt x="1478" y="1021"/>
                    <a:pt x="1736" y="1144"/>
                    <a:pt x="1740" y="1146"/>
                  </a:cubicBezTo>
                  <a:cubicBezTo>
                    <a:pt x="1763" y="1157"/>
                    <a:pt x="1788" y="1163"/>
                    <a:pt x="1812" y="1163"/>
                  </a:cubicBezTo>
                  <a:cubicBezTo>
                    <a:pt x="1872" y="1163"/>
                    <a:pt x="1929" y="1130"/>
                    <a:pt x="1958" y="1074"/>
                  </a:cubicBezTo>
                  <a:cubicBezTo>
                    <a:pt x="2135" y="731"/>
                    <a:pt x="2387" y="544"/>
                    <a:pt x="2728" y="500"/>
                  </a:cubicBezTo>
                  <a:cubicBezTo>
                    <a:pt x="2754" y="497"/>
                    <a:pt x="2781" y="495"/>
                    <a:pt x="2806" y="493"/>
                  </a:cubicBezTo>
                  <a:lnTo>
                    <a:pt x="2817" y="493"/>
                  </a:lnTo>
                  <a:cubicBezTo>
                    <a:pt x="2840" y="492"/>
                    <a:pt x="2863" y="491"/>
                    <a:pt x="2886" y="491"/>
                  </a:cubicBezTo>
                  <a:cubicBezTo>
                    <a:pt x="3061" y="491"/>
                    <a:pt x="3252" y="525"/>
                    <a:pt x="3458" y="591"/>
                  </a:cubicBezTo>
                  <a:cubicBezTo>
                    <a:pt x="3526" y="614"/>
                    <a:pt x="3595" y="638"/>
                    <a:pt x="3663" y="666"/>
                  </a:cubicBezTo>
                  <a:cubicBezTo>
                    <a:pt x="3800" y="722"/>
                    <a:pt x="3918" y="783"/>
                    <a:pt x="4005" y="830"/>
                  </a:cubicBezTo>
                  <a:cubicBezTo>
                    <a:pt x="3801" y="1099"/>
                    <a:pt x="3589" y="1357"/>
                    <a:pt x="3365" y="1439"/>
                  </a:cubicBezTo>
                  <a:cubicBezTo>
                    <a:pt x="3280" y="1470"/>
                    <a:pt x="3237" y="1565"/>
                    <a:pt x="3269" y="1650"/>
                  </a:cubicBezTo>
                  <a:cubicBezTo>
                    <a:pt x="3293" y="1716"/>
                    <a:pt x="3356" y="1757"/>
                    <a:pt x="3423" y="1757"/>
                  </a:cubicBezTo>
                  <a:cubicBezTo>
                    <a:pt x="3441" y="1757"/>
                    <a:pt x="3460" y="1754"/>
                    <a:pt x="3479" y="1747"/>
                  </a:cubicBezTo>
                  <a:cubicBezTo>
                    <a:pt x="3819" y="1622"/>
                    <a:pt x="4084" y="1271"/>
                    <a:pt x="4339" y="932"/>
                  </a:cubicBezTo>
                  <a:cubicBezTo>
                    <a:pt x="4563" y="635"/>
                    <a:pt x="4794" y="329"/>
                    <a:pt x="4983" y="329"/>
                  </a:cubicBezTo>
                  <a:cubicBezTo>
                    <a:pt x="5042" y="329"/>
                    <a:pt x="5064" y="348"/>
                    <a:pt x="5080" y="369"/>
                  </a:cubicBezTo>
                  <a:cubicBezTo>
                    <a:pt x="5177" y="497"/>
                    <a:pt x="5135" y="874"/>
                    <a:pt x="5072" y="1102"/>
                  </a:cubicBezTo>
                  <a:cubicBezTo>
                    <a:pt x="5068" y="1116"/>
                    <a:pt x="5066" y="1132"/>
                    <a:pt x="5066" y="1147"/>
                  </a:cubicBezTo>
                  <a:cubicBezTo>
                    <a:pt x="5066" y="1227"/>
                    <a:pt x="5125" y="1296"/>
                    <a:pt x="5204" y="1309"/>
                  </a:cubicBezTo>
                  <a:cubicBezTo>
                    <a:pt x="5213" y="1310"/>
                    <a:pt x="5222" y="1311"/>
                    <a:pt x="5230" y="1311"/>
                  </a:cubicBezTo>
                  <a:cubicBezTo>
                    <a:pt x="5298" y="1311"/>
                    <a:pt x="5360" y="1269"/>
                    <a:pt x="5384" y="1205"/>
                  </a:cubicBezTo>
                  <a:cubicBezTo>
                    <a:pt x="5393" y="1184"/>
                    <a:pt x="5730" y="329"/>
                    <a:pt x="6296" y="329"/>
                  </a:cubicBezTo>
                  <a:close/>
                  <a:moveTo>
                    <a:pt x="4983" y="0"/>
                  </a:moveTo>
                  <a:cubicBezTo>
                    <a:pt x="4683" y="0"/>
                    <a:pt x="4444" y="258"/>
                    <a:pt x="4206" y="566"/>
                  </a:cubicBezTo>
                  <a:cubicBezTo>
                    <a:pt x="4107" y="510"/>
                    <a:pt x="3960" y="433"/>
                    <a:pt x="3786" y="363"/>
                  </a:cubicBezTo>
                  <a:cubicBezTo>
                    <a:pt x="3711" y="332"/>
                    <a:pt x="3635" y="304"/>
                    <a:pt x="3559" y="279"/>
                  </a:cubicBezTo>
                  <a:cubicBezTo>
                    <a:pt x="3319" y="202"/>
                    <a:pt x="3092" y="163"/>
                    <a:pt x="2882" y="163"/>
                  </a:cubicBezTo>
                  <a:cubicBezTo>
                    <a:pt x="2853" y="163"/>
                    <a:pt x="2825" y="163"/>
                    <a:pt x="2797" y="165"/>
                  </a:cubicBezTo>
                  <a:cubicBezTo>
                    <a:pt x="2797" y="165"/>
                    <a:pt x="2795" y="166"/>
                    <a:pt x="2794" y="166"/>
                  </a:cubicBezTo>
                  <a:lnTo>
                    <a:pt x="2789" y="166"/>
                  </a:lnTo>
                  <a:cubicBezTo>
                    <a:pt x="2756" y="168"/>
                    <a:pt x="2722" y="171"/>
                    <a:pt x="2687" y="175"/>
                  </a:cubicBezTo>
                  <a:cubicBezTo>
                    <a:pt x="2283" y="227"/>
                    <a:pt x="1965" y="434"/>
                    <a:pt x="1741" y="793"/>
                  </a:cubicBezTo>
                  <a:cubicBezTo>
                    <a:pt x="1612" y="747"/>
                    <a:pt x="1412" y="692"/>
                    <a:pt x="1192" y="692"/>
                  </a:cubicBezTo>
                  <a:cubicBezTo>
                    <a:pt x="980" y="692"/>
                    <a:pt x="750" y="744"/>
                    <a:pt x="550" y="905"/>
                  </a:cubicBezTo>
                  <a:cubicBezTo>
                    <a:pt x="289" y="1117"/>
                    <a:pt x="137" y="1477"/>
                    <a:pt x="95" y="1973"/>
                  </a:cubicBezTo>
                  <a:cubicBezTo>
                    <a:pt x="49" y="2523"/>
                    <a:pt x="140" y="3258"/>
                    <a:pt x="363" y="4160"/>
                  </a:cubicBezTo>
                  <a:cubicBezTo>
                    <a:pt x="221" y="4307"/>
                    <a:pt x="133" y="4506"/>
                    <a:pt x="133" y="4726"/>
                  </a:cubicBezTo>
                  <a:cubicBezTo>
                    <a:pt x="133" y="5122"/>
                    <a:pt x="419" y="5454"/>
                    <a:pt x="794" y="5526"/>
                  </a:cubicBezTo>
                  <a:cubicBezTo>
                    <a:pt x="799" y="5657"/>
                    <a:pt x="804" y="5788"/>
                    <a:pt x="810" y="5916"/>
                  </a:cubicBezTo>
                  <a:cubicBezTo>
                    <a:pt x="823" y="6183"/>
                    <a:pt x="894" y="6439"/>
                    <a:pt x="1016" y="6672"/>
                  </a:cubicBezTo>
                  <a:lnTo>
                    <a:pt x="878" y="6672"/>
                  </a:lnTo>
                  <a:cubicBezTo>
                    <a:pt x="636" y="6672"/>
                    <a:pt x="404" y="6775"/>
                    <a:pt x="243" y="6954"/>
                  </a:cubicBezTo>
                  <a:cubicBezTo>
                    <a:pt x="80" y="7134"/>
                    <a:pt x="1" y="7375"/>
                    <a:pt x="25" y="7616"/>
                  </a:cubicBezTo>
                  <a:lnTo>
                    <a:pt x="374" y="11057"/>
                  </a:lnTo>
                  <a:cubicBezTo>
                    <a:pt x="383" y="11141"/>
                    <a:pt x="454" y="11204"/>
                    <a:pt x="538" y="11204"/>
                  </a:cubicBezTo>
                  <a:lnTo>
                    <a:pt x="7359" y="11204"/>
                  </a:lnTo>
                  <a:cubicBezTo>
                    <a:pt x="7444" y="11204"/>
                    <a:pt x="7514" y="11141"/>
                    <a:pt x="7522" y="11057"/>
                  </a:cubicBezTo>
                  <a:lnTo>
                    <a:pt x="7703" y="9278"/>
                  </a:lnTo>
                  <a:cubicBezTo>
                    <a:pt x="7712" y="9187"/>
                    <a:pt x="7646" y="9107"/>
                    <a:pt x="7556" y="9098"/>
                  </a:cubicBezTo>
                  <a:cubicBezTo>
                    <a:pt x="7550" y="9097"/>
                    <a:pt x="7545" y="9097"/>
                    <a:pt x="7539" y="9097"/>
                  </a:cubicBezTo>
                  <a:cubicBezTo>
                    <a:pt x="7456" y="9097"/>
                    <a:pt x="7385" y="9160"/>
                    <a:pt x="7377" y="9245"/>
                  </a:cubicBezTo>
                  <a:lnTo>
                    <a:pt x="7211" y="10877"/>
                  </a:lnTo>
                  <a:lnTo>
                    <a:pt x="686" y="10877"/>
                  </a:lnTo>
                  <a:lnTo>
                    <a:pt x="352" y="7583"/>
                  </a:lnTo>
                  <a:cubicBezTo>
                    <a:pt x="336" y="7432"/>
                    <a:pt x="384" y="7287"/>
                    <a:pt x="486" y="7174"/>
                  </a:cubicBezTo>
                  <a:cubicBezTo>
                    <a:pt x="587" y="7062"/>
                    <a:pt x="726" y="7000"/>
                    <a:pt x="879" y="7000"/>
                  </a:cubicBezTo>
                  <a:lnTo>
                    <a:pt x="7018" y="7000"/>
                  </a:lnTo>
                  <a:cubicBezTo>
                    <a:pt x="7170" y="7000"/>
                    <a:pt x="7310" y="7062"/>
                    <a:pt x="7411" y="7174"/>
                  </a:cubicBezTo>
                  <a:cubicBezTo>
                    <a:pt x="7513" y="7287"/>
                    <a:pt x="7560" y="7432"/>
                    <a:pt x="7545" y="7583"/>
                  </a:cubicBezTo>
                  <a:lnTo>
                    <a:pt x="7443" y="8594"/>
                  </a:lnTo>
                  <a:cubicBezTo>
                    <a:pt x="7433" y="8684"/>
                    <a:pt x="7499" y="8764"/>
                    <a:pt x="7589" y="8773"/>
                  </a:cubicBezTo>
                  <a:cubicBezTo>
                    <a:pt x="7595" y="8774"/>
                    <a:pt x="7600" y="8774"/>
                    <a:pt x="7606" y="8774"/>
                  </a:cubicBezTo>
                  <a:cubicBezTo>
                    <a:pt x="7689" y="8774"/>
                    <a:pt x="7760" y="8711"/>
                    <a:pt x="7769" y="8627"/>
                  </a:cubicBezTo>
                  <a:lnTo>
                    <a:pt x="7872" y="7616"/>
                  </a:lnTo>
                  <a:cubicBezTo>
                    <a:pt x="7896" y="7375"/>
                    <a:pt x="7817" y="7134"/>
                    <a:pt x="7655" y="6954"/>
                  </a:cubicBezTo>
                  <a:cubicBezTo>
                    <a:pt x="7492" y="6775"/>
                    <a:pt x="7260" y="6672"/>
                    <a:pt x="7018" y="6672"/>
                  </a:cubicBezTo>
                  <a:lnTo>
                    <a:pt x="6881" y="6672"/>
                  </a:lnTo>
                  <a:cubicBezTo>
                    <a:pt x="7003" y="6439"/>
                    <a:pt x="7074" y="6183"/>
                    <a:pt x="7087" y="5917"/>
                  </a:cubicBezTo>
                  <a:cubicBezTo>
                    <a:pt x="7094" y="5786"/>
                    <a:pt x="7099" y="5657"/>
                    <a:pt x="7103" y="5526"/>
                  </a:cubicBezTo>
                  <a:cubicBezTo>
                    <a:pt x="7479" y="5454"/>
                    <a:pt x="7764" y="5122"/>
                    <a:pt x="7764" y="4726"/>
                  </a:cubicBezTo>
                  <a:cubicBezTo>
                    <a:pt x="7764" y="4329"/>
                    <a:pt x="7472" y="3990"/>
                    <a:pt x="7090" y="3922"/>
                  </a:cubicBezTo>
                  <a:cubicBezTo>
                    <a:pt x="7068" y="3442"/>
                    <a:pt x="7029" y="2963"/>
                    <a:pt x="6972" y="2487"/>
                  </a:cubicBezTo>
                  <a:cubicBezTo>
                    <a:pt x="7413" y="2018"/>
                    <a:pt x="7760" y="1495"/>
                    <a:pt x="7868" y="1111"/>
                  </a:cubicBezTo>
                  <a:cubicBezTo>
                    <a:pt x="7935" y="875"/>
                    <a:pt x="7916" y="687"/>
                    <a:pt x="7813" y="552"/>
                  </a:cubicBezTo>
                  <a:cubicBezTo>
                    <a:pt x="7720" y="428"/>
                    <a:pt x="7591" y="363"/>
                    <a:pt x="7442" y="361"/>
                  </a:cubicBezTo>
                  <a:cubicBezTo>
                    <a:pt x="7441" y="361"/>
                    <a:pt x="7440" y="361"/>
                    <a:pt x="7439" y="361"/>
                  </a:cubicBezTo>
                  <a:cubicBezTo>
                    <a:pt x="7231" y="361"/>
                    <a:pt x="7006" y="495"/>
                    <a:pt x="6815" y="653"/>
                  </a:cubicBezTo>
                  <a:cubicBezTo>
                    <a:pt x="6833" y="472"/>
                    <a:pt x="6806" y="325"/>
                    <a:pt x="6737" y="214"/>
                  </a:cubicBezTo>
                  <a:cubicBezTo>
                    <a:pt x="6675" y="117"/>
                    <a:pt x="6548" y="0"/>
                    <a:pt x="6296" y="0"/>
                  </a:cubicBezTo>
                  <a:cubicBezTo>
                    <a:pt x="5992" y="0"/>
                    <a:pt x="5702" y="157"/>
                    <a:pt x="5452" y="454"/>
                  </a:cubicBezTo>
                  <a:cubicBezTo>
                    <a:pt x="5435" y="348"/>
                    <a:pt x="5401" y="249"/>
                    <a:pt x="5341" y="170"/>
                  </a:cubicBezTo>
                  <a:cubicBezTo>
                    <a:pt x="5257" y="59"/>
                    <a:pt x="5132" y="0"/>
                    <a:pt x="49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8"/>
            <p:cNvSpPr/>
            <p:nvPr/>
          </p:nvSpPr>
          <p:spPr>
            <a:xfrm>
              <a:off x="6056225" y="3897050"/>
              <a:ext cx="44850" cy="34850"/>
            </a:xfrm>
            <a:custGeom>
              <a:rect b="b" l="l" r="r" t="t"/>
              <a:pathLst>
                <a:path extrusionOk="0" h="1394" w="1794">
                  <a:moveTo>
                    <a:pt x="897" y="327"/>
                  </a:moveTo>
                  <a:cubicBezTo>
                    <a:pt x="1205" y="327"/>
                    <a:pt x="1465" y="496"/>
                    <a:pt x="1465" y="696"/>
                  </a:cubicBezTo>
                  <a:cubicBezTo>
                    <a:pt x="1465" y="896"/>
                    <a:pt x="1205" y="1065"/>
                    <a:pt x="897" y="1065"/>
                  </a:cubicBezTo>
                  <a:cubicBezTo>
                    <a:pt x="589" y="1065"/>
                    <a:pt x="329" y="896"/>
                    <a:pt x="329" y="696"/>
                  </a:cubicBezTo>
                  <a:cubicBezTo>
                    <a:pt x="329" y="496"/>
                    <a:pt x="589" y="327"/>
                    <a:pt x="897" y="327"/>
                  </a:cubicBezTo>
                  <a:close/>
                  <a:moveTo>
                    <a:pt x="897" y="0"/>
                  </a:moveTo>
                  <a:cubicBezTo>
                    <a:pt x="394" y="0"/>
                    <a:pt x="0" y="306"/>
                    <a:pt x="0" y="696"/>
                  </a:cubicBezTo>
                  <a:cubicBezTo>
                    <a:pt x="0" y="1087"/>
                    <a:pt x="394" y="1393"/>
                    <a:pt x="897" y="1393"/>
                  </a:cubicBezTo>
                  <a:cubicBezTo>
                    <a:pt x="1400" y="1393"/>
                    <a:pt x="1794" y="1086"/>
                    <a:pt x="1794" y="696"/>
                  </a:cubicBezTo>
                  <a:cubicBezTo>
                    <a:pt x="1794" y="306"/>
                    <a:pt x="1400" y="0"/>
                    <a:pt x="8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4" name="Shape 2414"/>
        <p:cNvGrpSpPr/>
        <p:nvPr/>
      </p:nvGrpSpPr>
      <p:grpSpPr>
        <a:xfrm>
          <a:off x="0" y="0"/>
          <a:ext cx="0" cy="0"/>
          <a:chOff x="0" y="0"/>
          <a:chExt cx="0" cy="0"/>
        </a:xfrm>
      </p:grpSpPr>
      <p:sp>
        <p:nvSpPr>
          <p:cNvPr id="2415" name="Google Shape;2415;p79"/>
          <p:cNvSpPr txBox="1"/>
          <p:nvPr>
            <p:ph idx="1" type="subTitle"/>
          </p:nvPr>
        </p:nvSpPr>
        <p:spPr>
          <a:xfrm>
            <a:off x="714600" y="1122950"/>
            <a:ext cx="5067900" cy="15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Here’s an assortment of alternative resources whose style fits that of this template:</a:t>
            </a:r>
            <a:endParaRPr sz="1600"/>
          </a:p>
          <a:p>
            <a:pPr indent="0" lvl="0" marL="0" rtl="0" algn="l">
              <a:spcBef>
                <a:spcPts val="1000"/>
              </a:spcBef>
              <a:spcAft>
                <a:spcPts val="0"/>
              </a:spcAft>
              <a:buNone/>
            </a:pPr>
            <a:r>
              <a:rPr lang="en" sz="2200">
                <a:latin typeface="Bangers"/>
                <a:ea typeface="Bangers"/>
                <a:cs typeface="Bangers"/>
                <a:sym typeface="Bangers"/>
              </a:rPr>
              <a:t>VectorS</a:t>
            </a:r>
            <a:endParaRPr sz="2200">
              <a:latin typeface="Bangers"/>
              <a:ea typeface="Bangers"/>
              <a:cs typeface="Bangers"/>
              <a:sym typeface="Bangers"/>
            </a:endParaRPr>
          </a:p>
          <a:p>
            <a:pPr indent="-330200" lvl="0" marL="457200" rtl="0" algn="l">
              <a:spcBef>
                <a:spcPts val="0"/>
              </a:spcBef>
              <a:spcAft>
                <a:spcPts val="0"/>
              </a:spcAft>
              <a:buClr>
                <a:schemeClr val="dk1"/>
              </a:buClr>
              <a:buSzPts val="1600"/>
              <a:buFont typeface="Actor"/>
              <a:buChar char="●"/>
            </a:pPr>
            <a:r>
              <a:rPr lang="en" sz="1600">
                <a:uFill>
                  <a:noFill/>
                </a:uFill>
                <a:hlinkClick r:id="rId3"/>
              </a:rPr>
              <a:t>Flat back to school background with school supplies and blackboard</a:t>
            </a:r>
            <a:endParaRPr/>
          </a:p>
        </p:txBody>
      </p:sp>
      <p:sp>
        <p:nvSpPr>
          <p:cNvPr id="2416" name="Google Shape;2416;p79"/>
          <p:cNvSpPr txBox="1"/>
          <p:nvPr>
            <p:ph type="title"/>
          </p:nvPr>
        </p:nvSpPr>
        <p:spPr>
          <a:xfrm>
            <a:off x="729150" y="46487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 I</a:t>
            </a:r>
            <a:endParaRPr/>
          </a:p>
        </p:txBody>
      </p:sp>
      <p:grpSp>
        <p:nvGrpSpPr>
          <p:cNvPr id="2417" name="Google Shape;2417;p79"/>
          <p:cNvGrpSpPr/>
          <p:nvPr/>
        </p:nvGrpSpPr>
        <p:grpSpPr>
          <a:xfrm>
            <a:off x="1057475" y="3279663"/>
            <a:ext cx="4209044" cy="1085584"/>
            <a:chOff x="955525" y="1848100"/>
            <a:chExt cx="4209044" cy="1085584"/>
          </a:xfrm>
        </p:grpSpPr>
        <p:sp>
          <p:nvSpPr>
            <p:cNvPr id="2418" name="Google Shape;2418;p79"/>
            <p:cNvSpPr/>
            <p:nvPr/>
          </p:nvSpPr>
          <p:spPr>
            <a:xfrm>
              <a:off x="955525" y="1848100"/>
              <a:ext cx="4209044" cy="1085575"/>
            </a:xfrm>
            <a:custGeom>
              <a:rect b="b" l="l" r="r" t="t"/>
              <a:pathLst>
                <a:path extrusionOk="0" h="56211" w="217944">
                  <a:moveTo>
                    <a:pt x="0" y="1"/>
                  </a:moveTo>
                  <a:lnTo>
                    <a:pt x="0" y="56210"/>
                  </a:lnTo>
                  <a:lnTo>
                    <a:pt x="217944" y="56210"/>
                  </a:lnTo>
                  <a:lnTo>
                    <a:pt x="0" y="1"/>
                  </a:lnTo>
                  <a:close/>
                </a:path>
              </a:pathLst>
            </a:custGeom>
            <a:solidFill>
              <a:srgbClr val="E872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9"/>
            <p:cNvSpPr/>
            <p:nvPr/>
          </p:nvSpPr>
          <p:spPr>
            <a:xfrm>
              <a:off x="955525" y="2034822"/>
              <a:ext cx="3766189" cy="898862"/>
            </a:xfrm>
            <a:custGeom>
              <a:rect b="b" l="l" r="r" t="t"/>
              <a:pathLst>
                <a:path extrusionOk="0" fill="none" h="46543" w="195013">
                  <a:moveTo>
                    <a:pt x="0" y="6180"/>
                  </a:moveTo>
                  <a:lnTo>
                    <a:pt x="14204" y="1"/>
                  </a:lnTo>
                  <a:lnTo>
                    <a:pt x="2096" y="23956"/>
                  </a:lnTo>
                  <a:lnTo>
                    <a:pt x="33576" y="5811"/>
                  </a:lnTo>
                  <a:lnTo>
                    <a:pt x="10049" y="39422"/>
                  </a:lnTo>
                  <a:lnTo>
                    <a:pt x="56757" y="11109"/>
                  </a:lnTo>
                  <a:lnTo>
                    <a:pt x="40838" y="39422"/>
                  </a:lnTo>
                  <a:lnTo>
                    <a:pt x="74045" y="19908"/>
                  </a:lnTo>
                  <a:lnTo>
                    <a:pt x="76819" y="37874"/>
                  </a:lnTo>
                  <a:lnTo>
                    <a:pt x="96191" y="19908"/>
                  </a:lnTo>
                  <a:lnTo>
                    <a:pt x="96191" y="40803"/>
                  </a:lnTo>
                  <a:lnTo>
                    <a:pt x="117622" y="25587"/>
                  </a:lnTo>
                  <a:lnTo>
                    <a:pt x="117622" y="39767"/>
                  </a:lnTo>
                  <a:lnTo>
                    <a:pt x="130778" y="29933"/>
                  </a:lnTo>
                  <a:lnTo>
                    <a:pt x="136315" y="40803"/>
                  </a:lnTo>
                  <a:cubicBezTo>
                    <a:pt x="136315" y="40803"/>
                    <a:pt x="148769" y="34279"/>
                    <a:pt x="148769" y="34433"/>
                  </a:cubicBezTo>
                  <a:cubicBezTo>
                    <a:pt x="148769" y="34576"/>
                    <a:pt x="156722" y="40803"/>
                    <a:pt x="156722" y="40803"/>
                  </a:cubicBezTo>
                  <a:cubicBezTo>
                    <a:pt x="156722" y="40803"/>
                    <a:pt x="165378" y="35017"/>
                    <a:pt x="166414" y="36350"/>
                  </a:cubicBezTo>
                  <a:cubicBezTo>
                    <a:pt x="167450" y="37696"/>
                    <a:pt x="176784" y="43577"/>
                    <a:pt x="176784" y="43577"/>
                  </a:cubicBezTo>
                  <a:lnTo>
                    <a:pt x="184749" y="40803"/>
                  </a:lnTo>
                  <a:lnTo>
                    <a:pt x="195012" y="46542"/>
                  </a:lnTo>
                </a:path>
              </a:pathLst>
            </a:custGeom>
            <a:noFill/>
            <a:ln cap="flat" cmpd="sng" w="26200">
              <a:solidFill>
                <a:srgbClr val="B3E8FC"/>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 name="Google Shape;2420;p79"/>
          <p:cNvGrpSpPr/>
          <p:nvPr/>
        </p:nvGrpSpPr>
        <p:grpSpPr>
          <a:xfrm>
            <a:off x="6399000" y="1453925"/>
            <a:ext cx="1651697" cy="2911313"/>
            <a:chOff x="5974575" y="1263500"/>
            <a:chExt cx="1651697" cy="2911313"/>
          </a:xfrm>
        </p:grpSpPr>
        <p:sp>
          <p:nvSpPr>
            <p:cNvPr id="2421" name="Google Shape;2421;p79"/>
            <p:cNvSpPr/>
            <p:nvPr/>
          </p:nvSpPr>
          <p:spPr>
            <a:xfrm>
              <a:off x="5974575" y="1263500"/>
              <a:ext cx="1651697" cy="2911313"/>
            </a:xfrm>
            <a:custGeom>
              <a:rect b="b" l="l" r="r" t="t"/>
              <a:pathLst>
                <a:path extrusionOk="0" h="160735" w="91191">
                  <a:moveTo>
                    <a:pt x="0" y="0"/>
                  </a:moveTo>
                  <a:lnTo>
                    <a:pt x="57829" y="160734"/>
                  </a:lnTo>
                  <a:lnTo>
                    <a:pt x="91190" y="160734"/>
                  </a:lnTo>
                  <a:lnTo>
                    <a:pt x="91190" y="0"/>
                  </a:lnTo>
                  <a:close/>
                </a:path>
              </a:pathLst>
            </a:custGeom>
            <a:solidFill>
              <a:srgbClr val="377F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9"/>
            <p:cNvSpPr/>
            <p:nvPr/>
          </p:nvSpPr>
          <p:spPr>
            <a:xfrm>
              <a:off x="6750680" y="1788221"/>
              <a:ext cx="108693" cy="97101"/>
            </a:xfrm>
            <a:custGeom>
              <a:rect b="b" l="l" r="r" t="t"/>
              <a:pathLst>
                <a:path extrusionOk="0" h="5361" w="6001">
                  <a:moveTo>
                    <a:pt x="2861" y="0"/>
                  </a:moveTo>
                  <a:cubicBezTo>
                    <a:pt x="1967" y="0"/>
                    <a:pt x="1063" y="437"/>
                    <a:pt x="560" y="1187"/>
                  </a:cubicBezTo>
                  <a:cubicBezTo>
                    <a:pt x="84" y="1888"/>
                    <a:pt x="0" y="2817"/>
                    <a:pt x="275" y="3617"/>
                  </a:cubicBezTo>
                  <a:lnTo>
                    <a:pt x="275" y="3617"/>
                  </a:lnTo>
                  <a:lnTo>
                    <a:pt x="72" y="3271"/>
                  </a:lnTo>
                  <a:lnTo>
                    <a:pt x="72" y="3271"/>
                  </a:lnTo>
                  <a:cubicBezTo>
                    <a:pt x="179" y="3761"/>
                    <a:pt x="442" y="4184"/>
                    <a:pt x="799" y="4520"/>
                  </a:cubicBezTo>
                  <a:lnTo>
                    <a:pt x="799" y="4520"/>
                  </a:lnTo>
                  <a:cubicBezTo>
                    <a:pt x="806" y="4528"/>
                    <a:pt x="814" y="4537"/>
                    <a:pt x="822" y="4545"/>
                  </a:cubicBezTo>
                  <a:lnTo>
                    <a:pt x="816" y="4536"/>
                  </a:lnTo>
                  <a:lnTo>
                    <a:pt x="816" y="4536"/>
                  </a:lnTo>
                  <a:cubicBezTo>
                    <a:pt x="1380" y="5058"/>
                    <a:pt x="2169" y="5361"/>
                    <a:pt x="2940" y="5361"/>
                  </a:cubicBezTo>
                  <a:cubicBezTo>
                    <a:pt x="3521" y="5361"/>
                    <a:pt x="4092" y="5188"/>
                    <a:pt x="4548" y="4807"/>
                  </a:cubicBezTo>
                  <a:cubicBezTo>
                    <a:pt x="6001" y="3593"/>
                    <a:pt x="5548" y="830"/>
                    <a:pt x="3774" y="164"/>
                  </a:cubicBezTo>
                  <a:cubicBezTo>
                    <a:pt x="3483" y="53"/>
                    <a:pt x="3173" y="0"/>
                    <a:pt x="2861"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9"/>
            <p:cNvSpPr/>
            <p:nvPr/>
          </p:nvSpPr>
          <p:spPr>
            <a:xfrm>
              <a:off x="7077578" y="1978488"/>
              <a:ext cx="114761" cy="120810"/>
            </a:xfrm>
            <a:custGeom>
              <a:rect b="b" l="l" r="r" t="t"/>
              <a:pathLst>
                <a:path extrusionOk="0" h="6670" w="6336">
                  <a:moveTo>
                    <a:pt x="3487" y="1"/>
                  </a:moveTo>
                  <a:cubicBezTo>
                    <a:pt x="2476" y="1"/>
                    <a:pt x="1433" y="498"/>
                    <a:pt x="906" y="1374"/>
                  </a:cubicBezTo>
                  <a:cubicBezTo>
                    <a:pt x="25" y="2851"/>
                    <a:pt x="1" y="4208"/>
                    <a:pt x="989" y="5327"/>
                  </a:cubicBezTo>
                  <a:cubicBezTo>
                    <a:pt x="1656" y="6208"/>
                    <a:pt x="2144" y="6351"/>
                    <a:pt x="2668" y="6494"/>
                  </a:cubicBezTo>
                  <a:cubicBezTo>
                    <a:pt x="3043" y="6603"/>
                    <a:pt x="3463" y="6670"/>
                    <a:pt x="3877" y="6670"/>
                  </a:cubicBezTo>
                  <a:cubicBezTo>
                    <a:pt x="4635" y="6670"/>
                    <a:pt x="5371" y="6448"/>
                    <a:pt x="5764" y="5863"/>
                  </a:cubicBezTo>
                  <a:cubicBezTo>
                    <a:pt x="6037" y="5446"/>
                    <a:pt x="6133" y="4946"/>
                    <a:pt x="6180" y="4458"/>
                  </a:cubicBezTo>
                  <a:cubicBezTo>
                    <a:pt x="6335" y="3136"/>
                    <a:pt x="6252" y="1648"/>
                    <a:pt x="5311" y="708"/>
                  </a:cubicBezTo>
                  <a:cubicBezTo>
                    <a:pt x="4828" y="225"/>
                    <a:pt x="4165" y="1"/>
                    <a:pt x="3487" y="1"/>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9"/>
            <p:cNvSpPr/>
            <p:nvPr/>
          </p:nvSpPr>
          <p:spPr>
            <a:xfrm>
              <a:off x="6741624" y="3095108"/>
              <a:ext cx="114743" cy="120810"/>
            </a:xfrm>
            <a:custGeom>
              <a:rect b="b" l="l" r="r" t="t"/>
              <a:pathLst>
                <a:path extrusionOk="0" h="6670" w="6335">
                  <a:moveTo>
                    <a:pt x="3486" y="0"/>
                  </a:moveTo>
                  <a:cubicBezTo>
                    <a:pt x="2475" y="0"/>
                    <a:pt x="1432" y="497"/>
                    <a:pt x="905" y="1374"/>
                  </a:cubicBezTo>
                  <a:cubicBezTo>
                    <a:pt x="24" y="2850"/>
                    <a:pt x="0" y="4207"/>
                    <a:pt x="1000" y="5327"/>
                  </a:cubicBezTo>
                  <a:cubicBezTo>
                    <a:pt x="1655" y="6208"/>
                    <a:pt x="2143" y="6350"/>
                    <a:pt x="2667" y="6493"/>
                  </a:cubicBezTo>
                  <a:cubicBezTo>
                    <a:pt x="3042" y="6603"/>
                    <a:pt x="3462" y="6669"/>
                    <a:pt x="3876" y="6669"/>
                  </a:cubicBezTo>
                  <a:cubicBezTo>
                    <a:pt x="4634" y="6669"/>
                    <a:pt x="5370" y="6447"/>
                    <a:pt x="5763" y="5862"/>
                  </a:cubicBezTo>
                  <a:cubicBezTo>
                    <a:pt x="6036" y="5446"/>
                    <a:pt x="6132" y="4946"/>
                    <a:pt x="6179" y="4457"/>
                  </a:cubicBezTo>
                  <a:cubicBezTo>
                    <a:pt x="6334" y="3136"/>
                    <a:pt x="6251" y="1648"/>
                    <a:pt x="5310" y="707"/>
                  </a:cubicBezTo>
                  <a:cubicBezTo>
                    <a:pt x="4827" y="224"/>
                    <a:pt x="4164" y="0"/>
                    <a:pt x="3486"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9"/>
            <p:cNvSpPr/>
            <p:nvPr/>
          </p:nvSpPr>
          <p:spPr>
            <a:xfrm>
              <a:off x="7319967" y="2870465"/>
              <a:ext cx="114743" cy="120847"/>
            </a:xfrm>
            <a:custGeom>
              <a:rect b="b" l="l" r="r" t="t"/>
              <a:pathLst>
                <a:path extrusionOk="0" h="6672" w="6335">
                  <a:moveTo>
                    <a:pt x="3482" y="0"/>
                  </a:moveTo>
                  <a:cubicBezTo>
                    <a:pt x="2473" y="0"/>
                    <a:pt x="1432" y="500"/>
                    <a:pt x="905" y="1382"/>
                  </a:cubicBezTo>
                  <a:cubicBezTo>
                    <a:pt x="24" y="2847"/>
                    <a:pt x="1" y="4204"/>
                    <a:pt x="989" y="5323"/>
                  </a:cubicBezTo>
                  <a:cubicBezTo>
                    <a:pt x="1656" y="6204"/>
                    <a:pt x="2144" y="6347"/>
                    <a:pt x="2668" y="6502"/>
                  </a:cubicBezTo>
                  <a:cubicBezTo>
                    <a:pt x="3037" y="6607"/>
                    <a:pt x="3455" y="6672"/>
                    <a:pt x="3868" y="6672"/>
                  </a:cubicBezTo>
                  <a:cubicBezTo>
                    <a:pt x="4627" y="6672"/>
                    <a:pt x="5370" y="6453"/>
                    <a:pt x="5763" y="5859"/>
                  </a:cubicBezTo>
                  <a:cubicBezTo>
                    <a:pt x="6037" y="5454"/>
                    <a:pt x="6120" y="4954"/>
                    <a:pt x="6180" y="4454"/>
                  </a:cubicBezTo>
                  <a:cubicBezTo>
                    <a:pt x="6335" y="3144"/>
                    <a:pt x="6251" y="1656"/>
                    <a:pt x="5311" y="716"/>
                  </a:cubicBezTo>
                  <a:cubicBezTo>
                    <a:pt x="4827" y="227"/>
                    <a:pt x="4162" y="0"/>
                    <a:pt x="3482"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9"/>
            <p:cNvSpPr/>
            <p:nvPr/>
          </p:nvSpPr>
          <p:spPr>
            <a:xfrm>
              <a:off x="6184182" y="1385792"/>
              <a:ext cx="146440" cy="154210"/>
            </a:xfrm>
            <a:custGeom>
              <a:rect b="b" l="l" r="r" t="t"/>
              <a:pathLst>
                <a:path extrusionOk="0" h="8514" w="8085">
                  <a:moveTo>
                    <a:pt x="4447" y="0"/>
                  </a:moveTo>
                  <a:cubicBezTo>
                    <a:pt x="3155" y="0"/>
                    <a:pt x="1825" y="636"/>
                    <a:pt x="1155" y="1761"/>
                  </a:cubicBezTo>
                  <a:cubicBezTo>
                    <a:pt x="24" y="3630"/>
                    <a:pt x="0" y="5369"/>
                    <a:pt x="1262" y="6797"/>
                  </a:cubicBezTo>
                  <a:cubicBezTo>
                    <a:pt x="2108" y="7916"/>
                    <a:pt x="2739" y="8107"/>
                    <a:pt x="3394" y="8297"/>
                  </a:cubicBezTo>
                  <a:cubicBezTo>
                    <a:pt x="3871" y="8431"/>
                    <a:pt x="4405" y="8514"/>
                    <a:pt x="4931" y="8514"/>
                  </a:cubicBezTo>
                  <a:cubicBezTo>
                    <a:pt x="5903" y="8514"/>
                    <a:pt x="6849" y="8233"/>
                    <a:pt x="7358" y="7476"/>
                  </a:cubicBezTo>
                  <a:cubicBezTo>
                    <a:pt x="7704" y="6952"/>
                    <a:pt x="7823" y="6309"/>
                    <a:pt x="7894" y="5690"/>
                  </a:cubicBezTo>
                  <a:cubicBezTo>
                    <a:pt x="8085" y="4011"/>
                    <a:pt x="7978" y="2106"/>
                    <a:pt x="6787" y="904"/>
                  </a:cubicBezTo>
                  <a:cubicBezTo>
                    <a:pt x="6165" y="287"/>
                    <a:pt x="5315" y="0"/>
                    <a:pt x="4447"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9"/>
            <p:cNvSpPr/>
            <p:nvPr/>
          </p:nvSpPr>
          <p:spPr>
            <a:xfrm>
              <a:off x="7391635" y="1492381"/>
              <a:ext cx="87284" cy="95036"/>
            </a:xfrm>
            <a:custGeom>
              <a:rect b="b" l="l" r="r" t="t"/>
              <a:pathLst>
                <a:path extrusionOk="0" h="5247" w="4819">
                  <a:moveTo>
                    <a:pt x="2030" y="0"/>
                  </a:moveTo>
                  <a:cubicBezTo>
                    <a:pt x="1968" y="0"/>
                    <a:pt x="1905" y="3"/>
                    <a:pt x="1842" y="7"/>
                  </a:cubicBezTo>
                  <a:cubicBezTo>
                    <a:pt x="1520" y="31"/>
                    <a:pt x="1187" y="115"/>
                    <a:pt x="925" y="317"/>
                  </a:cubicBezTo>
                  <a:cubicBezTo>
                    <a:pt x="497" y="650"/>
                    <a:pt x="354" y="1222"/>
                    <a:pt x="246" y="1758"/>
                  </a:cubicBezTo>
                  <a:cubicBezTo>
                    <a:pt x="93" y="2524"/>
                    <a:pt x="0" y="3391"/>
                    <a:pt x="403" y="4034"/>
                  </a:cubicBezTo>
                  <a:lnTo>
                    <a:pt x="403" y="4034"/>
                  </a:lnTo>
                  <a:cubicBezTo>
                    <a:pt x="707" y="4751"/>
                    <a:pt x="1479" y="5246"/>
                    <a:pt x="2259" y="5246"/>
                  </a:cubicBezTo>
                  <a:cubicBezTo>
                    <a:pt x="2267" y="5246"/>
                    <a:pt x="2276" y="5246"/>
                    <a:pt x="2285" y="5246"/>
                  </a:cubicBezTo>
                  <a:cubicBezTo>
                    <a:pt x="3192" y="5246"/>
                    <a:pt x="4036" y="4643"/>
                    <a:pt x="4426" y="3817"/>
                  </a:cubicBezTo>
                  <a:cubicBezTo>
                    <a:pt x="4818" y="2984"/>
                    <a:pt x="4747" y="1948"/>
                    <a:pt x="4223" y="1174"/>
                  </a:cubicBezTo>
                  <a:cubicBezTo>
                    <a:pt x="3746" y="453"/>
                    <a:pt x="2896" y="0"/>
                    <a:pt x="2030"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9"/>
            <p:cNvSpPr/>
            <p:nvPr/>
          </p:nvSpPr>
          <p:spPr>
            <a:xfrm>
              <a:off x="6596187" y="1415206"/>
              <a:ext cx="84857" cy="95217"/>
            </a:xfrm>
            <a:custGeom>
              <a:rect b="b" l="l" r="r" t="t"/>
              <a:pathLst>
                <a:path extrusionOk="0" h="5257" w="4685">
                  <a:moveTo>
                    <a:pt x="1947" y="1"/>
                  </a:moveTo>
                  <a:cubicBezTo>
                    <a:pt x="1895" y="1"/>
                    <a:pt x="1843" y="3"/>
                    <a:pt x="1791" y="6"/>
                  </a:cubicBezTo>
                  <a:cubicBezTo>
                    <a:pt x="1482" y="30"/>
                    <a:pt x="1148" y="125"/>
                    <a:pt x="898" y="327"/>
                  </a:cubicBezTo>
                  <a:cubicBezTo>
                    <a:pt x="481" y="661"/>
                    <a:pt x="339" y="1232"/>
                    <a:pt x="231" y="1756"/>
                  </a:cubicBezTo>
                  <a:cubicBezTo>
                    <a:pt x="92" y="2507"/>
                    <a:pt x="1" y="3355"/>
                    <a:pt x="367" y="3994"/>
                  </a:cubicBezTo>
                  <a:lnTo>
                    <a:pt x="367" y="3994"/>
                  </a:lnTo>
                  <a:cubicBezTo>
                    <a:pt x="653" y="4730"/>
                    <a:pt x="1420" y="5257"/>
                    <a:pt x="2196" y="5257"/>
                  </a:cubicBezTo>
                  <a:cubicBezTo>
                    <a:pt x="3089" y="5257"/>
                    <a:pt x="3922" y="4649"/>
                    <a:pt x="4303" y="3828"/>
                  </a:cubicBezTo>
                  <a:cubicBezTo>
                    <a:pt x="4684" y="2994"/>
                    <a:pt x="4613" y="1947"/>
                    <a:pt x="4113" y="1185"/>
                  </a:cubicBezTo>
                  <a:cubicBezTo>
                    <a:pt x="3630" y="455"/>
                    <a:pt x="2799" y="1"/>
                    <a:pt x="1947" y="1"/>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9"/>
            <p:cNvSpPr/>
            <p:nvPr/>
          </p:nvSpPr>
          <p:spPr>
            <a:xfrm>
              <a:off x="7425395" y="1958419"/>
              <a:ext cx="84567" cy="95217"/>
            </a:xfrm>
            <a:custGeom>
              <a:rect b="b" l="l" r="r" t="t"/>
              <a:pathLst>
                <a:path extrusionOk="0" h="5257" w="4669">
                  <a:moveTo>
                    <a:pt x="1932" y="1"/>
                  </a:moveTo>
                  <a:cubicBezTo>
                    <a:pt x="1880" y="1"/>
                    <a:pt x="1828" y="2"/>
                    <a:pt x="1776" y="6"/>
                  </a:cubicBezTo>
                  <a:cubicBezTo>
                    <a:pt x="1466" y="30"/>
                    <a:pt x="1145" y="125"/>
                    <a:pt x="895" y="315"/>
                  </a:cubicBezTo>
                  <a:cubicBezTo>
                    <a:pt x="478" y="661"/>
                    <a:pt x="323" y="1220"/>
                    <a:pt x="228" y="1756"/>
                  </a:cubicBezTo>
                  <a:cubicBezTo>
                    <a:pt x="83" y="2482"/>
                    <a:pt x="1" y="3299"/>
                    <a:pt x="329" y="3930"/>
                  </a:cubicBezTo>
                  <a:lnTo>
                    <a:pt x="329" y="3930"/>
                  </a:lnTo>
                  <a:cubicBezTo>
                    <a:pt x="594" y="4697"/>
                    <a:pt x="1382" y="5246"/>
                    <a:pt x="2181" y="5256"/>
                  </a:cubicBezTo>
                  <a:cubicBezTo>
                    <a:pt x="3074" y="5256"/>
                    <a:pt x="3907" y="4649"/>
                    <a:pt x="4288" y="3828"/>
                  </a:cubicBezTo>
                  <a:cubicBezTo>
                    <a:pt x="4669" y="2994"/>
                    <a:pt x="4598" y="1946"/>
                    <a:pt x="4097" y="1184"/>
                  </a:cubicBezTo>
                  <a:cubicBezTo>
                    <a:pt x="3626" y="455"/>
                    <a:pt x="2785" y="1"/>
                    <a:pt x="1932" y="1"/>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9"/>
            <p:cNvSpPr/>
            <p:nvPr/>
          </p:nvSpPr>
          <p:spPr>
            <a:xfrm>
              <a:off x="6392267" y="1885410"/>
              <a:ext cx="97065" cy="93243"/>
            </a:xfrm>
            <a:custGeom>
              <a:rect b="b" l="l" r="r" t="t"/>
              <a:pathLst>
                <a:path extrusionOk="0" h="5148" w="5359">
                  <a:moveTo>
                    <a:pt x="2619" y="0"/>
                  </a:moveTo>
                  <a:cubicBezTo>
                    <a:pt x="2075" y="0"/>
                    <a:pt x="1525" y="191"/>
                    <a:pt x="1144" y="584"/>
                  </a:cubicBezTo>
                  <a:cubicBezTo>
                    <a:pt x="775" y="989"/>
                    <a:pt x="370" y="1453"/>
                    <a:pt x="215" y="1977"/>
                  </a:cubicBezTo>
                  <a:cubicBezTo>
                    <a:pt x="108" y="2334"/>
                    <a:pt x="1" y="3168"/>
                    <a:pt x="358" y="3811"/>
                  </a:cubicBezTo>
                  <a:cubicBezTo>
                    <a:pt x="814" y="4639"/>
                    <a:pt x="1751" y="5148"/>
                    <a:pt x="2685" y="5148"/>
                  </a:cubicBezTo>
                  <a:cubicBezTo>
                    <a:pt x="2945" y="5148"/>
                    <a:pt x="3205" y="5108"/>
                    <a:pt x="3454" y="5025"/>
                  </a:cubicBezTo>
                  <a:cubicBezTo>
                    <a:pt x="4585" y="4632"/>
                    <a:pt x="5359" y="3370"/>
                    <a:pt x="5168" y="2179"/>
                  </a:cubicBezTo>
                  <a:cubicBezTo>
                    <a:pt x="4990" y="989"/>
                    <a:pt x="3870" y="24"/>
                    <a:pt x="2668" y="1"/>
                  </a:cubicBezTo>
                  <a:cubicBezTo>
                    <a:pt x="2651" y="0"/>
                    <a:pt x="2635" y="0"/>
                    <a:pt x="2619"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9"/>
            <p:cNvSpPr/>
            <p:nvPr/>
          </p:nvSpPr>
          <p:spPr>
            <a:xfrm>
              <a:off x="6614389" y="2271503"/>
              <a:ext cx="48541" cy="69661"/>
            </a:xfrm>
            <a:custGeom>
              <a:rect b="b" l="l" r="r" t="t"/>
              <a:pathLst>
                <a:path extrusionOk="0" h="3846" w="2680">
                  <a:moveTo>
                    <a:pt x="1116" y="0"/>
                  </a:moveTo>
                  <a:cubicBezTo>
                    <a:pt x="910" y="0"/>
                    <a:pt x="709" y="57"/>
                    <a:pt x="536" y="186"/>
                  </a:cubicBezTo>
                  <a:cubicBezTo>
                    <a:pt x="60" y="531"/>
                    <a:pt x="0" y="1210"/>
                    <a:pt x="0" y="1794"/>
                  </a:cubicBezTo>
                  <a:cubicBezTo>
                    <a:pt x="0" y="2020"/>
                    <a:pt x="0" y="1960"/>
                    <a:pt x="48" y="2139"/>
                  </a:cubicBezTo>
                  <a:cubicBezTo>
                    <a:pt x="167" y="2698"/>
                    <a:pt x="393" y="3258"/>
                    <a:pt x="846" y="3603"/>
                  </a:cubicBezTo>
                  <a:cubicBezTo>
                    <a:pt x="1058" y="3760"/>
                    <a:pt x="1331" y="3845"/>
                    <a:pt x="1595" y="3845"/>
                  </a:cubicBezTo>
                  <a:cubicBezTo>
                    <a:pt x="1894" y="3845"/>
                    <a:pt x="2181" y="3736"/>
                    <a:pt x="2358" y="3496"/>
                  </a:cubicBezTo>
                  <a:cubicBezTo>
                    <a:pt x="2536" y="3270"/>
                    <a:pt x="2572" y="2972"/>
                    <a:pt x="2608" y="2698"/>
                  </a:cubicBezTo>
                  <a:cubicBezTo>
                    <a:pt x="2679" y="2008"/>
                    <a:pt x="2679" y="1270"/>
                    <a:pt x="2310" y="686"/>
                  </a:cubicBezTo>
                  <a:cubicBezTo>
                    <a:pt x="2055" y="284"/>
                    <a:pt x="1574" y="0"/>
                    <a:pt x="1116"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9"/>
            <p:cNvSpPr/>
            <p:nvPr/>
          </p:nvSpPr>
          <p:spPr>
            <a:xfrm>
              <a:off x="7130845" y="3250689"/>
              <a:ext cx="65368" cy="69715"/>
            </a:xfrm>
            <a:custGeom>
              <a:rect b="b" l="l" r="r" t="t"/>
              <a:pathLst>
                <a:path extrusionOk="0" h="3849" w="3609">
                  <a:moveTo>
                    <a:pt x="1518" y="0"/>
                  </a:moveTo>
                  <a:cubicBezTo>
                    <a:pt x="1237" y="0"/>
                    <a:pt x="963" y="58"/>
                    <a:pt x="727" y="189"/>
                  </a:cubicBezTo>
                  <a:cubicBezTo>
                    <a:pt x="84" y="535"/>
                    <a:pt x="1" y="1213"/>
                    <a:pt x="1" y="1797"/>
                  </a:cubicBezTo>
                  <a:cubicBezTo>
                    <a:pt x="1" y="2023"/>
                    <a:pt x="1" y="1951"/>
                    <a:pt x="60" y="2142"/>
                  </a:cubicBezTo>
                  <a:cubicBezTo>
                    <a:pt x="227" y="2702"/>
                    <a:pt x="525" y="3261"/>
                    <a:pt x="1132" y="3606"/>
                  </a:cubicBezTo>
                  <a:cubicBezTo>
                    <a:pt x="1417" y="3763"/>
                    <a:pt x="1786" y="3849"/>
                    <a:pt x="2144" y="3849"/>
                  </a:cubicBezTo>
                  <a:cubicBezTo>
                    <a:pt x="2549" y="3849"/>
                    <a:pt x="2940" y="3739"/>
                    <a:pt x="3180" y="3499"/>
                  </a:cubicBezTo>
                  <a:cubicBezTo>
                    <a:pt x="3406" y="3273"/>
                    <a:pt x="3466" y="2975"/>
                    <a:pt x="3513" y="2690"/>
                  </a:cubicBezTo>
                  <a:cubicBezTo>
                    <a:pt x="3608" y="2011"/>
                    <a:pt x="3608" y="1273"/>
                    <a:pt x="3120" y="678"/>
                  </a:cubicBezTo>
                  <a:cubicBezTo>
                    <a:pt x="2777" y="277"/>
                    <a:pt x="2132" y="0"/>
                    <a:pt x="1518"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9"/>
            <p:cNvSpPr/>
            <p:nvPr/>
          </p:nvSpPr>
          <p:spPr>
            <a:xfrm>
              <a:off x="7340669" y="3503134"/>
              <a:ext cx="119923" cy="127711"/>
            </a:xfrm>
            <a:custGeom>
              <a:rect b="b" l="l" r="r" t="t"/>
              <a:pathLst>
                <a:path extrusionOk="0" h="7051" w="6621">
                  <a:moveTo>
                    <a:pt x="2752" y="1"/>
                  </a:moveTo>
                  <a:cubicBezTo>
                    <a:pt x="2242" y="1"/>
                    <a:pt x="1746" y="104"/>
                    <a:pt x="1322" y="336"/>
                  </a:cubicBezTo>
                  <a:cubicBezTo>
                    <a:pt x="155" y="979"/>
                    <a:pt x="1" y="2218"/>
                    <a:pt x="1" y="3301"/>
                  </a:cubicBezTo>
                  <a:cubicBezTo>
                    <a:pt x="1" y="3706"/>
                    <a:pt x="1" y="3587"/>
                    <a:pt x="120" y="3932"/>
                  </a:cubicBezTo>
                  <a:cubicBezTo>
                    <a:pt x="417" y="4944"/>
                    <a:pt x="953" y="5980"/>
                    <a:pt x="2072" y="6599"/>
                  </a:cubicBezTo>
                  <a:cubicBezTo>
                    <a:pt x="2600" y="6891"/>
                    <a:pt x="3280" y="7050"/>
                    <a:pt x="3940" y="7050"/>
                  </a:cubicBezTo>
                  <a:cubicBezTo>
                    <a:pt x="4680" y="7050"/>
                    <a:pt x="5394" y="6849"/>
                    <a:pt x="5835" y="6409"/>
                  </a:cubicBezTo>
                  <a:cubicBezTo>
                    <a:pt x="6251" y="5992"/>
                    <a:pt x="6359" y="5456"/>
                    <a:pt x="6442" y="4944"/>
                  </a:cubicBezTo>
                  <a:cubicBezTo>
                    <a:pt x="6609" y="3682"/>
                    <a:pt x="6620" y="2325"/>
                    <a:pt x="5716" y="1253"/>
                  </a:cubicBezTo>
                  <a:cubicBezTo>
                    <a:pt x="5091" y="514"/>
                    <a:pt x="3888" y="1"/>
                    <a:pt x="2752" y="1"/>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9"/>
            <p:cNvSpPr/>
            <p:nvPr/>
          </p:nvSpPr>
          <p:spPr>
            <a:xfrm>
              <a:off x="7444177" y="3920487"/>
              <a:ext cx="65368" cy="69715"/>
            </a:xfrm>
            <a:custGeom>
              <a:rect b="b" l="l" r="r" t="t"/>
              <a:pathLst>
                <a:path extrusionOk="0" h="3849" w="3609">
                  <a:moveTo>
                    <a:pt x="1508" y="0"/>
                  </a:moveTo>
                  <a:cubicBezTo>
                    <a:pt x="1226" y="0"/>
                    <a:pt x="951" y="58"/>
                    <a:pt x="715" y="189"/>
                  </a:cubicBezTo>
                  <a:cubicBezTo>
                    <a:pt x="84" y="534"/>
                    <a:pt x="1" y="1213"/>
                    <a:pt x="1" y="1796"/>
                  </a:cubicBezTo>
                  <a:cubicBezTo>
                    <a:pt x="1" y="2023"/>
                    <a:pt x="1" y="1951"/>
                    <a:pt x="60" y="2142"/>
                  </a:cubicBezTo>
                  <a:cubicBezTo>
                    <a:pt x="215" y="2689"/>
                    <a:pt x="513" y="3261"/>
                    <a:pt x="1132" y="3606"/>
                  </a:cubicBezTo>
                  <a:cubicBezTo>
                    <a:pt x="1417" y="3763"/>
                    <a:pt x="1786" y="3848"/>
                    <a:pt x="2144" y="3848"/>
                  </a:cubicBezTo>
                  <a:cubicBezTo>
                    <a:pt x="2549" y="3848"/>
                    <a:pt x="2940" y="3739"/>
                    <a:pt x="3180" y="3499"/>
                  </a:cubicBezTo>
                  <a:cubicBezTo>
                    <a:pt x="3406" y="3273"/>
                    <a:pt x="3465" y="2975"/>
                    <a:pt x="3501" y="2689"/>
                  </a:cubicBezTo>
                  <a:cubicBezTo>
                    <a:pt x="3596" y="2011"/>
                    <a:pt x="3608" y="1273"/>
                    <a:pt x="3108" y="677"/>
                  </a:cubicBezTo>
                  <a:cubicBezTo>
                    <a:pt x="2773" y="277"/>
                    <a:pt x="2125" y="0"/>
                    <a:pt x="1508"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9"/>
            <p:cNvSpPr/>
            <p:nvPr/>
          </p:nvSpPr>
          <p:spPr>
            <a:xfrm>
              <a:off x="7163192" y="3920487"/>
              <a:ext cx="65368" cy="69715"/>
            </a:xfrm>
            <a:custGeom>
              <a:rect b="b" l="l" r="r" t="t"/>
              <a:pathLst>
                <a:path extrusionOk="0" h="3849" w="3609">
                  <a:moveTo>
                    <a:pt x="1508" y="0"/>
                  </a:moveTo>
                  <a:cubicBezTo>
                    <a:pt x="1226" y="0"/>
                    <a:pt x="951" y="58"/>
                    <a:pt x="715" y="189"/>
                  </a:cubicBezTo>
                  <a:cubicBezTo>
                    <a:pt x="84" y="534"/>
                    <a:pt x="1" y="1213"/>
                    <a:pt x="1" y="1796"/>
                  </a:cubicBezTo>
                  <a:cubicBezTo>
                    <a:pt x="1" y="2023"/>
                    <a:pt x="1" y="1951"/>
                    <a:pt x="60" y="2142"/>
                  </a:cubicBezTo>
                  <a:cubicBezTo>
                    <a:pt x="215" y="2689"/>
                    <a:pt x="513" y="3261"/>
                    <a:pt x="1132" y="3606"/>
                  </a:cubicBezTo>
                  <a:cubicBezTo>
                    <a:pt x="1417" y="3763"/>
                    <a:pt x="1786" y="3848"/>
                    <a:pt x="2144" y="3848"/>
                  </a:cubicBezTo>
                  <a:cubicBezTo>
                    <a:pt x="2549" y="3848"/>
                    <a:pt x="2940" y="3739"/>
                    <a:pt x="3180" y="3499"/>
                  </a:cubicBezTo>
                  <a:cubicBezTo>
                    <a:pt x="3406" y="3273"/>
                    <a:pt x="3465" y="2975"/>
                    <a:pt x="3501" y="2689"/>
                  </a:cubicBezTo>
                  <a:cubicBezTo>
                    <a:pt x="3596" y="2011"/>
                    <a:pt x="3608" y="1273"/>
                    <a:pt x="3108" y="677"/>
                  </a:cubicBezTo>
                  <a:cubicBezTo>
                    <a:pt x="2773" y="277"/>
                    <a:pt x="2125" y="0"/>
                    <a:pt x="1508"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9"/>
            <p:cNvSpPr/>
            <p:nvPr/>
          </p:nvSpPr>
          <p:spPr>
            <a:xfrm>
              <a:off x="7034020" y="1380539"/>
              <a:ext cx="65368" cy="69661"/>
            </a:xfrm>
            <a:custGeom>
              <a:rect b="b" l="l" r="r" t="t"/>
              <a:pathLst>
                <a:path extrusionOk="0" h="3846" w="3609">
                  <a:moveTo>
                    <a:pt x="1505" y="1"/>
                  </a:moveTo>
                  <a:cubicBezTo>
                    <a:pt x="1229" y="1"/>
                    <a:pt x="959" y="56"/>
                    <a:pt x="727" y="182"/>
                  </a:cubicBezTo>
                  <a:cubicBezTo>
                    <a:pt x="96" y="539"/>
                    <a:pt x="1" y="1206"/>
                    <a:pt x="1" y="1801"/>
                  </a:cubicBezTo>
                  <a:cubicBezTo>
                    <a:pt x="1" y="2015"/>
                    <a:pt x="1" y="1956"/>
                    <a:pt x="72" y="2146"/>
                  </a:cubicBezTo>
                  <a:cubicBezTo>
                    <a:pt x="227" y="2694"/>
                    <a:pt x="525" y="3253"/>
                    <a:pt x="1132" y="3599"/>
                  </a:cubicBezTo>
                  <a:cubicBezTo>
                    <a:pt x="1421" y="3760"/>
                    <a:pt x="1787" y="3846"/>
                    <a:pt x="2143" y="3846"/>
                  </a:cubicBezTo>
                  <a:cubicBezTo>
                    <a:pt x="2550" y="3846"/>
                    <a:pt x="2944" y="3733"/>
                    <a:pt x="3192" y="3492"/>
                  </a:cubicBezTo>
                  <a:cubicBezTo>
                    <a:pt x="3418" y="3265"/>
                    <a:pt x="3478" y="2968"/>
                    <a:pt x="3513" y="2694"/>
                  </a:cubicBezTo>
                  <a:cubicBezTo>
                    <a:pt x="3608" y="2003"/>
                    <a:pt x="3608" y="1265"/>
                    <a:pt x="3120" y="682"/>
                  </a:cubicBezTo>
                  <a:cubicBezTo>
                    <a:pt x="2775" y="279"/>
                    <a:pt x="2123" y="1"/>
                    <a:pt x="1505" y="1"/>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9"/>
            <p:cNvSpPr/>
            <p:nvPr/>
          </p:nvSpPr>
          <p:spPr>
            <a:xfrm>
              <a:off x="7266918" y="2306423"/>
              <a:ext cx="133073" cy="114833"/>
            </a:xfrm>
            <a:custGeom>
              <a:rect b="b" l="l" r="r" t="t"/>
              <a:pathLst>
                <a:path extrusionOk="0" h="6340" w="7347">
                  <a:moveTo>
                    <a:pt x="3771" y="0"/>
                  </a:moveTo>
                  <a:cubicBezTo>
                    <a:pt x="3610" y="0"/>
                    <a:pt x="3448" y="9"/>
                    <a:pt x="3287" y="32"/>
                  </a:cubicBezTo>
                  <a:cubicBezTo>
                    <a:pt x="1322" y="306"/>
                    <a:pt x="1" y="2675"/>
                    <a:pt x="584" y="4533"/>
                  </a:cubicBezTo>
                  <a:cubicBezTo>
                    <a:pt x="727" y="4973"/>
                    <a:pt x="965" y="5307"/>
                    <a:pt x="1263" y="5557"/>
                  </a:cubicBezTo>
                  <a:cubicBezTo>
                    <a:pt x="1798" y="5997"/>
                    <a:pt x="2513" y="6188"/>
                    <a:pt x="3251" y="6295"/>
                  </a:cubicBezTo>
                  <a:cubicBezTo>
                    <a:pt x="3470" y="6324"/>
                    <a:pt x="3695" y="6340"/>
                    <a:pt x="3920" y="6340"/>
                  </a:cubicBezTo>
                  <a:cubicBezTo>
                    <a:pt x="4625" y="6340"/>
                    <a:pt x="5335" y="6180"/>
                    <a:pt x="5894" y="5747"/>
                  </a:cubicBezTo>
                  <a:cubicBezTo>
                    <a:pt x="6787" y="5057"/>
                    <a:pt x="7347" y="3926"/>
                    <a:pt x="7335" y="2794"/>
                  </a:cubicBezTo>
                  <a:cubicBezTo>
                    <a:pt x="7323" y="1556"/>
                    <a:pt x="6525" y="520"/>
                    <a:pt x="5347" y="175"/>
                  </a:cubicBezTo>
                  <a:cubicBezTo>
                    <a:pt x="5085" y="104"/>
                    <a:pt x="4811" y="68"/>
                    <a:pt x="4537" y="44"/>
                  </a:cubicBezTo>
                  <a:cubicBezTo>
                    <a:pt x="4282" y="22"/>
                    <a:pt x="4027" y="0"/>
                    <a:pt x="3771" y="0"/>
                  </a:cubicBez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9"/>
            <p:cNvSpPr/>
            <p:nvPr/>
          </p:nvSpPr>
          <p:spPr>
            <a:xfrm>
              <a:off x="6933536" y="2604237"/>
              <a:ext cx="132855" cy="114869"/>
            </a:xfrm>
            <a:custGeom>
              <a:rect b="b" l="l" r="r" t="t"/>
              <a:pathLst>
                <a:path extrusionOk="0" h="6342" w="7335">
                  <a:moveTo>
                    <a:pt x="3754" y="1"/>
                  </a:moveTo>
                  <a:cubicBezTo>
                    <a:pt x="3598" y="1"/>
                    <a:pt x="3442" y="9"/>
                    <a:pt x="3287" y="32"/>
                  </a:cubicBezTo>
                  <a:cubicBezTo>
                    <a:pt x="1322" y="317"/>
                    <a:pt x="1" y="2687"/>
                    <a:pt x="584" y="4532"/>
                  </a:cubicBezTo>
                  <a:cubicBezTo>
                    <a:pt x="727" y="4985"/>
                    <a:pt x="965" y="5318"/>
                    <a:pt x="1263" y="5568"/>
                  </a:cubicBezTo>
                  <a:cubicBezTo>
                    <a:pt x="1787" y="6009"/>
                    <a:pt x="2513" y="6199"/>
                    <a:pt x="3251" y="6294"/>
                  </a:cubicBezTo>
                  <a:cubicBezTo>
                    <a:pt x="3476" y="6324"/>
                    <a:pt x="3706" y="6341"/>
                    <a:pt x="3936" y="6341"/>
                  </a:cubicBezTo>
                  <a:cubicBezTo>
                    <a:pt x="4633" y="6341"/>
                    <a:pt x="5331" y="6185"/>
                    <a:pt x="5894" y="5747"/>
                  </a:cubicBezTo>
                  <a:cubicBezTo>
                    <a:pt x="6775" y="5056"/>
                    <a:pt x="7335" y="3925"/>
                    <a:pt x="7335" y="2806"/>
                  </a:cubicBezTo>
                  <a:cubicBezTo>
                    <a:pt x="7323" y="1568"/>
                    <a:pt x="6525" y="532"/>
                    <a:pt x="5335" y="187"/>
                  </a:cubicBezTo>
                  <a:cubicBezTo>
                    <a:pt x="5073" y="103"/>
                    <a:pt x="4799" y="79"/>
                    <a:pt x="4537" y="56"/>
                  </a:cubicBezTo>
                  <a:cubicBezTo>
                    <a:pt x="4276" y="26"/>
                    <a:pt x="4015" y="1"/>
                    <a:pt x="3754" y="1"/>
                  </a:cubicBezTo>
                  <a:close/>
                </a:path>
              </a:pathLst>
            </a:custGeom>
            <a:solidFill>
              <a:srgbClr val="B3E8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 name="Google Shape;2439;p79"/>
          <p:cNvGrpSpPr/>
          <p:nvPr/>
        </p:nvGrpSpPr>
        <p:grpSpPr>
          <a:xfrm flipH="1">
            <a:off x="2500950" y="3194966"/>
            <a:ext cx="4142100" cy="1165800"/>
            <a:chOff x="1113700" y="1555250"/>
            <a:chExt cx="4142100" cy="1165800"/>
          </a:xfrm>
        </p:grpSpPr>
        <p:sp>
          <p:nvSpPr>
            <p:cNvPr id="2440" name="Google Shape;2440;p79"/>
            <p:cNvSpPr/>
            <p:nvPr/>
          </p:nvSpPr>
          <p:spPr>
            <a:xfrm>
              <a:off x="1113700" y="1555250"/>
              <a:ext cx="4142100" cy="1165800"/>
            </a:xfrm>
            <a:prstGeom prst="diagStripe">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9"/>
            <p:cNvSpPr/>
            <p:nvPr/>
          </p:nvSpPr>
          <p:spPr>
            <a:xfrm>
              <a:off x="1120200" y="2128854"/>
              <a:ext cx="946375" cy="262775"/>
            </a:xfrm>
            <a:custGeom>
              <a:rect b="b" l="l" r="r" t="t"/>
              <a:pathLst>
                <a:path extrusionOk="0" h="10511" w="37855">
                  <a:moveTo>
                    <a:pt x="0" y="10454"/>
                  </a:moveTo>
                  <a:cubicBezTo>
                    <a:pt x="3737" y="3915"/>
                    <a:pt x="16099" y="-3252"/>
                    <a:pt x="21102" y="2378"/>
                  </a:cubicBezTo>
                  <a:cubicBezTo>
                    <a:pt x="22867" y="4364"/>
                    <a:pt x="22019" y="9240"/>
                    <a:pt x="19539" y="10194"/>
                  </a:cubicBezTo>
                  <a:cubicBezTo>
                    <a:pt x="16995" y="11172"/>
                    <a:pt x="10582" y="9405"/>
                    <a:pt x="11984" y="7068"/>
                  </a:cubicBezTo>
                  <a:cubicBezTo>
                    <a:pt x="15320" y="1508"/>
                    <a:pt x="23811" y="-692"/>
                    <a:pt x="30220" y="294"/>
                  </a:cubicBezTo>
                  <a:cubicBezTo>
                    <a:pt x="32792" y="690"/>
                    <a:pt x="39856" y="3681"/>
                    <a:pt x="37254" y="3681"/>
                  </a:cubicBezTo>
                </a:path>
              </a:pathLst>
            </a:custGeom>
            <a:noFill/>
            <a:ln cap="flat" cmpd="sng" w="19050">
              <a:solidFill>
                <a:schemeClr val="lt2"/>
              </a:solidFill>
              <a:prstDash val="solid"/>
              <a:round/>
              <a:headEnd len="med" w="med" type="none"/>
              <a:tailEnd len="med" w="med" type="none"/>
            </a:ln>
          </p:spPr>
        </p:sp>
        <p:sp>
          <p:nvSpPr>
            <p:cNvPr id="2442" name="Google Shape;2442;p79"/>
            <p:cNvSpPr/>
            <p:nvPr/>
          </p:nvSpPr>
          <p:spPr>
            <a:xfrm>
              <a:off x="2168775" y="1766600"/>
              <a:ext cx="989950" cy="239225"/>
            </a:xfrm>
            <a:custGeom>
              <a:rect b="b" l="l" r="r" t="t"/>
              <a:pathLst>
                <a:path extrusionOk="0" h="9569" w="39598">
                  <a:moveTo>
                    <a:pt x="0" y="3322"/>
                  </a:moveTo>
                  <a:cubicBezTo>
                    <a:pt x="1371" y="11561"/>
                    <a:pt x="28744" y="9230"/>
                    <a:pt x="25009" y="1759"/>
                  </a:cubicBezTo>
                  <a:cubicBezTo>
                    <a:pt x="23688" y="-883"/>
                    <a:pt x="18074" y="-223"/>
                    <a:pt x="16152" y="2019"/>
                  </a:cubicBezTo>
                  <a:cubicBezTo>
                    <a:pt x="15016" y="3344"/>
                    <a:pt x="15310" y="6139"/>
                    <a:pt x="16673" y="7229"/>
                  </a:cubicBezTo>
                  <a:cubicBezTo>
                    <a:pt x="22841" y="12163"/>
                    <a:pt x="37095" y="8729"/>
                    <a:pt x="39598" y="1238"/>
                  </a:cubicBezTo>
                </a:path>
              </a:pathLst>
            </a:custGeom>
            <a:noFill/>
            <a:ln cap="flat" cmpd="sng" w="19050">
              <a:solidFill>
                <a:schemeClr val="lt2"/>
              </a:solidFill>
              <a:prstDash val="solid"/>
              <a:round/>
              <a:headEnd len="med" w="med" type="none"/>
              <a:tailEnd len="med" w="med" type="none"/>
            </a:ln>
          </p:spPr>
        </p:sp>
        <p:sp>
          <p:nvSpPr>
            <p:cNvPr id="2443" name="Google Shape;2443;p79"/>
            <p:cNvSpPr/>
            <p:nvPr/>
          </p:nvSpPr>
          <p:spPr>
            <a:xfrm>
              <a:off x="3504522" y="1650653"/>
              <a:ext cx="852550" cy="381350"/>
            </a:xfrm>
            <a:custGeom>
              <a:rect b="b" l="l" r="r" t="t"/>
              <a:pathLst>
                <a:path extrusionOk="0" h="15254" w="34102">
                  <a:moveTo>
                    <a:pt x="1538" y="15254"/>
                  </a:moveTo>
                  <a:cubicBezTo>
                    <a:pt x="2153" y="12170"/>
                    <a:pt x="-1192" y="8530"/>
                    <a:pt x="496" y="5876"/>
                  </a:cubicBezTo>
                  <a:cubicBezTo>
                    <a:pt x="3462" y="1213"/>
                    <a:pt x="12999" y="-376"/>
                    <a:pt x="16908" y="3531"/>
                  </a:cubicBezTo>
                  <a:cubicBezTo>
                    <a:pt x="17743" y="4366"/>
                    <a:pt x="18478" y="5861"/>
                    <a:pt x="17950" y="6918"/>
                  </a:cubicBezTo>
                  <a:cubicBezTo>
                    <a:pt x="16551" y="9719"/>
                    <a:pt x="8961" y="10546"/>
                    <a:pt x="8572" y="7439"/>
                  </a:cubicBezTo>
                  <a:cubicBezTo>
                    <a:pt x="7499" y="-1131"/>
                    <a:pt x="26917" y="-1783"/>
                    <a:pt x="34102" y="3010"/>
                  </a:cubicBezTo>
                </a:path>
              </a:pathLst>
            </a:custGeom>
            <a:noFill/>
            <a:ln cap="flat" cmpd="sng" w="19050">
              <a:solidFill>
                <a:schemeClr val="lt2"/>
              </a:solidFill>
              <a:prstDash val="solid"/>
              <a:round/>
              <a:headEnd len="med" w="med" type="none"/>
              <a:tailEnd len="med" w="med" type="none"/>
            </a:ln>
          </p:spPr>
        </p:sp>
        <p:sp>
          <p:nvSpPr>
            <p:cNvPr id="2444" name="Google Shape;2444;p79"/>
            <p:cNvSpPr/>
            <p:nvPr/>
          </p:nvSpPr>
          <p:spPr>
            <a:xfrm>
              <a:off x="2233617" y="2128847"/>
              <a:ext cx="117515" cy="131421"/>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9"/>
            <p:cNvSpPr/>
            <p:nvPr/>
          </p:nvSpPr>
          <p:spPr>
            <a:xfrm>
              <a:off x="3272867" y="1650647"/>
              <a:ext cx="117515" cy="131421"/>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9" name="Shape 2449"/>
        <p:cNvGrpSpPr/>
        <p:nvPr/>
      </p:nvGrpSpPr>
      <p:grpSpPr>
        <a:xfrm>
          <a:off x="0" y="0"/>
          <a:ext cx="0" cy="0"/>
          <a:chOff x="0" y="0"/>
          <a:chExt cx="0" cy="0"/>
        </a:xfrm>
      </p:grpSpPr>
      <p:sp>
        <p:nvSpPr>
          <p:cNvPr id="2450" name="Google Shape;2450;p80"/>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 II</a:t>
            </a:r>
            <a:endParaRPr/>
          </a:p>
        </p:txBody>
      </p:sp>
      <p:grpSp>
        <p:nvGrpSpPr>
          <p:cNvPr id="2451" name="Google Shape;2451;p80"/>
          <p:cNvGrpSpPr/>
          <p:nvPr/>
        </p:nvGrpSpPr>
        <p:grpSpPr>
          <a:xfrm>
            <a:off x="2577725" y="3407694"/>
            <a:ext cx="877800" cy="581600"/>
            <a:chOff x="2697550" y="3504350"/>
            <a:chExt cx="877800" cy="581600"/>
          </a:xfrm>
        </p:grpSpPr>
        <p:sp>
          <p:nvSpPr>
            <p:cNvPr id="2452" name="Google Shape;2452;p80"/>
            <p:cNvSpPr/>
            <p:nvPr/>
          </p:nvSpPr>
          <p:spPr>
            <a:xfrm>
              <a:off x="2701100" y="3560850"/>
              <a:ext cx="872150" cy="345550"/>
            </a:xfrm>
            <a:custGeom>
              <a:rect b="b" l="l" r="r" t="t"/>
              <a:pathLst>
                <a:path extrusionOk="0" h="13822" w="34886">
                  <a:moveTo>
                    <a:pt x="34427" y="0"/>
                  </a:moveTo>
                  <a:cubicBezTo>
                    <a:pt x="34360" y="0"/>
                    <a:pt x="34292" y="20"/>
                    <a:pt x="34231" y="65"/>
                  </a:cubicBezTo>
                  <a:cubicBezTo>
                    <a:pt x="33874" y="315"/>
                    <a:pt x="33481" y="470"/>
                    <a:pt x="33088" y="636"/>
                  </a:cubicBezTo>
                  <a:cubicBezTo>
                    <a:pt x="31041" y="1446"/>
                    <a:pt x="29112" y="2494"/>
                    <a:pt x="27112" y="3411"/>
                  </a:cubicBezTo>
                  <a:cubicBezTo>
                    <a:pt x="21718" y="5887"/>
                    <a:pt x="16182" y="8030"/>
                    <a:pt x="10514" y="9780"/>
                  </a:cubicBezTo>
                  <a:cubicBezTo>
                    <a:pt x="7157" y="10804"/>
                    <a:pt x="3775" y="11697"/>
                    <a:pt x="346" y="12424"/>
                  </a:cubicBezTo>
                  <a:cubicBezTo>
                    <a:pt x="156" y="12459"/>
                    <a:pt x="1" y="12590"/>
                    <a:pt x="13" y="12805"/>
                  </a:cubicBezTo>
                  <a:cubicBezTo>
                    <a:pt x="35" y="12957"/>
                    <a:pt x="187" y="13130"/>
                    <a:pt x="359" y="13130"/>
                  </a:cubicBezTo>
                  <a:cubicBezTo>
                    <a:pt x="374" y="13130"/>
                    <a:pt x="390" y="13129"/>
                    <a:pt x="406" y="13126"/>
                  </a:cubicBezTo>
                  <a:cubicBezTo>
                    <a:pt x="442" y="13114"/>
                    <a:pt x="465" y="13114"/>
                    <a:pt x="501" y="13102"/>
                  </a:cubicBezTo>
                  <a:cubicBezTo>
                    <a:pt x="1549" y="13174"/>
                    <a:pt x="2525" y="13578"/>
                    <a:pt x="3549" y="13674"/>
                  </a:cubicBezTo>
                  <a:cubicBezTo>
                    <a:pt x="4611" y="13767"/>
                    <a:pt x="5687" y="13821"/>
                    <a:pt x="6764" y="13821"/>
                  </a:cubicBezTo>
                  <a:cubicBezTo>
                    <a:pt x="8307" y="13821"/>
                    <a:pt x="9852" y="13709"/>
                    <a:pt x="11360" y="13436"/>
                  </a:cubicBezTo>
                  <a:cubicBezTo>
                    <a:pt x="13681" y="13007"/>
                    <a:pt x="15896" y="12150"/>
                    <a:pt x="18098" y="11328"/>
                  </a:cubicBezTo>
                  <a:cubicBezTo>
                    <a:pt x="22349" y="9757"/>
                    <a:pt x="26766" y="8173"/>
                    <a:pt x="30445" y="5447"/>
                  </a:cubicBezTo>
                  <a:cubicBezTo>
                    <a:pt x="32207" y="4113"/>
                    <a:pt x="33743" y="2470"/>
                    <a:pt x="34755" y="494"/>
                  </a:cubicBezTo>
                  <a:cubicBezTo>
                    <a:pt x="34885" y="243"/>
                    <a:pt x="34661" y="0"/>
                    <a:pt x="34427"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0"/>
            <p:cNvSpPr/>
            <p:nvPr/>
          </p:nvSpPr>
          <p:spPr>
            <a:xfrm>
              <a:off x="3004125" y="3504350"/>
              <a:ext cx="446150" cy="438550"/>
            </a:xfrm>
            <a:custGeom>
              <a:rect b="b" l="l" r="r" t="t"/>
              <a:pathLst>
                <a:path extrusionOk="0" h="17542" w="17846">
                  <a:moveTo>
                    <a:pt x="2998" y="0"/>
                  </a:moveTo>
                  <a:cubicBezTo>
                    <a:pt x="2962" y="0"/>
                    <a:pt x="2935" y="9"/>
                    <a:pt x="2918" y="27"/>
                  </a:cubicBezTo>
                  <a:cubicBezTo>
                    <a:pt x="1227" y="1730"/>
                    <a:pt x="1" y="12767"/>
                    <a:pt x="132" y="17541"/>
                  </a:cubicBezTo>
                  <a:lnTo>
                    <a:pt x="17300" y="12314"/>
                  </a:lnTo>
                  <a:cubicBezTo>
                    <a:pt x="17845" y="11804"/>
                    <a:pt x="4320" y="0"/>
                    <a:pt x="2998" y="0"/>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0"/>
            <p:cNvSpPr/>
            <p:nvPr/>
          </p:nvSpPr>
          <p:spPr>
            <a:xfrm>
              <a:off x="2697550" y="3560950"/>
              <a:ext cx="877800" cy="525000"/>
            </a:xfrm>
            <a:custGeom>
              <a:rect b="b" l="l" r="r" t="t"/>
              <a:pathLst>
                <a:path extrusionOk="0" h="21000" w="35112">
                  <a:moveTo>
                    <a:pt x="34665" y="0"/>
                  </a:moveTo>
                  <a:cubicBezTo>
                    <a:pt x="34655" y="0"/>
                    <a:pt x="34645" y="1"/>
                    <a:pt x="34635" y="1"/>
                  </a:cubicBezTo>
                  <a:lnTo>
                    <a:pt x="34635" y="13"/>
                  </a:lnTo>
                  <a:cubicBezTo>
                    <a:pt x="34052" y="37"/>
                    <a:pt x="33064" y="1002"/>
                    <a:pt x="32814" y="1204"/>
                  </a:cubicBezTo>
                  <a:cubicBezTo>
                    <a:pt x="32171" y="1704"/>
                    <a:pt x="31528" y="2192"/>
                    <a:pt x="30885" y="2680"/>
                  </a:cubicBezTo>
                  <a:cubicBezTo>
                    <a:pt x="29623" y="3621"/>
                    <a:pt x="28349" y="4526"/>
                    <a:pt x="27039" y="5419"/>
                  </a:cubicBezTo>
                  <a:cubicBezTo>
                    <a:pt x="23384" y="7895"/>
                    <a:pt x="19253" y="11122"/>
                    <a:pt x="14704" y="11515"/>
                  </a:cubicBezTo>
                  <a:cubicBezTo>
                    <a:pt x="13133" y="11646"/>
                    <a:pt x="11561" y="11920"/>
                    <a:pt x="9978" y="12074"/>
                  </a:cubicBezTo>
                  <a:cubicBezTo>
                    <a:pt x="7328" y="12337"/>
                    <a:pt x="4662" y="12505"/>
                    <a:pt x="1994" y="12505"/>
                  </a:cubicBezTo>
                  <a:cubicBezTo>
                    <a:pt x="1401" y="12505"/>
                    <a:pt x="808" y="12496"/>
                    <a:pt x="214" y="12479"/>
                  </a:cubicBezTo>
                  <a:cubicBezTo>
                    <a:pt x="72" y="12479"/>
                    <a:pt x="0" y="12634"/>
                    <a:pt x="24" y="12753"/>
                  </a:cubicBezTo>
                  <a:cubicBezTo>
                    <a:pt x="24" y="12812"/>
                    <a:pt x="36" y="12872"/>
                    <a:pt x="95" y="12920"/>
                  </a:cubicBezTo>
                  <a:cubicBezTo>
                    <a:pt x="1715" y="14265"/>
                    <a:pt x="3441" y="15575"/>
                    <a:pt x="5120" y="16873"/>
                  </a:cubicBezTo>
                  <a:cubicBezTo>
                    <a:pt x="6001" y="17551"/>
                    <a:pt x="6870" y="18230"/>
                    <a:pt x="7739" y="18932"/>
                  </a:cubicBezTo>
                  <a:cubicBezTo>
                    <a:pt x="8537" y="19575"/>
                    <a:pt x="9251" y="20325"/>
                    <a:pt x="10085" y="20933"/>
                  </a:cubicBezTo>
                  <a:cubicBezTo>
                    <a:pt x="10134" y="20974"/>
                    <a:pt x="10183" y="20986"/>
                    <a:pt x="10233" y="20986"/>
                  </a:cubicBezTo>
                  <a:cubicBezTo>
                    <a:pt x="10255" y="20986"/>
                    <a:pt x="10277" y="20984"/>
                    <a:pt x="10299" y="20980"/>
                  </a:cubicBezTo>
                  <a:cubicBezTo>
                    <a:pt x="10320" y="20994"/>
                    <a:pt x="10345" y="21000"/>
                    <a:pt x="10372" y="21000"/>
                  </a:cubicBezTo>
                  <a:cubicBezTo>
                    <a:pt x="10391" y="21000"/>
                    <a:pt x="10410" y="20997"/>
                    <a:pt x="10430" y="20992"/>
                  </a:cubicBezTo>
                  <a:cubicBezTo>
                    <a:pt x="12692" y="20504"/>
                    <a:pt x="14883" y="19528"/>
                    <a:pt x="17038" y="18730"/>
                  </a:cubicBezTo>
                  <a:cubicBezTo>
                    <a:pt x="19360" y="17873"/>
                    <a:pt x="21669" y="16992"/>
                    <a:pt x="23967" y="16075"/>
                  </a:cubicBezTo>
                  <a:cubicBezTo>
                    <a:pt x="25587" y="15432"/>
                    <a:pt x="27265" y="15003"/>
                    <a:pt x="28920" y="14479"/>
                  </a:cubicBezTo>
                  <a:cubicBezTo>
                    <a:pt x="30432" y="14003"/>
                    <a:pt x="32230" y="13622"/>
                    <a:pt x="32730" y="11920"/>
                  </a:cubicBezTo>
                  <a:cubicBezTo>
                    <a:pt x="33480" y="9348"/>
                    <a:pt x="33731" y="6597"/>
                    <a:pt x="34254" y="3966"/>
                  </a:cubicBezTo>
                  <a:cubicBezTo>
                    <a:pt x="34397" y="3299"/>
                    <a:pt x="34528" y="2621"/>
                    <a:pt x="34659" y="1954"/>
                  </a:cubicBezTo>
                  <a:cubicBezTo>
                    <a:pt x="34766" y="1478"/>
                    <a:pt x="35112" y="882"/>
                    <a:pt x="35028" y="394"/>
                  </a:cubicBezTo>
                  <a:cubicBezTo>
                    <a:pt x="34983" y="111"/>
                    <a:pt x="34852" y="0"/>
                    <a:pt x="34665"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 name="Google Shape;2455;p80"/>
          <p:cNvGrpSpPr/>
          <p:nvPr/>
        </p:nvGrpSpPr>
        <p:grpSpPr>
          <a:xfrm>
            <a:off x="1061650" y="3325294"/>
            <a:ext cx="889125" cy="746400"/>
            <a:chOff x="1017800" y="3617275"/>
            <a:chExt cx="889125" cy="746400"/>
          </a:xfrm>
        </p:grpSpPr>
        <p:sp>
          <p:nvSpPr>
            <p:cNvPr id="2456" name="Google Shape;2456;p80"/>
            <p:cNvSpPr/>
            <p:nvPr/>
          </p:nvSpPr>
          <p:spPr>
            <a:xfrm>
              <a:off x="1017800" y="3617275"/>
              <a:ext cx="889125" cy="746400"/>
            </a:xfrm>
            <a:custGeom>
              <a:rect b="b" l="l" r="r" t="t"/>
              <a:pathLst>
                <a:path extrusionOk="0" h="29856" w="35565">
                  <a:moveTo>
                    <a:pt x="18363" y="0"/>
                  </a:moveTo>
                  <a:cubicBezTo>
                    <a:pt x="16835" y="0"/>
                    <a:pt x="15273" y="211"/>
                    <a:pt x="13717" y="650"/>
                  </a:cubicBezTo>
                  <a:cubicBezTo>
                    <a:pt x="5263" y="3031"/>
                    <a:pt x="1" y="10639"/>
                    <a:pt x="2394" y="19093"/>
                  </a:cubicBezTo>
                  <a:cubicBezTo>
                    <a:pt x="4318" y="25924"/>
                    <a:pt x="9882" y="29856"/>
                    <a:pt x="16408" y="29856"/>
                  </a:cubicBezTo>
                  <a:cubicBezTo>
                    <a:pt x="17957" y="29856"/>
                    <a:pt x="19560" y="29634"/>
                    <a:pt x="21182" y="29177"/>
                  </a:cubicBezTo>
                  <a:cubicBezTo>
                    <a:pt x="29647" y="26784"/>
                    <a:pt x="35565" y="19509"/>
                    <a:pt x="33171" y="11044"/>
                  </a:cubicBezTo>
                  <a:cubicBezTo>
                    <a:pt x="31229" y="4147"/>
                    <a:pt x="25133" y="0"/>
                    <a:pt x="18363"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0"/>
            <p:cNvSpPr/>
            <p:nvPr/>
          </p:nvSpPr>
          <p:spPr>
            <a:xfrm>
              <a:off x="1073475" y="3630225"/>
              <a:ext cx="761125" cy="728100"/>
            </a:xfrm>
            <a:custGeom>
              <a:rect b="b" l="l" r="r" t="t"/>
              <a:pathLst>
                <a:path extrusionOk="0" h="29124" w="30445">
                  <a:moveTo>
                    <a:pt x="11978" y="1"/>
                  </a:moveTo>
                  <a:cubicBezTo>
                    <a:pt x="11811" y="49"/>
                    <a:pt x="11644" y="84"/>
                    <a:pt x="11478" y="132"/>
                  </a:cubicBezTo>
                  <a:cubicBezTo>
                    <a:pt x="11287" y="191"/>
                    <a:pt x="11097" y="251"/>
                    <a:pt x="10906" y="311"/>
                  </a:cubicBezTo>
                  <a:cubicBezTo>
                    <a:pt x="12525" y="5430"/>
                    <a:pt x="14145" y="10550"/>
                    <a:pt x="15764" y="15670"/>
                  </a:cubicBezTo>
                  <a:cubicBezTo>
                    <a:pt x="14442" y="16051"/>
                    <a:pt x="13097" y="16408"/>
                    <a:pt x="11763" y="16729"/>
                  </a:cubicBezTo>
                  <a:cubicBezTo>
                    <a:pt x="11216" y="16860"/>
                    <a:pt x="10680" y="16979"/>
                    <a:pt x="10144" y="17098"/>
                  </a:cubicBezTo>
                  <a:cubicBezTo>
                    <a:pt x="10037" y="16765"/>
                    <a:pt x="9930" y="16432"/>
                    <a:pt x="9823" y="16098"/>
                  </a:cubicBezTo>
                  <a:cubicBezTo>
                    <a:pt x="8465" y="12014"/>
                    <a:pt x="6537" y="7907"/>
                    <a:pt x="3429" y="4918"/>
                  </a:cubicBezTo>
                  <a:cubicBezTo>
                    <a:pt x="3179" y="5192"/>
                    <a:pt x="2929" y="5478"/>
                    <a:pt x="2703" y="5764"/>
                  </a:cubicBezTo>
                  <a:cubicBezTo>
                    <a:pt x="5644" y="8609"/>
                    <a:pt x="7465" y="12514"/>
                    <a:pt x="8751" y="16408"/>
                  </a:cubicBezTo>
                  <a:cubicBezTo>
                    <a:pt x="8846" y="16705"/>
                    <a:pt x="8954" y="17015"/>
                    <a:pt x="9049" y="17325"/>
                  </a:cubicBezTo>
                  <a:cubicBezTo>
                    <a:pt x="7513" y="17634"/>
                    <a:pt x="5977" y="17872"/>
                    <a:pt x="4417" y="17991"/>
                  </a:cubicBezTo>
                  <a:cubicBezTo>
                    <a:pt x="3713" y="18048"/>
                    <a:pt x="3008" y="18078"/>
                    <a:pt x="2305" y="18078"/>
                  </a:cubicBezTo>
                  <a:cubicBezTo>
                    <a:pt x="1534" y="18078"/>
                    <a:pt x="766" y="18042"/>
                    <a:pt x="0" y="17967"/>
                  </a:cubicBezTo>
                  <a:lnTo>
                    <a:pt x="0" y="17967"/>
                  </a:lnTo>
                  <a:cubicBezTo>
                    <a:pt x="48" y="18170"/>
                    <a:pt x="95" y="18372"/>
                    <a:pt x="155" y="18575"/>
                  </a:cubicBezTo>
                  <a:cubicBezTo>
                    <a:pt x="214" y="18753"/>
                    <a:pt x="262" y="18932"/>
                    <a:pt x="322" y="19110"/>
                  </a:cubicBezTo>
                  <a:cubicBezTo>
                    <a:pt x="965" y="19161"/>
                    <a:pt x="1611" y="19185"/>
                    <a:pt x="2258" y="19185"/>
                  </a:cubicBezTo>
                  <a:cubicBezTo>
                    <a:pt x="4638" y="19185"/>
                    <a:pt x="7030" y="18864"/>
                    <a:pt x="9370" y="18396"/>
                  </a:cubicBezTo>
                  <a:cubicBezTo>
                    <a:pt x="10370" y="21801"/>
                    <a:pt x="11025" y="25421"/>
                    <a:pt x="10525" y="28897"/>
                  </a:cubicBezTo>
                  <a:cubicBezTo>
                    <a:pt x="10882" y="28993"/>
                    <a:pt x="11240" y="29064"/>
                    <a:pt x="11597" y="29124"/>
                  </a:cubicBezTo>
                  <a:cubicBezTo>
                    <a:pt x="12133" y="25492"/>
                    <a:pt x="11490" y="21742"/>
                    <a:pt x="10466" y="18170"/>
                  </a:cubicBezTo>
                  <a:lnTo>
                    <a:pt x="11001" y="18051"/>
                  </a:lnTo>
                  <a:cubicBezTo>
                    <a:pt x="12704" y="17658"/>
                    <a:pt x="14419" y="17241"/>
                    <a:pt x="16109" y="16741"/>
                  </a:cubicBezTo>
                  <a:cubicBezTo>
                    <a:pt x="17336" y="20634"/>
                    <a:pt x="18574" y="24516"/>
                    <a:pt x="19800" y="28397"/>
                  </a:cubicBezTo>
                  <a:cubicBezTo>
                    <a:pt x="20157" y="28278"/>
                    <a:pt x="20503" y="28159"/>
                    <a:pt x="20848" y="28016"/>
                  </a:cubicBezTo>
                  <a:cubicBezTo>
                    <a:pt x="19622" y="24159"/>
                    <a:pt x="18395" y="20289"/>
                    <a:pt x="17169" y="16420"/>
                  </a:cubicBezTo>
                  <a:cubicBezTo>
                    <a:pt x="18991" y="15860"/>
                    <a:pt x="20776" y="15193"/>
                    <a:pt x="22503" y="14407"/>
                  </a:cubicBezTo>
                  <a:cubicBezTo>
                    <a:pt x="23479" y="17836"/>
                    <a:pt x="24896" y="21146"/>
                    <a:pt x="26718" y="24230"/>
                  </a:cubicBezTo>
                  <a:cubicBezTo>
                    <a:pt x="26741" y="24278"/>
                    <a:pt x="26777" y="24325"/>
                    <a:pt x="26801" y="24373"/>
                  </a:cubicBezTo>
                  <a:cubicBezTo>
                    <a:pt x="27087" y="24111"/>
                    <a:pt x="27361" y="23837"/>
                    <a:pt x="27623" y="23563"/>
                  </a:cubicBezTo>
                  <a:cubicBezTo>
                    <a:pt x="25849" y="20539"/>
                    <a:pt x="24467" y="17289"/>
                    <a:pt x="23503" y="13919"/>
                  </a:cubicBezTo>
                  <a:cubicBezTo>
                    <a:pt x="24586" y="13372"/>
                    <a:pt x="25634" y="12776"/>
                    <a:pt x="26646" y="12110"/>
                  </a:cubicBezTo>
                  <a:cubicBezTo>
                    <a:pt x="28015" y="11205"/>
                    <a:pt x="29289" y="10169"/>
                    <a:pt x="30432" y="9014"/>
                  </a:cubicBezTo>
                  <a:lnTo>
                    <a:pt x="30444" y="9026"/>
                  </a:lnTo>
                  <a:cubicBezTo>
                    <a:pt x="30290" y="8645"/>
                    <a:pt x="30135" y="8288"/>
                    <a:pt x="29956" y="7931"/>
                  </a:cubicBezTo>
                  <a:cubicBezTo>
                    <a:pt x="28027" y="9943"/>
                    <a:pt x="25706" y="11538"/>
                    <a:pt x="23217" y="12812"/>
                  </a:cubicBezTo>
                  <a:cubicBezTo>
                    <a:pt x="22503" y="10050"/>
                    <a:pt x="22086" y="7204"/>
                    <a:pt x="21967" y="4347"/>
                  </a:cubicBezTo>
                  <a:cubicBezTo>
                    <a:pt x="21908" y="3085"/>
                    <a:pt x="21919" y="1835"/>
                    <a:pt x="21991" y="584"/>
                  </a:cubicBezTo>
                  <a:cubicBezTo>
                    <a:pt x="21634" y="441"/>
                    <a:pt x="21265" y="311"/>
                    <a:pt x="20907" y="203"/>
                  </a:cubicBezTo>
                  <a:lnTo>
                    <a:pt x="20907" y="203"/>
                  </a:lnTo>
                  <a:cubicBezTo>
                    <a:pt x="20645" y="4609"/>
                    <a:pt x="21086" y="9038"/>
                    <a:pt x="22193" y="13312"/>
                  </a:cubicBezTo>
                  <a:cubicBezTo>
                    <a:pt x="21300" y="13729"/>
                    <a:pt x="20384" y="14110"/>
                    <a:pt x="19467" y="14455"/>
                  </a:cubicBezTo>
                  <a:cubicBezTo>
                    <a:pt x="18598" y="14777"/>
                    <a:pt x="17717" y="15074"/>
                    <a:pt x="16835" y="15348"/>
                  </a:cubicBezTo>
                  <a:cubicBezTo>
                    <a:pt x="15216" y="10228"/>
                    <a:pt x="13597" y="5121"/>
                    <a:pt x="119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 name="Google Shape;2458;p80"/>
          <p:cNvGrpSpPr/>
          <p:nvPr/>
        </p:nvGrpSpPr>
        <p:grpSpPr>
          <a:xfrm>
            <a:off x="1688938" y="1977388"/>
            <a:ext cx="714675" cy="590900"/>
            <a:chOff x="1665850" y="2709100"/>
            <a:chExt cx="714675" cy="590900"/>
          </a:xfrm>
        </p:grpSpPr>
        <p:sp>
          <p:nvSpPr>
            <p:cNvPr id="2459" name="Google Shape;2459;p80"/>
            <p:cNvSpPr/>
            <p:nvPr/>
          </p:nvSpPr>
          <p:spPr>
            <a:xfrm>
              <a:off x="1665850" y="2766950"/>
              <a:ext cx="674200" cy="533050"/>
            </a:xfrm>
            <a:custGeom>
              <a:rect b="b" l="l" r="r" t="t"/>
              <a:pathLst>
                <a:path extrusionOk="0" h="21322" w="26968">
                  <a:moveTo>
                    <a:pt x="9141" y="1"/>
                  </a:moveTo>
                  <a:cubicBezTo>
                    <a:pt x="6977" y="1"/>
                    <a:pt x="5097" y="1040"/>
                    <a:pt x="3751" y="3276"/>
                  </a:cubicBezTo>
                  <a:cubicBezTo>
                    <a:pt x="929" y="7932"/>
                    <a:pt x="0" y="14313"/>
                    <a:pt x="7823" y="19040"/>
                  </a:cubicBezTo>
                  <a:cubicBezTo>
                    <a:pt x="10510" y="20662"/>
                    <a:pt x="12822" y="21321"/>
                    <a:pt x="14818" y="21321"/>
                  </a:cubicBezTo>
                  <a:cubicBezTo>
                    <a:pt x="19312" y="21321"/>
                    <a:pt x="22200" y="17978"/>
                    <a:pt x="24146" y="14754"/>
                  </a:cubicBezTo>
                  <a:cubicBezTo>
                    <a:pt x="26968" y="10087"/>
                    <a:pt x="23527" y="5300"/>
                    <a:pt x="16883" y="3479"/>
                  </a:cubicBezTo>
                  <a:cubicBezTo>
                    <a:pt x="14180" y="1228"/>
                    <a:pt x="11492" y="1"/>
                    <a:pt x="9141" y="1"/>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0"/>
            <p:cNvSpPr/>
            <p:nvPr/>
          </p:nvSpPr>
          <p:spPr>
            <a:xfrm>
              <a:off x="2059350" y="2709100"/>
              <a:ext cx="321175" cy="180700"/>
            </a:xfrm>
            <a:custGeom>
              <a:rect b="b" l="l" r="r" t="t"/>
              <a:pathLst>
                <a:path extrusionOk="0" h="7228" w="12847">
                  <a:moveTo>
                    <a:pt x="11865" y="1"/>
                  </a:moveTo>
                  <a:cubicBezTo>
                    <a:pt x="11839" y="1"/>
                    <a:pt x="11813" y="2"/>
                    <a:pt x="11787" y="6"/>
                  </a:cubicBezTo>
                  <a:cubicBezTo>
                    <a:pt x="7406" y="828"/>
                    <a:pt x="3501" y="2876"/>
                    <a:pt x="179" y="6424"/>
                  </a:cubicBezTo>
                  <a:cubicBezTo>
                    <a:pt x="0" y="6614"/>
                    <a:pt x="12" y="6912"/>
                    <a:pt x="203" y="7091"/>
                  </a:cubicBezTo>
                  <a:cubicBezTo>
                    <a:pt x="295" y="7183"/>
                    <a:pt x="415" y="7228"/>
                    <a:pt x="536" y="7228"/>
                  </a:cubicBezTo>
                  <a:cubicBezTo>
                    <a:pt x="665" y="7228"/>
                    <a:pt x="795" y="7177"/>
                    <a:pt x="893" y="7079"/>
                  </a:cubicBezTo>
                  <a:cubicBezTo>
                    <a:pt x="3792" y="4035"/>
                    <a:pt x="7097" y="3017"/>
                    <a:pt x="11416" y="3017"/>
                  </a:cubicBezTo>
                  <a:cubicBezTo>
                    <a:pt x="11710" y="3017"/>
                    <a:pt x="12008" y="3021"/>
                    <a:pt x="12311" y="3031"/>
                  </a:cubicBezTo>
                  <a:cubicBezTo>
                    <a:pt x="12318" y="3031"/>
                    <a:pt x="12325" y="3031"/>
                    <a:pt x="12332" y="3031"/>
                  </a:cubicBezTo>
                  <a:cubicBezTo>
                    <a:pt x="12620" y="3031"/>
                    <a:pt x="12846" y="2786"/>
                    <a:pt x="12811" y="2507"/>
                  </a:cubicBezTo>
                  <a:cubicBezTo>
                    <a:pt x="12740" y="1792"/>
                    <a:pt x="12585" y="1066"/>
                    <a:pt x="12335" y="328"/>
                  </a:cubicBezTo>
                  <a:cubicBezTo>
                    <a:pt x="12261" y="126"/>
                    <a:pt x="12073" y="1"/>
                    <a:pt x="11865"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1" name="Google Shape;2461;p80"/>
          <p:cNvGrpSpPr/>
          <p:nvPr/>
        </p:nvGrpSpPr>
        <p:grpSpPr>
          <a:xfrm>
            <a:off x="5784600" y="3249106"/>
            <a:ext cx="482825" cy="898775"/>
            <a:chOff x="7121375" y="1494200"/>
            <a:chExt cx="482825" cy="898775"/>
          </a:xfrm>
        </p:grpSpPr>
        <p:sp>
          <p:nvSpPr>
            <p:cNvPr id="2462" name="Google Shape;2462;p80"/>
            <p:cNvSpPr/>
            <p:nvPr/>
          </p:nvSpPr>
          <p:spPr>
            <a:xfrm>
              <a:off x="7271400" y="1827700"/>
              <a:ext cx="332800" cy="565275"/>
            </a:xfrm>
            <a:custGeom>
              <a:rect b="b" l="l" r="r" t="t"/>
              <a:pathLst>
                <a:path extrusionOk="0" h="22611" w="13312">
                  <a:moveTo>
                    <a:pt x="4120" y="0"/>
                  </a:moveTo>
                  <a:lnTo>
                    <a:pt x="1" y="1715"/>
                  </a:lnTo>
                  <a:cubicBezTo>
                    <a:pt x="2763" y="9811"/>
                    <a:pt x="5525" y="17502"/>
                    <a:pt x="8311" y="21705"/>
                  </a:cubicBezTo>
                  <a:cubicBezTo>
                    <a:pt x="8311" y="21705"/>
                    <a:pt x="8662" y="22611"/>
                    <a:pt x="9822" y="22611"/>
                  </a:cubicBezTo>
                  <a:cubicBezTo>
                    <a:pt x="10173" y="22611"/>
                    <a:pt x="10598" y="22528"/>
                    <a:pt x="11109" y="22313"/>
                  </a:cubicBezTo>
                  <a:cubicBezTo>
                    <a:pt x="13312" y="21384"/>
                    <a:pt x="12419" y="19991"/>
                    <a:pt x="12419" y="19991"/>
                  </a:cubicBezTo>
                  <a:cubicBezTo>
                    <a:pt x="9502" y="12228"/>
                    <a:pt x="6656" y="5049"/>
                    <a:pt x="4120" y="0"/>
                  </a:cubicBezTo>
                  <a:close/>
                </a:path>
              </a:pathLst>
            </a:custGeom>
            <a:solidFill>
              <a:schemeClr val="accent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0"/>
            <p:cNvSpPr/>
            <p:nvPr/>
          </p:nvSpPr>
          <p:spPr>
            <a:xfrm>
              <a:off x="7121375" y="1494200"/>
              <a:ext cx="302750" cy="288275"/>
            </a:xfrm>
            <a:custGeom>
              <a:rect b="b" l="l" r="r" t="t"/>
              <a:pathLst>
                <a:path extrusionOk="0" h="11531" w="12110">
                  <a:moveTo>
                    <a:pt x="2650" y="0"/>
                  </a:moveTo>
                  <a:cubicBezTo>
                    <a:pt x="2529" y="0"/>
                    <a:pt x="2449" y="137"/>
                    <a:pt x="2513" y="255"/>
                  </a:cubicBezTo>
                  <a:cubicBezTo>
                    <a:pt x="2918" y="970"/>
                    <a:pt x="3668" y="2756"/>
                    <a:pt x="2454" y="4887"/>
                  </a:cubicBezTo>
                  <a:cubicBezTo>
                    <a:pt x="1" y="9161"/>
                    <a:pt x="3597" y="11531"/>
                    <a:pt x="3597" y="11531"/>
                  </a:cubicBezTo>
                  <a:lnTo>
                    <a:pt x="9693" y="9245"/>
                  </a:lnTo>
                  <a:cubicBezTo>
                    <a:pt x="12110" y="2696"/>
                    <a:pt x="4549" y="446"/>
                    <a:pt x="2692" y="5"/>
                  </a:cubicBezTo>
                  <a:cubicBezTo>
                    <a:pt x="2678" y="2"/>
                    <a:pt x="2664" y="0"/>
                    <a:pt x="2650"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0"/>
            <p:cNvSpPr/>
            <p:nvPr/>
          </p:nvSpPr>
          <p:spPr>
            <a:xfrm>
              <a:off x="7211275" y="1725300"/>
              <a:ext cx="163150" cy="146000"/>
            </a:xfrm>
            <a:custGeom>
              <a:rect b="b" l="l" r="r" t="t"/>
              <a:pathLst>
                <a:path extrusionOk="0" h="5840" w="6526">
                  <a:moveTo>
                    <a:pt x="6097" y="1"/>
                  </a:moveTo>
                  <a:cubicBezTo>
                    <a:pt x="4323" y="286"/>
                    <a:pt x="2215" y="1179"/>
                    <a:pt x="1" y="2287"/>
                  </a:cubicBezTo>
                  <a:cubicBezTo>
                    <a:pt x="560" y="3418"/>
                    <a:pt x="1417" y="4608"/>
                    <a:pt x="2418" y="5811"/>
                  </a:cubicBezTo>
                  <a:lnTo>
                    <a:pt x="2406" y="5811"/>
                  </a:lnTo>
                  <a:cubicBezTo>
                    <a:pt x="2497" y="5830"/>
                    <a:pt x="2593" y="5840"/>
                    <a:pt x="2693" y="5840"/>
                  </a:cubicBezTo>
                  <a:cubicBezTo>
                    <a:pt x="3696" y="5840"/>
                    <a:pt x="5140" y="4919"/>
                    <a:pt x="6525" y="4096"/>
                  </a:cubicBezTo>
                  <a:cubicBezTo>
                    <a:pt x="6454" y="2501"/>
                    <a:pt x="6370" y="977"/>
                    <a:pt x="6097" y="1"/>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5" name="Google Shape;2465;p80"/>
          <p:cNvGrpSpPr/>
          <p:nvPr/>
        </p:nvGrpSpPr>
        <p:grpSpPr>
          <a:xfrm>
            <a:off x="4837798" y="1710125"/>
            <a:ext cx="979600" cy="1125425"/>
            <a:chOff x="6769550" y="3028500"/>
            <a:chExt cx="979600" cy="1125425"/>
          </a:xfrm>
        </p:grpSpPr>
        <p:sp>
          <p:nvSpPr>
            <p:cNvPr id="2466" name="Google Shape;2466;p80"/>
            <p:cNvSpPr/>
            <p:nvPr/>
          </p:nvSpPr>
          <p:spPr>
            <a:xfrm>
              <a:off x="6769550" y="3028500"/>
              <a:ext cx="979600" cy="1125425"/>
            </a:xfrm>
            <a:custGeom>
              <a:rect b="b" l="l" r="r" t="t"/>
              <a:pathLst>
                <a:path extrusionOk="0" h="45017" w="39184">
                  <a:moveTo>
                    <a:pt x="14262" y="0"/>
                  </a:moveTo>
                  <a:cubicBezTo>
                    <a:pt x="14033" y="0"/>
                    <a:pt x="13818" y="124"/>
                    <a:pt x="13728" y="324"/>
                  </a:cubicBezTo>
                  <a:cubicBezTo>
                    <a:pt x="7942" y="12933"/>
                    <a:pt x="2798" y="24768"/>
                    <a:pt x="72" y="33685"/>
                  </a:cubicBezTo>
                  <a:cubicBezTo>
                    <a:pt x="0" y="33935"/>
                    <a:pt x="131" y="34221"/>
                    <a:pt x="393" y="34364"/>
                  </a:cubicBezTo>
                  <a:cubicBezTo>
                    <a:pt x="6989" y="37710"/>
                    <a:pt x="16133" y="41305"/>
                    <a:pt x="26194" y="44972"/>
                  </a:cubicBezTo>
                  <a:cubicBezTo>
                    <a:pt x="26272" y="45002"/>
                    <a:pt x="26350" y="45016"/>
                    <a:pt x="26426" y="45016"/>
                  </a:cubicBezTo>
                  <a:cubicBezTo>
                    <a:pt x="26652" y="45016"/>
                    <a:pt x="26855" y="44892"/>
                    <a:pt x="26944" y="44687"/>
                  </a:cubicBezTo>
                  <a:cubicBezTo>
                    <a:pt x="30123" y="37257"/>
                    <a:pt x="34576" y="23660"/>
                    <a:pt x="39088" y="9754"/>
                  </a:cubicBezTo>
                  <a:cubicBezTo>
                    <a:pt x="39184" y="9480"/>
                    <a:pt x="39029" y="9170"/>
                    <a:pt x="38731" y="9039"/>
                  </a:cubicBezTo>
                  <a:cubicBezTo>
                    <a:pt x="29301" y="5098"/>
                    <a:pt x="20145" y="1360"/>
                    <a:pt x="14395" y="14"/>
                  </a:cubicBezTo>
                  <a:cubicBezTo>
                    <a:pt x="14350" y="5"/>
                    <a:pt x="14306" y="0"/>
                    <a:pt x="14262"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0"/>
            <p:cNvSpPr/>
            <p:nvPr/>
          </p:nvSpPr>
          <p:spPr>
            <a:xfrm>
              <a:off x="7358000" y="3300000"/>
              <a:ext cx="246200" cy="239175"/>
            </a:xfrm>
            <a:custGeom>
              <a:rect b="b" l="l" r="r" t="t"/>
              <a:pathLst>
                <a:path extrusionOk="0" h="9567" w="9848">
                  <a:moveTo>
                    <a:pt x="4941" y="1"/>
                  </a:moveTo>
                  <a:cubicBezTo>
                    <a:pt x="2467" y="1"/>
                    <a:pt x="88" y="1917"/>
                    <a:pt x="36" y="4680"/>
                  </a:cubicBezTo>
                  <a:cubicBezTo>
                    <a:pt x="1" y="6442"/>
                    <a:pt x="1025" y="8181"/>
                    <a:pt x="2584" y="9014"/>
                  </a:cubicBezTo>
                  <a:cubicBezTo>
                    <a:pt x="3276" y="9384"/>
                    <a:pt x="4057" y="9566"/>
                    <a:pt x="4838" y="9566"/>
                  </a:cubicBezTo>
                  <a:cubicBezTo>
                    <a:pt x="5817" y="9566"/>
                    <a:pt x="6795" y="9279"/>
                    <a:pt x="7597" y="8716"/>
                  </a:cubicBezTo>
                  <a:cubicBezTo>
                    <a:pt x="8692" y="7954"/>
                    <a:pt x="9442" y="6728"/>
                    <a:pt x="9621" y="5406"/>
                  </a:cubicBezTo>
                  <a:cubicBezTo>
                    <a:pt x="9847" y="3704"/>
                    <a:pt x="9073" y="1918"/>
                    <a:pt x="7704" y="906"/>
                  </a:cubicBezTo>
                  <a:cubicBezTo>
                    <a:pt x="6853" y="282"/>
                    <a:pt x="5890" y="1"/>
                    <a:pt x="4941" y="1"/>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0"/>
            <p:cNvSpPr/>
            <p:nvPr/>
          </p:nvSpPr>
          <p:spPr>
            <a:xfrm>
              <a:off x="6864500" y="3554825"/>
              <a:ext cx="645025" cy="452725"/>
            </a:xfrm>
            <a:custGeom>
              <a:rect b="b" l="l" r="r" t="t"/>
              <a:pathLst>
                <a:path extrusionOk="0" h="18109" w="25801">
                  <a:moveTo>
                    <a:pt x="16481" y="0"/>
                  </a:moveTo>
                  <a:cubicBezTo>
                    <a:pt x="13440" y="0"/>
                    <a:pt x="10442" y="6572"/>
                    <a:pt x="10442" y="6572"/>
                  </a:cubicBezTo>
                  <a:cubicBezTo>
                    <a:pt x="10442" y="6572"/>
                    <a:pt x="8725" y="759"/>
                    <a:pt x="6793" y="759"/>
                  </a:cubicBezTo>
                  <a:cubicBezTo>
                    <a:pt x="6590" y="759"/>
                    <a:pt x="6385" y="823"/>
                    <a:pt x="6180" y="964"/>
                  </a:cubicBezTo>
                  <a:cubicBezTo>
                    <a:pt x="4013" y="2452"/>
                    <a:pt x="7287" y="9620"/>
                    <a:pt x="7287" y="9620"/>
                  </a:cubicBezTo>
                  <a:cubicBezTo>
                    <a:pt x="7287" y="9620"/>
                    <a:pt x="4604" y="8366"/>
                    <a:pt x="2632" y="8366"/>
                  </a:cubicBezTo>
                  <a:cubicBezTo>
                    <a:pt x="1646" y="8366"/>
                    <a:pt x="838" y="8679"/>
                    <a:pt x="631" y="9620"/>
                  </a:cubicBezTo>
                  <a:cubicBezTo>
                    <a:pt x="0" y="12430"/>
                    <a:pt x="10442" y="15799"/>
                    <a:pt x="10442" y="15799"/>
                  </a:cubicBezTo>
                  <a:cubicBezTo>
                    <a:pt x="10442" y="15799"/>
                    <a:pt x="16091" y="18109"/>
                    <a:pt x="19693" y="18109"/>
                  </a:cubicBezTo>
                  <a:cubicBezTo>
                    <a:pt x="21005" y="18109"/>
                    <a:pt x="22046" y="17802"/>
                    <a:pt x="22443" y="16966"/>
                  </a:cubicBezTo>
                  <a:cubicBezTo>
                    <a:pt x="23932" y="13835"/>
                    <a:pt x="17264" y="12668"/>
                    <a:pt x="17264" y="12668"/>
                  </a:cubicBezTo>
                  <a:cubicBezTo>
                    <a:pt x="17264" y="12668"/>
                    <a:pt x="25801" y="10394"/>
                    <a:pt x="24432" y="7703"/>
                  </a:cubicBezTo>
                  <a:cubicBezTo>
                    <a:pt x="24161" y="7170"/>
                    <a:pt x="23551" y="6973"/>
                    <a:pt x="22795" y="6973"/>
                  </a:cubicBezTo>
                  <a:cubicBezTo>
                    <a:pt x="20628" y="6973"/>
                    <a:pt x="17264" y="8596"/>
                    <a:pt x="17264" y="8596"/>
                  </a:cubicBezTo>
                  <a:cubicBezTo>
                    <a:pt x="17264" y="8596"/>
                    <a:pt x="20538" y="1500"/>
                    <a:pt x="17264" y="155"/>
                  </a:cubicBezTo>
                  <a:cubicBezTo>
                    <a:pt x="17004" y="49"/>
                    <a:pt x="16742" y="0"/>
                    <a:pt x="16481"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0"/>
            <p:cNvSpPr/>
            <p:nvPr/>
          </p:nvSpPr>
          <p:spPr>
            <a:xfrm>
              <a:off x="7034450" y="3147525"/>
              <a:ext cx="292925" cy="358525"/>
            </a:xfrm>
            <a:custGeom>
              <a:rect b="b" l="l" r="r" t="t"/>
              <a:pathLst>
                <a:path extrusionOk="0" h="14341" w="11717">
                  <a:moveTo>
                    <a:pt x="6128" y="0"/>
                  </a:moveTo>
                  <a:cubicBezTo>
                    <a:pt x="5635" y="0"/>
                    <a:pt x="5177" y="287"/>
                    <a:pt x="4966" y="766"/>
                  </a:cubicBezTo>
                  <a:lnTo>
                    <a:pt x="274" y="11255"/>
                  </a:lnTo>
                  <a:cubicBezTo>
                    <a:pt x="1" y="11863"/>
                    <a:pt x="239" y="12577"/>
                    <a:pt x="822" y="12898"/>
                  </a:cubicBezTo>
                  <a:cubicBezTo>
                    <a:pt x="1924" y="13504"/>
                    <a:pt x="3722" y="14341"/>
                    <a:pt x="5198" y="14341"/>
                  </a:cubicBezTo>
                  <a:cubicBezTo>
                    <a:pt x="5987" y="14341"/>
                    <a:pt x="6684" y="14101"/>
                    <a:pt x="7132" y="13458"/>
                  </a:cubicBezTo>
                  <a:cubicBezTo>
                    <a:pt x="8609" y="11339"/>
                    <a:pt x="6323" y="10089"/>
                    <a:pt x="5549" y="9743"/>
                  </a:cubicBezTo>
                  <a:lnTo>
                    <a:pt x="5549" y="9743"/>
                  </a:lnTo>
                  <a:cubicBezTo>
                    <a:pt x="5902" y="9879"/>
                    <a:pt x="6593" y="10101"/>
                    <a:pt x="7328" y="10101"/>
                  </a:cubicBezTo>
                  <a:cubicBezTo>
                    <a:pt x="8206" y="10101"/>
                    <a:pt x="9146" y="9784"/>
                    <a:pt x="9645" y="8624"/>
                  </a:cubicBezTo>
                  <a:cubicBezTo>
                    <a:pt x="10645" y="6291"/>
                    <a:pt x="8085" y="5362"/>
                    <a:pt x="7621" y="5207"/>
                  </a:cubicBezTo>
                  <a:lnTo>
                    <a:pt x="7621" y="5207"/>
                  </a:lnTo>
                  <a:cubicBezTo>
                    <a:pt x="7778" y="5255"/>
                    <a:pt x="8188" y="5358"/>
                    <a:pt x="8680" y="5358"/>
                  </a:cubicBezTo>
                  <a:cubicBezTo>
                    <a:pt x="9525" y="5358"/>
                    <a:pt x="10616" y="5054"/>
                    <a:pt x="11097" y="3647"/>
                  </a:cubicBezTo>
                  <a:cubicBezTo>
                    <a:pt x="11716" y="1838"/>
                    <a:pt x="8311" y="587"/>
                    <a:pt x="6490" y="52"/>
                  </a:cubicBezTo>
                  <a:cubicBezTo>
                    <a:pt x="6369" y="17"/>
                    <a:pt x="6248" y="0"/>
                    <a:pt x="6128" y="0"/>
                  </a:cubicBezTo>
                  <a:close/>
                </a:path>
              </a:pathLst>
            </a:custGeom>
            <a:solidFill>
              <a:schemeClr val="accent5"/>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 name="Google Shape;2470;p80"/>
          <p:cNvGrpSpPr/>
          <p:nvPr/>
        </p:nvGrpSpPr>
        <p:grpSpPr>
          <a:xfrm>
            <a:off x="4082475" y="3233706"/>
            <a:ext cx="1075175" cy="929575"/>
            <a:chOff x="4331663" y="2709100"/>
            <a:chExt cx="1075175" cy="929575"/>
          </a:xfrm>
        </p:grpSpPr>
        <p:sp>
          <p:nvSpPr>
            <p:cNvPr id="2471" name="Google Shape;2471;p80"/>
            <p:cNvSpPr/>
            <p:nvPr/>
          </p:nvSpPr>
          <p:spPr>
            <a:xfrm>
              <a:off x="4583488" y="3210375"/>
              <a:ext cx="258100" cy="248875"/>
            </a:xfrm>
            <a:custGeom>
              <a:rect b="b" l="l" r="r" t="t"/>
              <a:pathLst>
                <a:path extrusionOk="0" h="9955" w="10324">
                  <a:moveTo>
                    <a:pt x="8251" y="1"/>
                  </a:moveTo>
                  <a:lnTo>
                    <a:pt x="0" y="7751"/>
                  </a:lnTo>
                  <a:lnTo>
                    <a:pt x="2060" y="9954"/>
                  </a:lnTo>
                  <a:lnTo>
                    <a:pt x="10323" y="2203"/>
                  </a:lnTo>
                  <a:lnTo>
                    <a:pt x="8251" y="1"/>
                  </a:ln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0"/>
            <p:cNvSpPr/>
            <p:nvPr/>
          </p:nvSpPr>
          <p:spPr>
            <a:xfrm>
              <a:off x="4744813" y="3302050"/>
              <a:ext cx="43475" cy="43475"/>
            </a:xfrm>
            <a:custGeom>
              <a:rect b="b" l="l" r="r" t="t"/>
              <a:pathLst>
                <a:path extrusionOk="0" h="1739" w="1739">
                  <a:moveTo>
                    <a:pt x="1739" y="1"/>
                  </a:moveTo>
                  <a:lnTo>
                    <a:pt x="1" y="1739"/>
                  </a:lnTo>
                </a:path>
              </a:pathLst>
            </a:custGeom>
            <a:solidFill>
              <a:srgbClr val="D8DDF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0"/>
            <p:cNvSpPr/>
            <p:nvPr/>
          </p:nvSpPr>
          <p:spPr>
            <a:xfrm>
              <a:off x="4743913" y="3145900"/>
              <a:ext cx="165525" cy="161375"/>
            </a:xfrm>
            <a:custGeom>
              <a:rect b="b" l="l" r="r" t="t"/>
              <a:pathLst>
                <a:path extrusionOk="0" h="6455" w="6621">
                  <a:moveTo>
                    <a:pt x="3490" y="0"/>
                  </a:moveTo>
                  <a:cubicBezTo>
                    <a:pt x="3306" y="0"/>
                    <a:pt x="3122" y="54"/>
                    <a:pt x="2966" y="163"/>
                  </a:cubicBezTo>
                  <a:cubicBezTo>
                    <a:pt x="1953" y="865"/>
                    <a:pt x="1061" y="1710"/>
                    <a:pt x="275" y="2699"/>
                  </a:cubicBezTo>
                  <a:cubicBezTo>
                    <a:pt x="1" y="3044"/>
                    <a:pt x="1" y="3532"/>
                    <a:pt x="287" y="3865"/>
                  </a:cubicBezTo>
                  <a:cubicBezTo>
                    <a:pt x="906" y="4604"/>
                    <a:pt x="1656" y="5389"/>
                    <a:pt x="2489" y="6187"/>
                  </a:cubicBezTo>
                  <a:cubicBezTo>
                    <a:pt x="2667" y="6365"/>
                    <a:pt x="2899" y="6455"/>
                    <a:pt x="3131" y="6455"/>
                  </a:cubicBezTo>
                  <a:cubicBezTo>
                    <a:pt x="3334" y="6455"/>
                    <a:pt x="3537" y="6386"/>
                    <a:pt x="3704" y="6247"/>
                  </a:cubicBezTo>
                  <a:cubicBezTo>
                    <a:pt x="4597" y="5508"/>
                    <a:pt x="5454" y="4699"/>
                    <a:pt x="6287" y="3818"/>
                  </a:cubicBezTo>
                  <a:cubicBezTo>
                    <a:pt x="6597" y="3484"/>
                    <a:pt x="6621" y="2972"/>
                    <a:pt x="6335" y="2615"/>
                  </a:cubicBezTo>
                  <a:cubicBezTo>
                    <a:pt x="5633" y="1758"/>
                    <a:pt x="4894" y="960"/>
                    <a:pt x="4097" y="234"/>
                  </a:cubicBezTo>
                  <a:cubicBezTo>
                    <a:pt x="3928" y="78"/>
                    <a:pt x="3709" y="0"/>
                    <a:pt x="349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0"/>
            <p:cNvSpPr/>
            <p:nvPr/>
          </p:nvSpPr>
          <p:spPr>
            <a:xfrm>
              <a:off x="4698988" y="2709100"/>
              <a:ext cx="707850" cy="645375"/>
            </a:xfrm>
            <a:custGeom>
              <a:rect b="b" l="l" r="r" t="t"/>
              <a:pathLst>
                <a:path extrusionOk="0" h="25815" w="28314">
                  <a:moveTo>
                    <a:pt x="13485" y="1"/>
                  </a:moveTo>
                  <a:cubicBezTo>
                    <a:pt x="10598" y="1"/>
                    <a:pt x="7743" y="1009"/>
                    <a:pt x="5441" y="3168"/>
                  </a:cubicBezTo>
                  <a:cubicBezTo>
                    <a:pt x="262" y="8026"/>
                    <a:pt x="0" y="16170"/>
                    <a:pt x="4858" y="21349"/>
                  </a:cubicBezTo>
                  <a:cubicBezTo>
                    <a:pt x="7560" y="24231"/>
                    <a:pt x="11228" y="25815"/>
                    <a:pt x="14843" y="25815"/>
                  </a:cubicBezTo>
                  <a:cubicBezTo>
                    <a:pt x="17726" y="25815"/>
                    <a:pt x="20574" y="24808"/>
                    <a:pt x="22872" y="22647"/>
                  </a:cubicBezTo>
                  <a:lnTo>
                    <a:pt x="22872" y="22659"/>
                  </a:lnTo>
                  <a:cubicBezTo>
                    <a:pt x="28051" y="17789"/>
                    <a:pt x="28313" y="9634"/>
                    <a:pt x="23455" y="4454"/>
                  </a:cubicBezTo>
                  <a:cubicBezTo>
                    <a:pt x="20757" y="1577"/>
                    <a:pt x="17095" y="1"/>
                    <a:pt x="13485"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0"/>
            <p:cNvSpPr/>
            <p:nvPr/>
          </p:nvSpPr>
          <p:spPr>
            <a:xfrm>
              <a:off x="4786788" y="2789125"/>
              <a:ext cx="532225" cy="485200"/>
            </a:xfrm>
            <a:custGeom>
              <a:rect b="b" l="l" r="r" t="t"/>
              <a:pathLst>
                <a:path extrusionOk="0" h="19408" w="21289">
                  <a:moveTo>
                    <a:pt x="10141" y="1"/>
                  </a:moveTo>
                  <a:cubicBezTo>
                    <a:pt x="7971" y="1"/>
                    <a:pt x="5827" y="760"/>
                    <a:pt x="4096" y="2384"/>
                  </a:cubicBezTo>
                  <a:cubicBezTo>
                    <a:pt x="203" y="6040"/>
                    <a:pt x="0" y="12159"/>
                    <a:pt x="3656" y="16053"/>
                  </a:cubicBezTo>
                  <a:cubicBezTo>
                    <a:pt x="5689" y="18219"/>
                    <a:pt x="8444" y="19408"/>
                    <a:pt x="11161" y="19408"/>
                  </a:cubicBezTo>
                  <a:cubicBezTo>
                    <a:pt x="13329" y="19408"/>
                    <a:pt x="15472" y="18651"/>
                    <a:pt x="17205" y="17029"/>
                  </a:cubicBezTo>
                  <a:lnTo>
                    <a:pt x="17193" y="17029"/>
                  </a:lnTo>
                  <a:cubicBezTo>
                    <a:pt x="21098" y="13374"/>
                    <a:pt x="21289" y="7242"/>
                    <a:pt x="17634" y="3349"/>
                  </a:cubicBezTo>
                  <a:cubicBezTo>
                    <a:pt x="15603" y="1186"/>
                    <a:pt x="12852" y="1"/>
                    <a:pt x="10141" y="1"/>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80"/>
            <p:cNvSpPr/>
            <p:nvPr/>
          </p:nvSpPr>
          <p:spPr>
            <a:xfrm>
              <a:off x="4331663" y="3298825"/>
              <a:ext cx="417050" cy="339850"/>
            </a:xfrm>
            <a:custGeom>
              <a:rect b="b" l="l" r="r" t="t"/>
              <a:pathLst>
                <a:path extrusionOk="0" h="13594" w="16682">
                  <a:moveTo>
                    <a:pt x="13816" y="0"/>
                  </a:moveTo>
                  <a:cubicBezTo>
                    <a:pt x="13678" y="0"/>
                    <a:pt x="13538" y="43"/>
                    <a:pt x="13419" y="130"/>
                  </a:cubicBezTo>
                  <a:cubicBezTo>
                    <a:pt x="10871" y="1904"/>
                    <a:pt x="1" y="8905"/>
                    <a:pt x="3180" y="12762"/>
                  </a:cubicBezTo>
                  <a:cubicBezTo>
                    <a:pt x="3660" y="13342"/>
                    <a:pt x="4253" y="13594"/>
                    <a:pt x="4921" y="13594"/>
                  </a:cubicBezTo>
                  <a:cubicBezTo>
                    <a:pt x="8709" y="13594"/>
                    <a:pt x="14902" y="5506"/>
                    <a:pt x="16491" y="3380"/>
                  </a:cubicBezTo>
                  <a:cubicBezTo>
                    <a:pt x="16681" y="3130"/>
                    <a:pt x="16669" y="2785"/>
                    <a:pt x="16479" y="2535"/>
                  </a:cubicBezTo>
                  <a:cubicBezTo>
                    <a:pt x="15824" y="1701"/>
                    <a:pt x="15086" y="915"/>
                    <a:pt x="14276" y="177"/>
                  </a:cubicBezTo>
                  <a:cubicBezTo>
                    <a:pt x="14147" y="61"/>
                    <a:pt x="13982" y="0"/>
                    <a:pt x="13816" y="0"/>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7" name="Google Shape;2477;p80"/>
          <p:cNvGrpSpPr/>
          <p:nvPr/>
        </p:nvGrpSpPr>
        <p:grpSpPr>
          <a:xfrm>
            <a:off x="6612038" y="1777813"/>
            <a:ext cx="843025" cy="990050"/>
            <a:chOff x="7381200" y="1830100"/>
            <a:chExt cx="843025" cy="990050"/>
          </a:xfrm>
        </p:grpSpPr>
        <p:sp>
          <p:nvSpPr>
            <p:cNvPr id="2478" name="Google Shape;2478;p80"/>
            <p:cNvSpPr/>
            <p:nvPr/>
          </p:nvSpPr>
          <p:spPr>
            <a:xfrm>
              <a:off x="7381200" y="1850775"/>
              <a:ext cx="209750" cy="469400"/>
            </a:xfrm>
            <a:custGeom>
              <a:rect b="b" l="l" r="r" t="t"/>
              <a:pathLst>
                <a:path extrusionOk="0" h="18776" w="8390">
                  <a:moveTo>
                    <a:pt x="3148" y="1"/>
                  </a:moveTo>
                  <a:cubicBezTo>
                    <a:pt x="2398" y="1"/>
                    <a:pt x="1770" y="309"/>
                    <a:pt x="1519" y="1198"/>
                  </a:cubicBezTo>
                  <a:cubicBezTo>
                    <a:pt x="734" y="3936"/>
                    <a:pt x="1" y="18776"/>
                    <a:pt x="7019" y="18776"/>
                  </a:cubicBezTo>
                  <a:cubicBezTo>
                    <a:pt x="7446" y="18776"/>
                    <a:pt x="7902" y="18721"/>
                    <a:pt x="8389" y="18604"/>
                  </a:cubicBezTo>
                  <a:lnTo>
                    <a:pt x="7925" y="16152"/>
                  </a:lnTo>
                  <a:cubicBezTo>
                    <a:pt x="7925" y="16152"/>
                    <a:pt x="7486" y="16291"/>
                    <a:pt x="6910" y="16291"/>
                  </a:cubicBezTo>
                  <a:cubicBezTo>
                    <a:pt x="6249" y="16291"/>
                    <a:pt x="5407" y="16107"/>
                    <a:pt x="4841" y="15318"/>
                  </a:cubicBezTo>
                  <a:cubicBezTo>
                    <a:pt x="3770" y="13842"/>
                    <a:pt x="3234" y="3948"/>
                    <a:pt x="3841" y="3031"/>
                  </a:cubicBezTo>
                  <a:cubicBezTo>
                    <a:pt x="3981" y="2822"/>
                    <a:pt x="4196" y="2741"/>
                    <a:pt x="4445" y="2741"/>
                  </a:cubicBezTo>
                  <a:cubicBezTo>
                    <a:pt x="5303" y="2741"/>
                    <a:pt x="6568" y="3698"/>
                    <a:pt x="6568" y="3698"/>
                  </a:cubicBezTo>
                  <a:lnTo>
                    <a:pt x="7187" y="1590"/>
                  </a:lnTo>
                  <a:cubicBezTo>
                    <a:pt x="7187" y="1590"/>
                    <a:pt x="4851" y="1"/>
                    <a:pt x="3148" y="1"/>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0"/>
            <p:cNvSpPr/>
            <p:nvPr/>
          </p:nvSpPr>
          <p:spPr>
            <a:xfrm>
              <a:off x="7540325" y="2477200"/>
              <a:ext cx="248700" cy="342950"/>
            </a:xfrm>
            <a:custGeom>
              <a:rect b="b" l="l" r="r" t="t"/>
              <a:pathLst>
                <a:path extrusionOk="0" h="13718" w="9948">
                  <a:moveTo>
                    <a:pt x="6013" y="1"/>
                  </a:moveTo>
                  <a:lnTo>
                    <a:pt x="4513" y="9740"/>
                  </a:lnTo>
                  <a:cubicBezTo>
                    <a:pt x="3310" y="10061"/>
                    <a:pt x="1893" y="10692"/>
                    <a:pt x="405" y="11442"/>
                  </a:cubicBezTo>
                  <a:cubicBezTo>
                    <a:pt x="0" y="11633"/>
                    <a:pt x="72" y="12228"/>
                    <a:pt x="500" y="12324"/>
                  </a:cubicBezTo>
                  <a:cubicBezTo>
                    <a:pt x="3727" y="13074"/>
                    <a:pt x="6739" y="13609"/>
                    <a:pt x="9299" y="13717"/>
                  </a:cubicBezTo>
                  <a:cubicBezTo>
                    <a:pt x="9309" y="13717"/>
                    <a:pt x="9318" y="13717"/>
                    <a:pt x="9327" y="13717"/>
                  </a:cubicBezTo>
                  <a:cubicBezTo>
                    <a:pt x="9726" y="13717"/>
                    <a:pt x="9947" y="13233"/>
                    <a:pt x="9668" y="12931"/>
                  </a:cubicBezTo>
                  <a:cubicBezTo>
                    <a:pt x="8692" y="11859"/>
                    <a:pt x="7632" y="10895"/>
                    <a:pt x="6489" y="10049"/>
                  </a:cubicBezTo>
                  <a:lnTo>
                    <a:pt x="7989" y="298"/>
                  </a:lnTo>
                  <a:lnTo>
                    <a:pt x="6013" y="1"/>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0"/>
            <p:cNvSpPr/>
            <p:nvPr/>
          </p:nvSpPr>
          <p:spPr>
            <a:xfrm>
              <a:off x="7921625" y="1946525"/>
              <a:ext cx="302600" cy="426375"/>
            </a:xfrm>
            <a:custGeom>
              <a:rect b="b" l="l" r="r" t="t"/>
              <a:pathLst>
                <a:path extrusionOk="0" h="17055" w="12104">
                  <a:moveTo>
                    <a:pt x="9750" y="0"/>
                  </a:moveTo>
                  <a:cubicBezTo>
                    <a:pt x="8582" y="0"/>
                    <a:pt x="7406" y="368"/>
                    <a:pt x="7406" y="368"/>
                  </a:cubicBezTo>
                  <a:lnTo>
                    <a:pt x="6453" y="2666"/>
                  </a:lnTo>
                  <a:cubicBezTo>
                    <a:pt x="6453" y="2666"/>
                    <a:pt x="7403" y="2346"/>
                    <a:pt x="8200" y="2346"/>
                  </a:cubicBezTo>
                  <a:cubicBezTo>
                    <a:pt x="8700" y="2346"/>
                    <a:pt x="9141" y="2472"/>
                    <a:pt x="9251" y="2880"/>
                  </a:cubicBezTo>
                  <a:cubicBezTo>
                    <a:pt x="9537" y="3952"/>
                    <a:pt x="5894" y="13179"/>
                    <a:pt x="4417" y="14227"/>
                  </a:cubicBezTo>
                  <a:cubicBezTo>
                    <a:pt x="3974" y="14542"/>
                    <a:pt x="3511" y="14653"/>
                    <a:pt x="3079" y="14653"/>
                  </a:cubicBezTo>
                  <a:cubicBezTo>
                    <a:pt x="2060" y="14653"/>
                    <a:pt x="1214" y="14036"/>
                    <a:pt x="1214" y="14036"/>
                  </a:cubicBezTo>
                  <a:lnTo>
                    <a:pt x="0" y="16227"/>
                  </a:lnTo>
                  <a:cubicBezTo>
                    <a:pt x="922" y="16800"/>
                    <a:pt x="1799" y="17054"/>
                    <a:pt x="2628" y="17054"/>
                  </a:cubicBezTo>
                  <a:cubicBezTo>
                    <a:pt x="8451" y="17054"/>
                    <a:pt x="11923" y="4529"/>
                    <a:pt x="12037" y="1892"/>
                  </a:cubicBezTo>
                  <a:cubicBezTo>
                    <a:pt x="12103" y="377"/>
                    <a:pt x="10931" y="0"/>
                    <a:pt x="9750"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0"/>
            <p:cNvSpPr/>
            <p:nvPr/>
          </p:nvSpPr>
          <p:spPr>
            <a:xfrm>
              <a:off x="7598025" y="2382250"/>
              <a:ext cx="216450" cy="137050"/>
            </a:xfrm>
            <a:custGeom>
              <a:rect b="b" l="l" r="r" t="t"/>
              <a:pathLst>
                <a:path extrusionOk="0" h="5482" w="8658">
                  <a:moveTo>
                    <a:pt x="2240" y="1"/>
                  </a:moveTo>
                  <a:cubicBezTo>
                    <a:pt x="2240" y="1"/>
                    <a:pt x="2244" y="1"/>
                    <a:pt x="2251" y="3"/>
                  </a:cubicBezTo>
                  <a:lnTo>
                    <a:pt x="2251" y="3"/>
                  </a:lnTo>
                  <a:cubicBezTo>
                    <a:pt x="2252" y="1"/>
                    <a:pt x="2252" y="1"/>
                    <a:pt x="2252" y="1"/>
                  </a:cubicBezTo>
                  <a:close/>
                  <a:moveTo>
                    <a:pt x="2251" y="3"/>
                  </a:moveTo>
                  <a:cubicBezTo>
                    <a:pt x="2193" y="122"/>
                    <a:pt x="0" y="4689"/>
                    <a:pt x="4360" y="5406"/>
                  </a:cubicBezTo>
                  <a:cubicBezTo>
                    <a:pt x="4675" y="5458"/>
                    <a:pt x="4963" y="5482"/>
                    <a:pt x="5226" y="5482"/>
                  </a:cubicBezTo>
                  <a:cubicBezTo>
                    <a:pt x="8657" y="5482"/>
                    <a:pt x="7906" y="1400"/>
                    <a:pt x="7884" y="1322"/>
                  </a:cubicBezTo>
                  <a:cubicBezTo>
                    <a:pt x="7872" y="1252"/>
                    <a:pt x="2523" y="63"/>
                    <a:pt x="2251" y="3"/>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0"/>
            <p:cNvSpPr/>
            <p:nvPr/>
          </p:nvSpPr>
          <p:spPr>
            <a:xfrm>
              <a:off x="7449525" y="1830100"/>
              <a:ext cx="670950" cy="626450"/>
            </a:xfrm>
            <a:custGeom>
              <a:rect b="b" l="l" r="r" t="t"/>
              <a:pathLst>
                <a:path extrusionOk="0" h="25058" w="26838">
                  <a:moveTo>
                    <a:pt x="4608" y="0"/>
                  </a:moveTo>
                  <a:cubicBezTo>
                    <a:pt x="4202" y="0"/>
                    <a:pt x="3857" y="294"/>
                    <a:pt x="3775" y="703"/>
                  </a:cubicBezTo>
                  <a:cubicBezTo>
                    <a:pt x="3025" y="4584"/>
                    <a:pt x="1" y="23206"/>
                    <a:pt x="11014" y="24920"/>
                  </a:cubicBezTo>
                  <a:cubicBezTo>
                    <a:pt x="11612" y="25013"/>
                    <a:pt x="12188" y="25058"/>
                    <a:pt x="12742" y="25058"/>
                  </a:cubicBezTo>
                  <a:cubicBezTo>
                    <a:pt x="23597" y="25058"/>
                    <a:pt x="26313" y="7988"/>
                    <a:pt x="26778" y="4239"/>
                  </a:cubicBezTo>
                  <a:cubicBezTo>
                    <a:pt x="26837" y="3822"/>
                    <a:pt x="26575" y="3429"/>
                    <a:pt x="26183" y="3310"/>
                  </a:cubicBezTo>
                  <a:cubicBezTo>
                    <a:pt x="19205" y="1286"/>
                    <a:pt x="12014" y="227"/>
                    <a:pt x="4632" y="0"/>
                  </a:cubicBezTo>
                  <a:cubicBezTo>
                    <a:pt x="4624" y="0"/>
                    <a:pt x="4616" y="0"/>
                    <a:pt x="4608"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0"/>
            <p:cNvSpPr/>
            <p:nvPr/>
          </p:nvSpPr>
          <p:spPr>
            <a:xfrm>
              <a:off x="7610850" y="1907425"/>
              <a:ext cx="392050" cy="391250"/>
            </a:xfrm>
            <a:custGeom>
              <a:rect b="b" l="l" r="r" t="t"/>
              <a:pathLst>
                <a:path extrusionOk="0" h="15650" w="15682">
                  <a:moveTo>
                    <a:pt x="8861" y="1"/>
                  </a:moveTo>
                  <a:cubicBezTo>
                    <a:pt x="8574" y="1"/>
                    <a:pt x="8286" y="115"/>
                    <a:pt x="8073" y="360"/>
                  </a:cubicBezTo>
                  <a:cubicBezTo>
                    <a:pt x="7240" y="1301"/>
                    <a:pt x="6454" y="2277"/>
                    <a:pt x="5716" y="3277"/>
                  </a:cubicBezTo>
                  <a:cubicBezTo>
                    <a:pt x="5513" y="3551"/>
                    <a:pt x="5204" y="3718"/>
                    <a:pt x="4859" y="3718"/>
                  </a:cubicBezTo>
                  <a:cubicBezTo>
                    <a:pt x="3680" y="3730"/>
                    <a:pt x="2501" y="3754"/>
                    <a:pt x="1322" y="3801"/>
                  </a:cubicBezTo>
                  <a:cubicBezTo>
                    <a:pt x="465" y="3837"/>
                    <a:pt x="1" y="4825"/>
                    <a:pt x="513" y="5516"/>
                  </a:cubicBezTo>
                  <a:cubicBezTo>
                    <a:pt x="1239" y="6468"/>
                    <a:pt x="1965" y="7409"/>
                    <a:pt x="2680" y="8361"/>
                  </a:cubicBezTo>
                  <a:cubicBezTo>
                    <a:pt x="2894" y="8635"/>
                    <a:pt x="2954" y="8992"/>
                    <a:pt x="2858" y="9314"/>
                  </a:cubicBezTo>
                  <a:cubicBezTo>
                    <a:pt x="2501" y="10504"/>
                    <a:pt x="2120" y="11683"/>
                    <a:pt x="1703" y="12862"/>
                  </a:cubicBezTo>
                  <a:cubicBezTo>
                    <a:pt x="1438" y="13586"/>
                    <a:pt x="2004" y="14293"/>
                    <a:pt x="2703" y="14293"/>
                  </a:cubicBezTo>
                  <a:cubicBezTo>
                    <a:pt x="2820" y="14293"/>
                    <a:pt x="2940" y="14274"/>
                    <a:pt x="3061" y="14231"/>
                  </a:cubicBezTo>
                  <a:cubicBezTo>
                    <a:pt x="4156" y="13826"/>
                    <a:pt x="5240" y="13409"/>
                    <a:pt x="6323" y="12969"/>
                  </a:cubicBezTo>
                  <a:cubicBezTo>
                    <a:pt x="6456" y="12911"/>
                    <a:pt x="6596" y="12883"/>
                    <a:pt x="6735" y="12883"/>
                  </a:cubicBezTo>
                  <a:cubicBezTo>
                    <a:pt x="6969" y="12883"/>
                    <a:pt x="7200" y="12962"/>
                    <a:pt x="7395" y="13112"/>
                  </a:cubicBezTo>
                  <a:cubicBezTo>
                    <a:pt x="8323" y="13850"/>
                    <a:pt x="9228" y="14612"/>
                    <a:pt x="10121" y="15386"/>
                  </a:cubicBezTo>
                  <a:cubicBezTo>
                    <a:pt x="10328" y="15568"/>
                    <a:pt x="10570" y="15649"/>
                    <a:pt x="10807" y="15649"/>
                  </a:cubicBezTo>
                  <a:cubicBezTo>
                    <a:pt x="11376" y="15649"/>
                    <a:pt x="11917" y="15184"/>
                    <a:pt x="11883" y="14529"/>
                  </a:cubicBezTo>
                  <a:cubicBezTo>
                    <a:pt x="11812" y="13100"/>
                    <a:pt x="11776" y="11683"/>
                    <a:pt x="11776" y="10266"/>
                  </a:cubicBezTo>
                  <a:cubicBezTo>
                    <a:pt x="11776" y="9933"/>
                    <a:pt x="11919" y="9623"/>
                    <a:pt x="12181" y="9421"/>
                  </a:cubicBezTo>
                  <a:cubicBezTo>
                    <a:pt x="13086" y="8707"/>
                    <a:pt x="14003" y="8004"/>
                    <a:pt x="14943" y="7337"/>
                  </a:cubicBezTo>
                  <a:cubicBezTo>
                    <a:pt x="15681" y="6802"/>
                    <a:pt x="15467" y="5659"/>
                    <a:pt x="14586" y="5432"/>
                  </a:cubicBezTo>
                  <a:cubicBezTo>
                    <a:pt x="13610" y="5182"/>
                    <a:pt x="12622" y="4920"/>
                    <a:pt x="11645" y="4658"/>
                  </a:cubicBezTo>
                  <a:cubicBezTo>
                    <a:pt x="11300" y="4563"/>
                    <a:pt x="11026" y="4289"/>
                    <a:pt x="10907" y="3944"/>
                  </a:cubicBezTo>
                  <a:cubicBezTo>
                    <a:pt x="10574" y="2872"/>
                    <a:pt x="10228" y="1813"/>
                    <a:pt x="9883" y="741"/>
                  </a:cubicBezTo>
                  <a:cubicBezTo>
                    <a:pt x="9732" y="267"/>
                    <a:pt x="9299" y="1"/>
                    <a:pt x="8861"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 name="Google Shape;2484;p80"/>
          <p:cNvGrpSpPr/>
          <p:nvPr/>
        </p:nvGrpSpPr>
        <p:grpSpPr>
          <a:xfrm>
            <a:off x="6894375" y="3156319"/>
            <a:ext cx="1187975" cy="1084350"/>
            <a:chOff x="6880275" y="3448313"/>
            <a:chExt cx="1187975" cy="1084350"/>
          </a:xfrm>
        </p:grpSpPr>
        <p:sp>
          <p:nvSpPr>
            <p:cNvPr id="2485" name="Google Shape;2485;p80"/>
            <p:cNvSpPr/>
            <p:nvPr/>
          </p:nvSpPr>
          <p:spPr>
            <a:xfrm>
              <a:off x="7693175" y="3448313"/>
              <a:ext cx="375075" cy="274700"/>
            </a:xfrm>
            <a:custGeom>
              <a:rect b="b" l="l" r="r" t="t"/>
              <a:pathLst>
                <a:path extrusionOk="0" h="10988" w="15003">
                  <a:moveTo>
                    <a:pt x="0" y="4701"/>
                  </a:moveTo>
                  <a:lnTo>
                    <a:pt x="0" y="4713"/>
                  </a:lnTo>
                  <a:cubicBezTo>
                    <a:pt x="0" y="4713"/>
                    <a:pt x="2" y="4710"/>
                    <a:pt x="6" y="4705"/>
                  </a:cubicBezTo>
                  <a:lnTo>
                    <a:pt x="6" y="4705"/>
                  </a:lnTo>
                  <a:lnTo>
                    <a:pt x="0" y="4701"/>
                  </a:lnTo>
                  <a:close/>
                  <a:moveTo>
                    <a:pt x="7267" y="1"/>
                  </a:moveTo>
                  <a:cubicBezTo>
                    <a:pt x="3599" y="1"/>
                    <a:pt x="163" y="4497"/>
                    <a:pt x="6" y="4705"/>
                  </a:cubicBezTo>
                  <a:lnTo>
                    <a:pt x="6" y="4705"/>
                  </a:lnTo>
                  <a:lnTo>
                    <a:pt x="2882" y="6999"/>
                  </a:lnTo>
                  <a:cubicBezTo>
                    <a:pt x="2882" y="6999"/>
                    <a:pt x="5775" y="3015"/>
                    <a:pt x="7812" y="3015"/>
                  </a:cubicBezTo>
                  <a:cubicBezTo>
                    <a:pt x="8098" y="3015"/>
                    <a:pt x="8367" y="3094"/>
                    <a:pt x="8608" y="3272"/>
                  </a:cubicBezTo>
                  <a:cubicBezTo>
                    <a:pt x="10561" y="4725"/>
                    <a:pt x="5477" y="9166"/>
                    <a:pt x="5477" y="9166"/>
                  </a:cubicBezTo>
                  <a:lnTo>
                    <a:pt x="7680" y="10987"/>
                  </a:lnTo>
                  <a:cubicBezTo>
                    <a:pt x="7680" y="10987"/>
                    <a:pt x="15002" y="5511"/>
                    <a:pt x="10359" y="1272"/>
                  </a:cubicBezTo>
                  <a:cubicBezTo>
                    <a:pt x="9355" y="359"/>
                    <a:pt x="8302" y="1"/>
                    <a:pt x="726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0"/>
            <p:cNvSpPr/>
            <p:nvPr/>
          </p:nvSpPr>
          <p:spPr>
            <a:xfrm>
              <a:off x="6967175" y="3466038"/>
              <a:ext cx="1030825" cy="1066550"/>
            </a:xfrm>
            <a:custGeom>
              <a:rect b="b" l="l" r="r" t="t"/>
              <a:pathLst>
                <a:path extrusionOk="0" h="42662" w="41233">
                  <a:moveTo>
                    <a:pt x="23402" y="0"/>
                  </a:moveTo>
                  <a:cubicBezTo>
                    <a:pt x="23132" y="0"/>
                    <a:pt x="22883" y="25"/>
                    <a:pt x="22658" y="75"/>
                  </a:cubicBezTo>
                  <a:cubicBezTo>
                    <a:pt x="18348" y="1039"/>
                    <a:pt x="1" y="17732"/>
                    <a:pt x="37" y="25899"/>
                  </a:cubicBezTo>
                  <a:cubicBezTo>
                    <a:pt x="58" y="33295"/>
                    <a:pt x="16653" y="42661"/>
                    <a:pt x="22717" y="42661"/>
                  </a:cubicBezTo>
                  <a:cubicBezTo>
                    <a:pt x="23351" y="42661"/>
                    <a:pt x="23869" y="42559"/>
                    <a:pt x="24242" y="42342"/>
                  </a:cubicBezTo>
                  <a:cubicBezTo>
                    <a:pt x="35934" y="35531"/>
                    <a:pt x="41232" y="17577"/>
                    <a:pt x="40732" y="12672"/>
                  </a:cubicBezTo>
                  <a:cubicBezTo>
                    <a:pt x="40269" y="8010"/>
                    <a:pt x="28316" y="0"/>
                    <a:pt x="23402" y="0"/>
                  </a:cubicBezTo>
                  <a:close/>
                </a:path>
              </a:pathLst>
            </a:custGeom>
            <a:solidFill>
              <a:schemeClr val="accent5"/>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0"/>
            <p:cNvSpPr/>
            <p:nvPr/>
          </p:nvSpPr>
          <p:spPr>
            <a:xfrm>
              <a:off x="7359200" y="3466038"/>
              <a:ext cx="638800" cy="1066450"/>
            </a:xfrm>
            <a:custGeom>
              <a:rect b="b" l="l" r="r" t="t"/>
              <a:pathLst>
                <a:path extrusionOk="0" h="42658" w="25552">
                  <a:moveTo>
                    <a:pt x="7732" y="0"/>
                  </a:moveTo>
                  <a:cubicBezTo>
                    <a:pt x="7462" y="0"/>
                    <a:pt x="7214" y="25"/>
                    <a:pt x="6989" y="75"/>
                  </a:cubicBezTo>
                  <a:lnTo>
                    <a:pt x="6977" y="75"/>
                  </a:lnTo>
                  <a:cubicBezTo>
                    <a:pt x="6835" y="110"/>
                    <a:pt x="6668" y="158"/>
                    <a:pt x="6477" y="230"/>
                  </a:cubicBezTo>
                  <a:cubicBezTo>
                    <a:pt x="7799" y="646"/>
                    <a:pt x="9168" y="1170"/>
                    <a:pt x="10073" y="1718"/>
                  </a:cubicBezTo>
                  <a:cubicBezTo>
                    <a:pt x="12300" y="3063"/>
                    <a:pt x="19074" y="7790"/>
                    <a:pt x="20610" y="10945"/>
                  </a:cubicBezTo>
                  <a:cubicBezTo>
                    <a:pt x="22063" y="13910"/>
                    <a:pt x="11168" y="37294"/>
                    <a:pt x="0" y="40675"/>
                  </a:cubicBezTo>
                  <a:cubicBezTo>
                    <a:pt x="2777" y="41911"/>
                    <a:pt x="5332" y="42657"/>
                    <a:pt x="7044" y="42657"/>
                  </a:cubicBezTo>
                  <a:cubicBezTo>
                    <a:pt x="7674" y="42657"/>
                    <a:pt x="8190" y="42556"/>
                    <a:pt x="8561" y="42342"/>
                  </a:cubicBezTo>
                  <a:cubicBezTo>
                    <a:pt x="20265" y="35531"/>
                    <a:pt x="25551" y="17577"/>
                    <a:pt x="25063" y="12672"/>
                  </a:cubicBezTo>
                  <a:cubicBezTo>
                    <a:pt x="24589" y="8010"/>
                    <a:pt x="12646" y="0"/>
                    <a:pt x="7732" y="0"/>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0"/>
            <p:cNvSpPr/>
            <p:nvPr/>
          </p:nvSpPr>
          <p:spPr>
            <a:xfrm>
              <a:off x="7358900" y="4157863"/>
              <a:ext cx="483425" cy="374800"/>
            </a:xfrm>
            <a:custGeom>
              <a:rect b="b" l="l" r="r" t="t"/>
              <a:pathLst>
                <a:path extrusionOk="0" h="14992" w="19337">
                  <a:moveTo>
                    <a:pt x="13812" y="0"/>
                  </a:moveTo>
                  <a:cubicBezTo>
                    <a:pt x="9704" y="5882"/>
                    <a:pt x="4954" y="11502"/>
                    <a:pt x="1" y="13002"/>
                  </a:cubicBezTo>
                  <a:cubicBezTo>
                    <a:pt x="2779" y="14243"/>
                    <a:pt x="5329" y="14991"/>
                    <a:pt x="7042" y="14991"/>
                  </a:cubicBezTo>
                  <a:cubicBezTo>
                    <a:pt x="7678" y="14991"/>
                    <a:pt x="8199" y="14888"/>
                    <a:pt x="8573" y="14669"/>
                  </a:cubicBezTo>
                  <a:cubicBezTo>
                    <a:pt x="13109" y="12026"/>
                    <a:pt x="16693" y="7704"/>
                    <a:pt x="19336" y="3108"/>
                  </a:cubicBezTo>
                  <a:lnTo>
                    <a:pt x="13812" y="0"/>
                  </a:lnTo>
                  <a:close/>
                </a:path>
              </a:pathLst>
            </a:custGeom>
            <a:solidFill>
              <a:schemeClr val="accent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0"/>
            <p:cNvSpPr/>
            <p:nvPr/>
          </p:nvSpPr>
          <p:spPr>
            <a:xfrm>
              <a:off x="6880275" y="3860788"/>
              <a:ext cx="753625" cy="647625"/>
            </a:xfrm>
            <a:custGeom>
              <a:rect b="b" l="l" r="r" t="t"/>
              <a:pathLst>
                <a:path extrusionOk="0" h="25905" w="30145">
                  <a:moveTo>
                    <a:pt x="9468" y="1"/>
                  </a:moveTo>
                  <a:cubicBezTo>
                    <a:pt x="9374" y="1"/>
                    <a:pt x="9290" y="9"/>
                    <a:pt x="9216" y="25"/>
                  </a:cubicBezTo>
                  <a:cubicBezTo>
                    <a:pt x="6334" y="656"/>
                    <a:pt x="0" y="11145"/>
                    <a:pt x="727" y="13181"/>
                  </a:cubicBezTo>
                  <a:cubicBezTo>
                    <a:pt x="1441" y="15217"/>
                    <a:pt x="9728" y="23385"/>
                    <a:pt x="16919" y="25576"/>
                  </a:cubicBezTo>
                  <a:cubicBezTo>
                    <a:pt x="17659" y="25801"/>
                    <a:pt x="18374" y="25904"/>
                    <a:pt x="19064" y="25904"/>
                  </a:cubicBezTo>
                  <a:cubicBezTo>
                    <a:pt x="25078" y="25904"/>
                    <a:pt x="29100" y="18035"/>
                    <a:pt x="29623" y="14574"/>
                  </a:cubicBezTo>
                  <a:cubicBezTo>
                    <a:pt x="30145" y="11118"/>
                    <a:pt x="13007" y="1"/>
                    <a:pt x="9468" y="1"/>
                  </a:cubicBezTo>
                  <a:close/>
                </a:path>
              </a:pathLst>
            </a:custGeom>
            <a:solidFill>
              <a:schemeClr val="accen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80"/>
            <p:cNvSpPr/>
            <p:nvPr/>
          </p:nvSpPr>
          <p:spPr>
            <a:xfrm>
              <a:off x="6959450" y="3832713"/>
              <a:ext cx="696250" cy="501350"/>
            </a:xfrm>
            <a:custGeom>
              <a:rect b="b" l="l" r="r" t="t"/>
              <a:pathLst>
                <a:path extrusionOk="0" h="20054" w="27850">
                  <a:moveTo>
                    <a:pt x="7333" y="0"/>
                  </a:moveTo>
                  <a:cubicBezTo>
                    <a:pt x="6294" y="0"/>
                    <a:pt x="4655" y="1120"/>
                    <a:pt x="3977" y="1755"/>
                  </a:cubicBezTo>
                  <a:cubicBezTo>
                    <a:pt x="2441" y="3208"/>
                    <a:pt x="0" y="6387"/>
                    <a:pt x="1512" y="8411"/>
                  </a:cubicBezTo>
                  <a:cubicBezTo>
                    <a:pt x="3787" y="11470"/>
                    <a:pt x="16014" y="19674"/>
                    <a:pt x="19800" y="20019"/>
                  </a:cubicBezTo>
                  <a:cubicBezTo>
                    <a:pt x="20038" y="20042"/>
                    <a:pt x="20282" y="20053"/>
                    <a:pt x="20531" y="20053"/>
                  </a:cubicBezTo>
                  <a:cubicBezTo>
                    <a:pt x="22743" y="20053"/>
                    <a:pt x="25301" y="19170"/>
                    <a:pt x="26146" y="17757"/>
                  </a:cubicBezTo>
                  <a:cubicBezTo>
                    <a:pt x="27849" y="14959"/>
                    <a:pt x="27016" y="13483"/>
                    <a:pt x="26266" y="12661"/>
                  </a:cubicBezTo>
                  <a:cubicBezTo>
                    <a:pt x="22182" y="8196"/>
                    <a:pt x="15526" y="2386"/>
                    <a:pt x="7644" y="40"/>
                  </a:cubicBezTo>
                  <a:cubicBezTo>
                    <a:pt x="7549" y="13"/>
                    <a:pt x="7444" y="0"/>
                    <a:pt x="7333" y="0"/>
                  </a:cubicBezTo>
                  <a:close/>
                </a:path>
              </a:pathLst>
            </a:cu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80"/>
            <p:cNvSpPr/>
            <p:nvPr/>
          </p:nvSpPr>
          <p:spPr>
            <a:xfrm>
              <a:off x="7490025" y="3640238"/>
              <a:ext cx="195775" cy="181675"/>
            </a:xfrm>
            <a:custGeom>
              <a:rect b="b" l="l" r="r" t="t"/>
              <a:pathLst>
                <a:path extrusionOk="0" h="7267" w="7831">
                  <a:moveTo>
                    <a:pt x="5179" y="0"/>
                  </a:moveTo>
                  <a:cubicBezTo>
                    <a:pt x="4124" y="0"/>
                    <a:pt x="3638" y="1584"/>
                    <a:pt x="3638" y="1584"/>
                  </a:cubicBezTo>
                  <a:cubicBezTo>
                    <a:pt x="3638" y="1584"/>
                    <a:pt x="2991" y="635"/>
                    <a:pt x="2281" y="635"/>
                  </a:cubicBezTo>
                  <a:cubicBezTo>
                    <a:pt x="2046" y="635"/>
                    <a:pt x="1805" y="738"/>
                    <a:pt x="1578" y="1012"/>
                  </a:cubicBezTo>
                  <a:cubicBezTo>
                    <a:pt x="649" y="2132"/>
                    <a:pt x="2149" y="2608"/>
                    <a:pt x="2149" y="2608"/>
                  </a:cubicBezTo>
                  <a:cubicBezTo>
                    <a:pt x="2149" y="2608"/>
                    <a:pt x="2132" y="2607"/>
                    <a:pt x="2099" y="2607"/>
                  </a:cubicBezTo>
                  <a:cubicBezTo>
                    <a:pt x="1776" y="2607"/>
                    <a:pt x="1" y="2676"/>
                    <a:pt x="304" y="4203"/>
                  </a:cubicBezTo>
                  <a:cubicBezTo>
                    <a:pt x="451" y="4945"/>
                    <a:pt x="1022" y="5152"/>
                    <a:pt x="1613" y="5152"/>
                  </a:cubicBezTo>
                  <a:cubicBezTo>
                    <a:pt x="2359" y="5152"/>
                    <a:pt x="3137" y="4823"/>
                    <a:pt x="3138" y="4822"/>
                  </a:cubicBezTo>
                  <a:lnTo>
                    <a:pt x="3138" y="4822"/>
                  </a:lnTo>
                  <a:cubicBezTo>
                    <a:pt x="3137" y="4823"/>
                    <a:pt x="2245" y="7025"/>
                    <a:pt x="4066" y="7251"/>
                  </a:cubicBezTo>
                  <a:cubicBezTo>
                    <a:pt x="4147" y="7261"/>
                    <a:pt x="4222" y="7266"/>
                    <a:pt x="4292" y="7266"/>
                  </a:cubicBezTo>
                  <a:cubicBezTo>
                    <a:pt x="5813" y="7266"/>
                    <a:pt x="5019" y="5025"/>
                    <a:pt x="5019" y="5025"/>
                  </a:cubicBezTo>
                  <a:lnTo>
                    <a:pt x="5019" y="5025"/>
                  </a:lnTo>
                  <a:cubicBezTo>
                    <a:pt x="5019" y="5025"/>
                    <a:pt x="5977" y="5872"/>
                    <a:pt x="6721" y="5872"/>
                  </a:cubicBezTo>
                  <a:cubicBezTo>
                    <a:pt x="7093" y="5872"/>
                    <a:pt x="7412" y="5660"/>
                    <a:pt x="7531" y="5025"/>
                  </a:cubicBezTo>
                  <a:cubicBezTo>
                    <a:pt x="7831" y="3380"/>
                    <a:pt x="5848" y="3272"/>
                    <a:pt x="5323" y="3272"/>
                  </a:cubicBezTo>
                  <a:cubicBezTo>
                    <a:pt x="5243" y="3272"/>
                    <a:pt x="5197" y="3275"/>
                    <a:pt x="5197" y="3275"/>
                  </a:cubicBezTo>
                  <a:cubicBezTo>
                    <a:pt x="5197" y="3275"/>
                    <a:pt x="7686" y="1501"/>
                    <a:pt x="6043" y="322"/>
                  </a:cubicBezTo>
                  <a:cubicBezTo>
                    <a:pt x="5721" y="93"/>
                    <a:pt x="5433" y="0"/>
                    <a:pt x="5179"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2" name="Google Shape;2492;p80"/>
          <p:cNvGrpSpPr/>
          <p:nvPr/>
        </p:nvGrpSpPr>
        <p:grpSpPr>
          <a:xfrm>
            <a:off x="3198252" y="1846867"/>
            <a:ext cx="844906" cy="851941"/>
            <a:chOff x="1011013" y="3723505"/>
            <a:chExt cx="1044900" cy="1053600"/>
          </a:xfrm>
        </p:grpSpPr>
        <p:sp>
          <p:nvSpPr>
            <p:cNvPr id="2493" name="Google Shape;2493;p80"/>
            <p:cNvSpPr/>
            <p:nvPr/>
          </p:nvSpPr>
          <p:spPr>
            <a:xfrm rot="5400000">
              <a:off x="1370563" y="3714093"/>
              <a:ext cx="325800" cy="10449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0"/>
            <p:cNvSpPr/>
            <p:nvPr/>
          </p:nvSpPr>
          <p:spPr>
            <a:xfrm rot="2117165">
              <a:off x="1370652" y="3728084"/>
              <a:ext cx="325624" cy="1044705"/>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0"/>
            <p:cNvSpPr/>
            <p:nvPr/>
          </p:nvSpPr>
          <p:spPr>
            <a:xfrm rot="8815512">
              <a:off x="1370682" y="3727745"/>
              <a:ext cx="325434" cy="104512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0"/>
            <p:cNvSpPr/>
            <p:nvPr/>
          </p:nvSpPr>
          <p:spPr>
            <a:xfrm>
              <a:off x="1423526" y="4126662"/>
              <a:ext cx="219600" cy="219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0" name="Shape 2500"/>
        <p:cNvGrpSpPr/>
        <p:nvPr/>
      </p:nvGrpSpPr>
      <p:grpSpPr>
        <a:xfrm>
          <a:off x="0" y="0"/>
          <a:ext cx="0" cy="0"/>
          <a:chOff x="0" y="0"/>
          <a:chExt cx="0" cy="0"/>
        </a:xfrm>
      </p:grpSpPr>
      <p:sp>
        <p:nvSpPr>
          <p:cNvPr id="2501" name="Google Shape;2501;p81"/>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502" name="Google Shape;2502;p81"/>
          <p:cNvSpPr txBox="1"/>
          <p:nvPr>
            <p:ph idx="1" type="subTitle"/>
          </p:nvPr>
        </p:nvSpPr>
        <p:spPr>
          <a:xfrm>
            <a:off x="4648082" y="1286625"/>
            <a:ext cx="3415500" cy="30894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uFill>
                  <a:noFill/>
                </a:uFill>
                <a:hlinkClick r:id="rId3"/>
              </a:rPr>
              <a:t>Young english teacher doing her lessons online</a:t>
            </a:r>
            <a:endParaRPr/>
          </a:p>
          <a:p>
            <a:pPr indent="-317500" lvl="0" marL="457200" rtl="0" algn="l">
              <a:spcBef>
                <a:spcPts val="0"/>
              </a:spcBef>
              <a:spcAft>
                <a:spcPts val="0"/>
              </a:spcAft>
              <a:buSzPts val="1400"/>
              <a:buChar char="●"/>
            </a:pPr>
            <a:r>
              <a:rPr lang="en">
                <a:uFill>
                  <a:noFill/>
                </a:uFill>
                <a:hlinkClick r:id="rId4"/>
              </a:rPr>
              <a:t>Medium shot teacher holding clipboard</a:t>
            </a:r>
            <a:endParaRPr/>
          </a:p>
          <a:p>
            <a:pPr indent="-317500" lvl="0" marL="457200" rtl="0" algn="l">
              <a:spcBef>
                <a:spcPts val="0"/>
              </a:spcBef>
              <a:spcAft>
                <a:spcPts val="0"/>
              </a:spcAft>
              <a:buSzPts val="1400"/>
              <a:buChar char="●"/>
            </a:pPr>
            <a:r>
              <a:rPr lang="en">
                <a:uFill>
                  <a:noFill/>
                </a:uFill>
                <a:hlinkClick r:id="rId5"/>
              </a:rPr>
              <a:t>Female teacher at desk</a:t>
            </a:r>
            <a:endParaRPr/>
          </a:p>
          <a:p>
            <a:pPr indent="0" lvl="0" marL="0" rtl="0" algn="l">
              <a:spcBef>
                <a:spcPts val="1000"/>
              </a:spcBef>
              <a:spcAft>
                <a:spcPts val="0"/>
              </a:spcAft>
              <a:buNone/>
            </a:pPr>
            <a:r>
              <a:rPr lang="en" sz="2000">
                <a:latin typeface="Bangers"/>
                <a:ea typeface="Bangers"/>
                <a:cs typeface="Bangers"/>
                <a:sym typeface="Bangers"/>
              </a:rPr>
              <a:t>VECTORS:</a:t>
            </a:r>
            <a:endParaRPr sz="2000">
              <a:latin typeface="Bangers"/>
              <a:ea typeface="Bangers"/>
              <a:cs typeface="Bangers"/>
              <a:sym typeface="Bangers"/>
            </a:endParaRPr>
          </a:p>
          <a:p>
            <a:pPr indent="-317500" lvl="0" marL="457200" rtl="0" algn="l">
              <a:spcBef>
                <a:spcPts val="0"/>
              </a:spcBef>
              <a:spcAft>
                <a:spcPts val="0"/>
              </a:spcAft>
              <a:buSzPts val="1400"/>
              <a:buChar char="●"/>
            </a:pPr>
            <a:r>
              <a:rPr lang="en">
                <a:highlight>
                  <a:srgbClr val="FFFFFF"/>
                </a:highlight>
                <a:uFill>
                  <a:noFill/>
                </a:uFill>
                <a:hlinkClick r:id="rId6"/>
              </a:rPr>
              <a:t>Hand drawn elements collection for back to school</a:t>
            </a:r>
            <a:endParaRPr/>
          </a:p>
          <a:p>
            <a:pPr indent="0" lvl="0" marL="0" rtl="0" algn="l">
              <a:spcBef>
                <a:spcPts val="1000"/>
              </a:spcBef>
              <a:spcAft>
                <a:spcPts val="0"/>
              </a:spcAft>
              <a:buNone/>
            </a:pPr>
            <a:r>
              <a:rPr lang="en" sz="2000">
                <a:latin typeface="Bangers"/>
                <a:ea typeface="Bangers"/>
                <a:cs typeface="Bangers"/>
                <a:sym typeface="Bangers"/>
              </a:rPr>
              <a:t>ICONS:</a:t>
            </a:r>
            <a:endParaRPr sz="2000">
              <a:latin typeface="Bangers"/>
              <a:ea typeface="Bangers"/>
              <a:cs typeface="Bangers"/>
              <a:sym typeface="Bangers"/>
            </a:endParaRPr>
          </a:p>
          <a:p>
            <a:pPr indent="-317500" lvl="0" marL="457200" rtl="0" algn="l">
              <a:spcBef>
                <a:spcPts val="0"/>
              </a:spcBef>
              <a:spcAft>
                <a:spcPts val="0"/>
              </a:spcAft>
              <a:buSzPts val="1400"/>
              <a:buChar char="●"/>
            </a:pPr>
            <a:r>
              <a:rPr lang="en">
                <a:uFill>
                  <a:noFill/>
                </a:uFill>
                <a:hlinkClick r:id="rId7"/>
              </a:rPr>
              <a:t>Icon pack | Learning Lineal</a:t>
            </a:r>
            <a:endParaRPr/>
          </a:p>
        </p:txBody>
      </p:sp>
      <p:sp>
        <p:nvSpPr>
          <p:cNvPr id="2503" name="Google Shape;2503;p81"/>
          <p:cNvSpPr txBox="1"/>
          <p:nvPr>
            <p:ph idx="2" type="subTitle"/>
          </p:nvPr>
        </p:nvSpPr>
        <p:spPr>
          <a:xfrm>
            <a:off x="1080413" y="1286625"/>
            <a:ext cx="3415500" cy="308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Hind"/>
                <a:ea typeface="Hind"/>
                <a:cs typeface="Hind"/>
                <a:sym typeface="Hind"/>
              </a:rPr>
              <a:t>Did you like the resources on this template? Get them for free at our other creative </a:t>
            </a:r>
            <a:r>
              <a:rPr lang="en">
                <a:latin typeface="Hind"/>
                <a:ea typeface="Hind"/>
                <a:cs typeface="Hind"/>
                <a:sym typeface="Hind"/>
              </a:rPr>
              <a:t>websites:</a:t>
            </a:r>
            <a:endParaRPr>
              <a:latin typeface="Hind"/>
              <a:ea typeface="Hind"/>
              <a:cs typeface="Hind"/>
              <a:sym typeface="Hind"/>
            </a:endParaRPr>
          </a:p>
          <a:p>
            <a:pPr indent="0" lvl="0" marL="0" rtl="0" algn="l">
              <a:spcBef>
                <a:spcPts val="1000"/>
              </a:spcBef>
              <a:spcAft>
                <a:spcPts val="0"/>
              </a:spcAft>
              <a:buNone/>
            </a:pPr>
            <a:r>
              <a:rPr lang="en" sz="2000">
                <a:latin typeface="Bangers"/>
                <a:ea typeface="Bangers"/>
                <a:cs typeface="Bangers"/>
                <a:sym typeface="Bangers"/>
              </a:rPr>
              <a:t>Photos:</a:t>
            </a:r>
            <a:endParaRPr sz="2000">
              <a:latin typeface="Bangers"/>
              <a:ea typeface="Bangers"/>
              <a:cs typeface="Bangers"/>
              <a:sym typeface="Bangers"/>
            </a:endParaRPr>
          </a:p>
          <a:p>
            <a:pPr indent="-317500" lvl="0" marL="457200" rtl="0" algn="l">
              <a:spcBef>
                <a:spcPts val="0"/>
              </a:spcBef>
              <a:spcAft>
                <a:spcPts val="0"/>
              </a:spcAft>
              <a:buClr>
                <a:schemeClr val="dk1"/>
              </a:buClr>
              <a:buSzPts val="1400"/>
              <a:buFont typeface="Actor"/>
              <a:buChar char="●"/>
            </a:pPr>
            <a:r>
              <a:rPr lang="en">
                <a:uFill>
                  <a:noFill/>
                </a:uFill>
                <a:hlinkClick r:id="rId8"/>
              </a:rPr>
              <a:t>Teacher looking at her little student</a:t>
            </a:r>
            <a:endParaRPr/>
          </a:p>
          <a:p>
            <a:pPr indent="-317500" lvl="0" marL="457200" rtl="0" algn="l">
              <a:spcBef>
                <a:spcPts val="0"/>
              </a:spcBef>
              <a:spcAft>
                <a:spcPts val="0"/>
              </a:spcAft>
              <a:buClr>
                <a:schemeClr val="dk1"/>
              </a:buClr>
              <a:buSzPts val="1400"/>
              <a:buChar char="●"/>
            </a:pPr>
            <a:r>
              <a:rPr lang="en">
                <a:uFill>
                  <a:noFill/>
                </a:uFill>
                <a:latin typeface="Proxima Nova"/>
                <a:ea typeface="Proxima Nova"/>
                <a:cs typeface="Proxima Nova"/>
                <a:sym typeface="Proxima Nova"/>
                <a:hlinkClick r:id="rId9"/>
              </a:rPr>
              <a:t>Students playing a game with their teacher</a:t>
            </a:r>
            <a:endParaRPr/>
          </a:p>
          <a:p>
            <a:pPr indent="-317500" lvl="0" marL="457200" rtl="0" algn="l">
              <a:spcBef>
                <a:spcPts val="0"/>
              </a:spcBef>
              <a:spcAft>
                <a:spcPts val="0"/>
              </a:spcAft>
              <a:buClr>
                <a:schemeClr val="dk1"/>
              </a:buClr>
              <a:buSzPts val="1400"/>
              <a:buChar char="●"/>
            </a:pPr>
            <a:r>
              <a:rPr lang="en">
                <a:uFill>
                  <a:noFill/>
                </a:uFill>
                <a:latin typeface="Proxima Nova"/>
                <a:ea typeface="Proxima Nova"/>
                <a:cs typeface="Proxima Nova"/>
                <a:sym typeface="Proxima Nova"/>
                <a:hlinkClick r:id="rId10"/>
              </a:rPr>
              <a:t>Kids wanting to answer a question from their teacher</a:t>
            </a:r>
            <a:endParaRPr/>
          </a:p>
          <a:p>
            <a:pPr indent="-317500" lvl="0" marL="457200" rtl="0" algn="l">
              <a:spcBef>
                <a:spcPts val="0"/>
              </a:spcBef>
              <a:spcAft>
                <a:spcPts val="0"/>
              </a:spcAft>
              <a:buClr>
                <a:schemeClr val="dk1"/>
              </a:buClr>
              <a:buSzPts val="1400"/>
              <a:buChar char="●"/>
            </a:pPr>
            <a:r>
              <a:rPr lang="en">
                <a:uFill>
                  <a:noFill/>
                </a:uFill>
                <a:latin typeface="Proxima Nova"/>
                <a:ea typeface="Proxima Nova"/>
                <a:cs typeface="Proxima Nova"/>
                <a:sym typeface="Proxima Nova"/>
                <a:hlinkClick r:id="rId11"/>
              </a:rPr>
              <a:t>Smiley teacher helping students in class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3" name="Shape 1153"/>
        <p:cNvGrpSpPr/>
        <p:nvPr/>
      </p:nvGrpSpPr>
      <p:grpSpPr>
        <a:xfrm>
          <a:off x="0" y="0"/>
          <a:ext cx="0" cy="0"/>
          <a:chOff x="0" y="0"/>
          <a:chExt cx="0" cy="0"/>
        </a:xfrm>
      </p:grpSpPr>
      <p:sp>
        <p:nvSpPr>
          <p:cNvPr id="1154" name="Google Shape;1154;p46"/>
          <p:cNvSpPr txBox="1"/>
          <p:nvPr>
            <p:ph type="title"/>
          </p:nvPr>
        </p:nvSpPr>
        <p:spPr>
          <a:xfrm>
            <a:off x="960324" y="1652075"/>
            <a:ext cx="882600" cy="88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155" name="Google Shape;1155;p46"/>
          <p:cNvSpPr txBox="1"/>
          <p:nvPr>
            <p:ph idx="2" type="title"/>
          </p:nvPr>
        </p:nvSpPr>
        <p:spPr>
          <a:xfrm>
            <a:off x="729150"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TABLE OF </a:t>
            </a:r>
            <a:r>
              <a:rPr b="0" lang="en">
                <a:highlight>
                  <a:schemeClr val="lt2"/>
                </a:highlight>
              </a:rPr>
              <a:t>CONTENTS</a:t>
            </a:r>
            <a:endParaRPr b="0">
              <a:highlight>
                <a:schemeClr val="lt2"/>
              </a:highlight>
            </a:endParaRPr>
          </a:p>
        </p:txBody>
      </p:sp>
      <p:sp>
        <p:nvSpPr>
          <p:cNvPr id="1156" name="Google Shape;1156;p46"/>
          <p:cNvSpPr txBox="1"/>
          <p:nvPr>
            <p:ph idx="1" type="subTitle"/>
          </p:nvPr>
        </p:nvSpPr>
        <p:spPr>
          <a:xfrm>
            <a:off x="1921116" y="1652075"/>
            <a:ext cx="2401200" cy="3924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n"/>
              <a:t>ABOUT THIS DAY</a:t>
            </a:r>
            <a:endParaRPr/>
          </a:p>
        </p:txBody>
      </p:sp>
      <p:sp>
        <p:nvSpPr>
          <p:cNvPr id="1157" name="Google Shape;1157;p46"/>
          <p:cNvSpPr txBox="1"/>
          <p:nvPr>
            <p:ph idx="3" type="subTitle"/>
          </p:nvPr>
        </p:nvSpPr>
        <p:spPr>
          <a:xfrm>
            <a:off x="1921125" y="1962758"/>
            <a:ext cx="2401200" cy="5850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describe the topic of the section here</a:t>
            </a:r>
            <a:endParaRPr/>
          </a:p>
        </p:txBody>
      </p:sp>
      <p:sp>
        <p:nvSpPr>
          <p:cNvPr id="1158" name="Google Shape;1158;p46"/>
          <p:cNvSpPr txBox="1"/>
          <p:nvPr>
            <p:ph idx="4" type="subTitle"/>
          </p:nvPr>
        </p:nvSpPr>
        <p:spPr>
          <a:xfrm>
            <a:off x="1921116" y="3052675"/>
            <a:ext cx="2401200" cy="3972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n"/>
              <a:t>ROLE OF THE TEACHER</a:t>
            </a:r>
            <a:endParaRPr/>
          </a:p>
        </p:txBody>
      </p:sp>
      <p:sp>
        <p:nvSpPr>
          <p:cNvPr id="1159" name="Google Shape;1159;p46"/>
          <p:cNvSpPr txBox="1"/>
          <p:nvPr>
            <p:ph idx="5" type="subTitle"/>
          </p:nvPr>
        </p:nvSpPr>
        <p:spPr>
          <a:xfrm>
            <a:off x="1921125" y="3361525"/>
            <a:ext cx="2401200" cy="5850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describe the topic of the section here</a:t>
            </a:r>
            <a:endParaRPr/>
          </a:p>
        </p:txBody>
      </p:sp>
      <p:sp>
        <p:nvSpPr>
          <p:cNvPr id="1160" name="Google Shape;1160;p46"/>
          <p:cNvSpPr txBox="1"/>
          <p:nvPr>
            <p:ph idx="6" type="subTitle"/>
          </p:nvPr>
        </p:nvSpPr>
        <p:spPr>
          <a:xfrm>
            <a:off x="5771545" y="1652075"/>
            <a:ext cx="2401200" cy="3924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n"/>
              <a:t>TEACHER RIGHTS</a:t>
            </a:r>
            <a:endParaRPr/>
          </a:p>
        </p:txBody>
      </p:sp>
      <p:sp>
        <p:nvSpPr>
          <p:cNvPr id="1161" name="Google Shape;1161;p46"/>
          <p:cNvSpPr txBox="1"/>
          <p:nvPr>
            <p:ph idx="7" type="subTitle"/>
          </p:nvPr>
        </p:nvSpPr>
        <p:spPr>
          <a:xfrm>
            <a:off x="5771550" y="1962808"/>
            <a:ext cx="2401200" cy="5850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describe the topic of the section here</a:t>
            </a:r>
            <a:endParaRPr/>
          </a:p>
        </p:txBody>
      </p:sp>
      <p:sp>
        <p:nvSpPr>
          <p:cNvPr id="1162" name="Google Shape;1162;p46"/>
          <p:cNvSpPr txBox="1"/>
          <p:nvPr>
            <p:ph idx="8" type="subTitle"/>
          </p:nvPr>
        </p:nvSpPr>
        <p:spPr>
          <a:xfrm>
            <a:off x="5771545" y="3052675"/>
            <a:ext cx="2401200" cy="393300"/>
          </a:xfrm>
          <a:prstGeom prst="rect">
            <a:avLst/>
          </a:prstGeom>
        </p:spPr>
        <p:txBody>
          <a:bodyPr anchorCtr="0" anchor="b" bIns="91425" lIns="91425" spcFirstLastPara="1" rIns="91425" wrap="square" tIns="91425">
            <a:noAutofit/>
          </a:bodyPr>
          <a:lstStyle/>
          <a:p>
            <a:pPr indent="0" lvl="0" marL="0" rtl="0" algn="l">
              <a:spcBef>
                <a:spcPts val="0"/>
              </a:spcBef>
              <a:spcAft>
                <a:spcPts val="1200"/>
              </a:spcAft>
              <a:buNone/>
            </a:pPr>
            <a:r>
              <a:rPr lang="en"/>
              <a:t>TEACHERS AND FUTURE</a:t>
            </a:r>
            <a:endParaRPr/>
          </a:p>
        </p:txBody>
      </p:sp>
      <p:sp>
        <p:nvSpPr>
          <p:cNvPr id="1163" name="Google Shape;1163;p46"/>
          <p:cNvSpPr txBox="1"/>
          <p:nvPr>
            <p:ph idx="9" type="subTitle"/>
          </p:nvPr>
        </p:nvSpPr>
        <p:spPr>
          <a:xfrm>
            <a:off x="5771540" y="3361525"/>
            <a:ext cx="2401200" cy="5850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describe the topic of the section here</a:t>
            </a:r>
            <a:endParaRPr/>
          </a:p>
        </p:txBody>
      </p:sp>
      <p:sp>
        <p:nvSpPr>
          <p:cNvPr id="1164" name="Google Shape;1164;p46"/>
          <p:cNvSpPr txBox="1"/>
          <p:nvPr>
            <p:ph idx="13" type="title"/>
          </p:nvPr>
        </p:nvSpPr>
        <p:spPr>
          <a:xfrm>
            <a:off x="960324" y="3059425"/>
            <a:ext cx="882600" cy="88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65" name="Google Shape;1165;p46"/>
          <p:cNvSpPr txBox="1"/>
          <p:nvPr>
            <p:ph idx="14" type="title"/>
          </p:nvPr>
        </p:nvSpPr>
        <p:spPr>
          <a:xfrm>
            <a:off x="4801937" y="1652075"/>
            <a:ext cx="882600" cy="88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166" name="Google Shape;1166;p46"/>
          <p:cNvSpPr txBox="1"/>
          <p:nvPr>
            <p:ph idx="15" type="title"/>
          </p:nvPr>
        </p:nvSpPr>
        <p:spPr>
          <a:xfrm>
            <a:off x="4801949" y="3059425"/>
            <a:ext cx="882600" cy="88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07" name="Shape 2507"/>
        <p:cNvGrpSpPr/>
        <p:nvPr/>
      </p:nvGrpSpPr>
      <p:grpSpPr>
        <a:xfrm>
          <a:off x="0" y="0"/>
          <a:ext cx="0" cy="0"/>
          <a:chOff x="0" y="0"/>
          <a:chExt cx="0" cy="0"/>
        </a:xfrm>
      </p:grpSpPr>
      <p:sp>
        <p:nvSpPr>
          <p:cNvPr id="2508" name="Google Shape;2508;p8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2509" name="Google Shape;2509;p8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2510" name="Google Shape;2510;p82"/>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14" name="Shape 2514"/>
        <p:cNvGrpSpPr/>
        <p:nvPr/>
      </p:nvGrpSpPr>
      <p:grpSpPr>
        <a:xfrm>
          <a:off x="0" y="0"/>
          <a:ext cx="0" cy="0"/>
          <a:chOff x="0" y="0"/>
          <a:chExt cx="0" cy="0"/>
        </a:xfrm>
      </p:grpSpPr>
      <p:sp>
        <p:nvSpPr>
          <p:cNvPr id="2515" name="Google Shape;2515;p83"/>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2516" name="Google Shape;2516;p8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2517" name="Google Shape;2517;p8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21" name="Shape 2521"/>
        <p:cNvGrpSpPr/>
        <p:nvPr/>
      </p:nvGrpSpPr>
      <p:grpSpPr>
        <a:xfrm>
          <a:off x="0" y="0"/>
          <a:ext cx="0" cy="0"/>
          <a:chOff x="0" y="0"/>
          <a:chExt cx="0" cy="0"/>
        </a:xfrm>
      </p:grpSpPr>
      <p:sp>
        <p:nvSpPr>
          <p:cNvPr id="2522" name="Google Shape;2522;p84"/>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2523" name="Google Shape;2523;p84"/>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Bangers</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https://fonts.google.com/specimen/Bangers</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rgbClr val="FFFFFF"/>
                </a:solidFill>
              </a:rPr>
              <a:t>Actor</a:t>
            </a:r>
            <a:endParaRPr b="1" sz="1100">
              <a:solidFill>
                <a:srgbClr val="FFFFFF"/>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https://fonts.google.com/specimen/Actor</a:t>
            </a:r>
            <a:r>
              <a:rPr lang="en" sz="1100">
                <a:solidFill>
                  <a:schemeClr val="lt1"/>
                </a:solidFill>
              </a:rPr>
              <a:t>)</a:t>
            </a:r>
            <a:endParaRPr sz="1100">
              <a:solidFill>
                <a:schemeClr val="lt1"/>
              </a:solidFill>
            </a:endParaRPr>
          </a:p>
        </p:txBody>
      </p:sp>
      <p:sp>
        <p:nvSpPr>
          <p:cNvPr id="2524" name="Google Shape;2524;p84"/>
          <p:cNvSpPr/>
          <p:nvPr/>
        </p:nvSpPr>
        <p:spPr>
          <a:xfrm>
            <a:off x="2052650" y="2988225"/>
            <a:ext cx="791400" cy="754200"/>
          </a:xfrm>
          <a:prstGeom prst="roundRect">
            <a:avLst>
              <a:gd fmla="val 16667" name="adj"/>
            </a:avLst>
          </a:prstGeom>
          <a:solidFill>
            <a:srgbClr val="22222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4"/>
          <p:cNvSpPr/>
          <p:nvPr/>
        </p:nvSpPr>
        <p:spPr>
          <a:xfrm>
            <a:off x="3114470" y="29882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4"/>
          <p:cNvSpPr/>
          <p:nvPr/>
        </p:nvSpPr>
        <p:spPr>
          <a:xfrm>
            <a:off x="4176289" y="2988225"/>
            <a:ext cx="791400" cy="754200"/>
          </a:xfrm>
          <a:prstGeom prst="roundRect">
            <a:avLst>
              <a:gd fmla="val 16667" name="adj"/>
            </a:avLst>
          </a:prstGeom>
          <a:solidFill>
            <a:srgbClr val="E8724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4"/>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#222221</a:t>
            </a:r>
            <a:endParaRPr sz="1000">
              <a:solidFill>
                <a:srgbClr val="FFFFFF"/>
              </a:solidFill>
            </a:endParaRPr>
          </a:p>
        </p:txBody>
      </p:sp>
      <p:sp>
        <p:nvSpPr>
          <p:cNvPr id="2528" name="Google Shape;2528;p84"/>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#ffffff</a:t>
            </a:r>
            <a:endParaRPr sz="1000">
              <a:solidFill>
                <a:schemeClr val="dk2"/>
              </a:solidFill>
            </a:endParaRPr>
          </a:p>
        </p:txBody>
      </p:sp>
      <p:sp>
        <p:nvSpPr>
          <p:cNvPr id="2529" name="Google Shape;2529;p84"/>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#e8724a</a:t>
            </a:r>
            <a:endParaRPr sz="1000">
              <a:solidFill>
                <a:schemeClr val="dk1"/>
              </a:solidFill>
            </a:endParaRPr>
          </a:p>
        </p:txBody>
      </p:sp>
      <p:sp>
        <p:nvSpPr>
          <p:cNvPr id="2530" name="Google Shape;2530;p84"/>
          <p:cNvSpPr/>
          <p:nvPr/>
        </p:nvSpPr>
        <p:spPr>
          <a:xfrm>
            <a:off x="5238125" y="2988225"/>
            <a:ext cx="791400" cy="754200"/>
          </a:xfrm>
          <a:prstGeom prst="roundRect">
            <a:avLst>
              <a:gd fmla="val 16667" name="adj"/>
            </a:avLst>
          </a:prstGeom>
          <a:solidFill>
            <a:srgbClr val="FBE46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4"/>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#fbe462</a:t>
            </a:r>
            <a:endParaRPr sz="1000">
              <a:solidFill>
                <a:schemeClr val="dk1"/>
              </a:solidFill>
            </a:endParaRPr>
          </a:p>
        </p:txBody>
      </p:sp>
      <p:sp>
        <p:nvSpPr>
          <p:cNvPr id="2532" name="Google Shape;2532;p84"/>
          <p:cNvSpPr/>
          <p:nvPr/>
        </p:nvSpPr>
        <p:spPr>
          <a:xfrm>
            <a:off x="2583550" y="3932350"/>
            <a:ext cx="791400" cy="754200"/>
          </a:xfrm>
          <a:prstGeom prst="roundRect">
            <a:avLst>
              <a:gd fmla="val 16667" name="adj"/>
            </a:avLst>
          </a:prstGeom>
          <a:solidFill>
            <a:srgbClr val="B3E8F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4"/>
          <p:cNvSpPr/>
          <p:nvPr/>
        </p:nvSpPr>
        <p:spPr>
          <a:xfrm>
            <a:off x="3645370" y="3932350"/>
            <a:ext cx="791400" cy="754200"/>
          </a:xfrm>
          <a:prstGeom prst="roundRect">
            <a:avLst>
              <a:gd fmla="val 16667" name="adj"/>
            </a:avLst>
          </a:prstGeom>
          <a:solidFill>
            <a:srgbClr val="469B9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4"/>
          <p:cNvSpPr/>
          <p:nvPr/>
        </p:nvSpPr>
        <p:spPr>
          <a:xfrm>
            <a:off x="4707189" y="3932350"/>
            <a:ext cx="791400" cy="754200"/>
          </a:xfrm>
          <a:prstGeom prst="roundRect">
            <a:avLst>
              <a:gd fmla="val 16667" name="adj"/>
            </a:avLst>
          </a:prstGeom>
          <a:solidFill>
            <a:srgbClr val="51B4A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4"/>
          <p:cNvSpPr txBox="1"/>
          <p:nvPr/>
        </p:nvSpPr>
        <p:spPr>
          <a:xfrm>
            <a:off x="2583550" y="40894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#b3e8fc</a:t>
            </a:r>
            <a:endParaRPr sz="1000">
              <a:solidFill>
                <a:schemeClr val="dk1"/>
              </a:solidFill>
            </a:endParaRPr>
          </a:p>
        </p:txBody>
      </p:sp>
      <p:sp>
        <p:nvSpPr>
          <p:cNvPr id="2536" name="Google Shape;2536;p84"/>
          <p:cNvSpPr txBox="1"/>
          <p:nvPr/>
        </p:nvSpPr>
        <p:spPr>
          <a:xfrm>
            <a:off x="3645375" y="40894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#469b93</a:t>
            </a:r>
            <a:endParaRPr sz="1000">
              <a:solidFill>
                <a:schemeClr val="dk1"/>
              </a:solidFill>
            </a:endParaRPr>
          </a:p>
        </p:txBody>
      </p:sp>
      <p:sp>
        <p:nvSpPr>
          <p:cNvPr id="2537" name="Google Shape;2537;p84"/>
          <p:cNvSpPr txBox="1"/>
          <p:nvPr/>
        </p:nvSpPr>
        <p:spPr>
          <a:xfrm>
            <a:off x="4707200" y="40894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#51b4af</a:t>
            </a:r>
            <a:endParaRPr sz="1000">
              <a:solidFill>
                <a:schemeClr val="dk1"/>
              </a:solidFill>
            </a:endParaRPr>
          </a:p>
        </p:txBody>
      </p:sp>
      <p:sp>
        <p:nvSpPr>
          <p:cNvPr id="2538" name="Google Shape;2538;p84"/>
          <p:cNvSpPr/>
          <p:nvPr/>
        </p:nvSpPr>
        <p:spPr>
          <a:xfrm>
            <a:off x="5769025" y="3932350"/>
            <a:ext cx="791400" cy="754200"/>
          </a:xfrm>
          <a:prstGeom prst="roundRect">
            <a:avLst>
              <a:gd fmla="val 16667" name="adj"/>
            </a:avLst>
          </a:prstGeom>
          <a:solidFill>
            <a:srgbClr val="F090B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4"/>
          <p:cNvSpPr txBox="1"/>
          <p:nvPr/>
        </p:nvSpPr>
        <p:spPr>
          <a:xfrm>
            <a:off x="5769025" y="408940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#f090bd</a:t>
            </a:r>
            <a:endParaRPr sz="1000">
              <a:solidFill>
                <a:schemeClr val="dk1"/>
              </a:solidFill>
            </a:endParaRPr>
          </a:p>
        </p:txBody>
      </p:sp>
      <p:sp>
        <p:nvSpPr>
          <p:cNvPr id="2540" name="Google Shape;2540;p84"/>
          <p:cNvSpPr/>
          <p:nvPr/>
        </p:nvSpPr>
        <p:spPr>
          <a:xfrm>
            <a:off x="6299950" y="2988225"/>
            <a:ext cx="791400" cy="754200"/>
          </a:xfrm>
          <a:prstGeom prst="roundRect">
            <a:avLst>
              <a:gd fmla="val 16667" name="adj"/>
            </a:avLst>
          </a:prstGeom>
          <a:solidFill>
            <a:srgbClr val="377ED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4"/>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#377ed1</a:t>
            </a:r>
            <a:endParaRPr sz="1000">
              <a:solidFill>
                <a:schemeClr val="dk1"/>
              </a:solidFill>
            </a:endParaRPr>
          </a:p>
        </p:txBody>
      </p:sp>
      <p:sp>
        <p:nvSpPr>
          <p:cNvPr id="2542" name="Google Shape;2542;p8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46" name="Shape 2546"/>
        <p:cNvGrpSpPr/>
        <p:nvPr/>
      </p:nvGrpSpPr>
      <p:grpSpPr>
        <a:xfrm>
          <a:off x="0" y="0"/>
          <a:ext cx="0" cy="0"/>
          <a:chOff x="0" y="0"/>
          <a:chExt cx="0" cy="0"/>
        </a:xfrm>
      </p:grpSpPr>
      <p:sp>
        <p:nvSpPr>
          <p:cNvPr id="2547" name="Google Shape;2547;p85"/>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sp>
        <p:nvSpPr>
          <p:cNvPr id="2548" name="Google Shape;2548;p8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2549" name="Google Shape;2549;p85"/>
          <p:cNvPicPr preferRelativeResize="0"/>
          <p:nvPr/>
        </p:nvPicPr>
        <p:blipFill rotWithShape="1">
          <a:blip r:embed="rId4">
            <a:alphaModFix/>
          </a:blip>
          <a:srcRect b="16540" l="0" r="0" t="16547"/>
          <a:stretch/>
        </p:blipFill>
        <p:spPr>
          <a:xfrm>
            <a:off x="510820" y="2688639"/>
            <a:ext cx="1606720" cy="1075075"/>
          </a:xfrm>
          <a:prstGeom prst="rect">
            <a:avLst/>
          </a:prstGeom>
          <a:noFill/>
          <a:ln>
            <a:noFill/>
          </a:ln>
        </p:spPr>
      </p:pic>
      <p:sp>
        <p:nvSpPr>
          <p:cNvPr id="2550" name="Google Shape;2550;p85">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2551" name="Google Shape;2551;p85">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2552" name="Google Shape;2552;p85">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2553" name="Google Shape;2553;p85">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2554" name="Google Shape;2554;p85"/>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2555" name="Google Shape;2555;p85"/>
          <p:cNvPicPr preferRelativeResize="0"/>
          <p:nvPr/>
        </p:nvPicPr>
        <p:blipFill rotWithShape="1">
          <a:blip r:embed="rId14">
            <a:alphaModFix/>
          </a:blip>
          <a:srcRect b="6377" l="0" r="0" t="6377"/>
          <a:stretch/>
        </p:blipFill>
        <p:spPr>
          <a:xfrm>
            <a:off x="3774275" y="2532512"/>
            <a:ext cx="1448305" cy="1263590"/>
          </a:xfrm>
          <a:prstGeom prst="rect">
            <a:avLst/>
          </a:prstGeom>
          <a:noFill/>
          <a:ln>
            <a:noFill/>
          </a:ln>
        </p:spPr>
      </p:pic>
      <p:pic>
        <p:nvPicPr>
          <p:cNvPr id="2556" name="Google Shape;2556;p85"/>
          <p:cNvPicPr preferRelativeResize="0"/>
          <p:nvPr/>
        </p:nvPicPr>
        <p:blipFill rotWithShape="1">
          <a:blip r:embed="rId15">
            <a:alphaModFix/>
          </a:blip>
          <a:srcRect b="9256" l="0" r="0" t="9256"/>
          <a:stretch/>
        </p:blipFill>
        <p:spPr>
          <a:xfrm>
            <a:off x="5347337" y="2581527"/>
            <a:ext cx="1448285" cy="1180165"/>
          </a:xfrm>
          <a:prstGeom prst="rect">
            <a:avLst/>
          </a:prstGeom>
          <a:noFill/>
          <a:ln>
            <a:noFill/>
          </a:ln>
        </p:spPr>
      </p:pic>
      <p:pic>
        <p:nvPicPr>
          <p:cNvPr id="2557" name="Google Shape;2557;p85"/>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2558" name="Google Shape;2558;p85">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62" name="Shape 2562"/>
        <p:cNvGrpSpPr/>
        <p:nvPr/>
      </p:nvGrpSpPr>
      <p:grpSpPr>
        <a:xfrm>
          <a:off x="0" y="0"/>
          <a:ext cx="0" cy="0"/>
          <a:chOff x="0" y="0"/>
          <a:chExt cx="0" cy="0"/>
        </a:xfrm>
      </p:grpSpPr>
      <p:sp>
        <p:nvSpPr>
          <p:cNvPr id="2563" name="Google Shape;2563;p86"/>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2564" name="Google Shape;2564;p86"/>
          <p:cNvGrpSpPr/>
          <p:nvPr/>
        </p:nvGrpSpPr>
        <p:grpSpPr>
          <a:xfrm>
            <a:off x="5156078" y="3085736"/>
            <a:ext cx="474294" cy="551291"/>
            <a:chOff x="4727025" y="1332775"/>
            <a:chExt cx="59900" cy="69625"/>
          </a:xfrm>
        </p:grpSpPr>
        <p:sp>
          <p:nvSpPr>
            <p:cNvPr id="2565" name="Google Shape;2565;p8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 name="Google Shape;2567;p86"/>
          <p:cNvGrpSpPr/>
          <p:nvPr/>
        </p:nvGrpSpPr>
        <p:grpSpPr>
          <a:xfrm>
            <a:off x="5769734" y="2314340"/>
            <a:ext cx="555653" cy="557031"/>
            <a:chOff x="4820425" y="1329900"/>
            <a:chExt cx="70175" cy="70350"/>
          </a:xfrm>
        </p:grpSpPr>
        <p:sp>
          <p:nvSpPr>
            <p:cNvPr id="2568" name="Google Shape;2568;p8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2" name="Google Shape;2572;p86"/>
          <p:cNvGrpSpPr/>
          <p:nvPr/>
        </p:nvGrpSpPr>
        <p:grpSpPr>
          <a:xfrm>
            <a:off x="6396103" y="2318845"/>
            <a:ext cx="582574" cy="533871"/>
            <a:chOff x="4903200" y="1331525"/>
            <a:chExt cx="73575" cy="67425"/>
          </a:xfrm>
        </p:grpSpPr>
        <p:sp>
          <p:nvSpPr>
            <p:cNvPr id="2573" name="Google Shape;2573;p8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5" name="Google Shape;2575;p86"/>
          <p:cNvGrpSpPr/>
          <p:nvPr/>
        </p:nvGrpSpPr>
        <p:grpSpPr>
          <a:xfrm>
            <a:off x="5755581" y="3078709"/>
            <a:ext cx="583960" cy="565345"/>
            <a:chOff x="4815575" y="1416800"/>
            <a:chExt cx="73750" cy="71400"/>
          </a:xfrm>
        </p:grpSpPr>
        <p:sp>
          <p:nvSpPr>
            <p:cNvPr id="2576" name="Google Shape;2576;p8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9" name="Google Shape;2579;p86"/>
          <p:cNvGrpSpPr/>
          <p:nvPr/>
        </p:nvGrpSpPr>
        <p:grpSpPr>
          <a:xfrm>
            <a:off x="6390362" y="3108896"/>
            <a:ext cx="589898" cy="504970"/>
            <a:chOff x="4902475" y="1418875"/>
            <a:chExt cx="74500" cy="63775"/>
          </a:xfrm>
        </p:grpSpPr>
        <p:sp>
          <p:nvSpPr>
            <p:cNvPr id="2580" name="Google Shape;2580;p8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 name="Google Shape;2582;p86"/>
          <p:cNvGrpSpPr/>
          <p:nvPr/>
        </p:nvGrpSpPr>
        <p:grpSpPr>
          <a:xfrm>
            <a:off x="5765577" y="3826000"/>
            <a:ext cx="563967" cy="567127"/>
            <a:chOff x="4818100" y="1507675"/>
            <a:chExt cx="71225" cy="71625"/>
          </a:xfrm>
        </p:grpSpPr>
        <p:sp>
          <p:nvSpPr>
            <p:cNvPr id="2583" name="Google Shape;2583;p8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 name="Google Shape;2587;p86"/>
          <p:cNvGrpSpPr/>
          <p:nvPr/>
        </p:nvGrpSpPr>
        <p:grpSpPr>
          <a:xfrm>
            <a:off x="5079075" y="3829461"/>
            <a:ext cx="628301" cy="588505"/>
            <a:chOff x="4721450" y="1509475"/>
            <a:chExt cx="79350" cy="74325"/>
          </a:xfrm>
        </p:grpSpPr>
        <p:sp>
          <p:nvSpPr>
            <p:cNvPr id="2588" name="Google Shape;2588;p8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 name="Google Shape;2592;p86"/>
          <p:cNvGrpSpPr/>
          <p:nvPr/>
        </p:nvGrpSpPr>
        <p:grpSpPr>
          <a:xfrm>
            <a:off x="6424608" y="3814027"/>
            <a:ext cx="557038" cy="562772"/>
            <a:chOff x="4906800" y="1507500"/>
            <a:chExt cx="70350" cy="71075"/>
          </a:xfrm>
        </p:grpSpPr>
        <p:sp>
          <p:nvSpPr>
            <p:cNvPr id="2593" name="Google Shape;2593;p8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8" name="Google Shape;2598;p86"/>
          <p:cNvGrpSpPr/>
          <p:nvPr/>
        </p:nvGrpSpPr>
        <p:grpSpPr>
          <a:xfrm>
            <a:off x="4462216" y="2340963"/>
            <a:ext cx="517934" cy="517934"/>
            <a:chOff x="3736598" y="2170606"/>
            <a:chExt cx="404889" cy="404889"/>
          </a:xfrm>
        </p:grpSpPr>
        <p:sp>
          <p:nvSpPr>
            <p:cNvPr id="2599" name="Google Shape;2599;p8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 name="Google Shape;2603;p86"/>
          <p:cNvGrpSpPr/>
          <p:nvPr/>
        </p:nvGrpSpPr>
        <p:grpSpPr>
          <a:xfrm>
            <a:off x="3729277" y="2341061"/>
            <a:ext cx="586986" cy="517740"/>
            <a:chOff x="3161917" y="2170682"/>
            <a:chExt cx="458870" cy="404737"/>
          </a:xfrm>
        </p:grpSpPr>
        <p:sp>
          <p:nvSpPr>
            <p:cNvPr id="2604" name="Google Shape;2604;p8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 name="Google Shape;2607;p86"/>
          <p:cNvGrpSpPr/>
          <p:nvPr/>
        </p:nvGrpSpPr>
        <p:grpSpPr>
          <a:xfrm>
            <a:off x="3752299" y="3102400"/>
            <a:ext cx="540943" cy="517963"/>
            <a:chOff x="3179914" y="2889488"/>
            <a:chExt cx="422876" cy="404911"/>
          </a:xfrm>
        </p:grpSpPr>
        <p:sp>
          <p:nvSpPr>
            <p:cNvPr id="2608" name="Google Shape;2608;p8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4" name="Google Shape;2614;p86"/>
          <p:cNvGrpSpPr/>
          <p:nvPr/>
        </p:nvGrpSpPr>
        <p:grpSpPr>
          <a:xfrm>
            <a:off x="4453093" y="3102358"/>
            <a:ext cx="536180" cy="518047"/>
            <a:chOff x="3729467" y="2889422"/>
            <a:chExt cx="419153" cy="404977"/>
          </a:xfrm>
        </p:grpSpPr>
        <p:sp>
          <p:nvSpPr>
            <p:cNvPr id="2615" name="Google Shape;2615;p8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2" name="Google Shape;2622;p86"/>
          <p:cNvGrpSpPr/>
          <p:nvPr/>
        </p:nvGrpSpPr>
        <p:grpSpPr>
          <a:xfrm>
            <a:off x="1990126" y="3445787"/>
            <a:ext cx="965351" cy="134611"/>
            <a:chOff x="4411970" y="2962952"/>
            <a:chExt cx="706544" cy="104212"/>
          </a:xfrm>
        </p:grpSpPr>
        <p:sp>
          <p:nvSpPr>
            <p:cNvPr id="2623" name="Google Shape;2623;p8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7" name="Google Shape;2627;p86"/>
          <p:cNvGrpSpPr/>
          <p:nvPr/>
        </p:nvGrpSpPr>
        <p:grpSpPr>
          <a:xfrm>
            <a:off x="1990126" y="3041077"/>
            <a:ext cx="960158" cy="289172"/>
            <a:chOff x="4411970" y="2726085"/>
            <a:chExt cx="643107" cy="193659"/>
          </a:xfrm>
        </p:grpSpPr>
        <p:sp>
          <p:nvSpPr>
            <p:cNvPr id="2628" name="Google Shape;2628;p8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1" name="Google Shape;2631;p86"/>
          <p:cNvGrpSpPr/>
          <p:nvPr/>
        </p:nvGrpSpPr>
        <p:grpSpPr>
          <a:xfrm>
            <a:off x="998624" y="3295400"/>
            <a:ext cx="811503" cy="252584"/>
            <a:chOff x="4411970" y="4340222"/>
            <a:chExt cx="779467" cy="242683"/>
          </a:xfrm>
        </p:grpSpPr>
        <p:sp>
          <p:nvSpPr>
            <p:cNvPr id="2632" name="Google Shape;2632;p8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5" name="Google Shape;2635;p86"/>
          <p:cNvGrpSpPr/>
          <p:nvPr/>
        </p:nvGrpSpPr>
        <p:grpSpPr>
          <a:xfrm>
            <a:off x="1990126" y="2709308"/>
            <a:ext cx="965160" cy="216230"/>
            <a:chOff x="4411970" y="2468674"/>
            <a:chExt cx="747317" cy="167425"/>
          </a:xfrm>
        </p:grpSpPr>
        <p:sp>
          <p:nvSpPr>
            <p:cNvPr id="2636" name="Google Shape;2636;p8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8" name="Google Shape;2638;p8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9" name="Google Shape;2639;p86"/>
          <p:cNvGrpSpPr/>
          <p:nvPr/>
        </p:nvGrpSpPr>
        <p:grpSpPr>
          <a:xfrm>
            <a:off x="997692" y="2334687"/>
            <a:ext cx="1959041" cy="208784"/>
            <a:chOff x="6336019" y="3733725"/>
            <a:chExt cx="2566206" cy="351310"/>
          </a:xfrm>
        </p:grpSpPr>
        <p:sp>
          <p:nvSpPr>
            <p:cNvPr id="2640" name="Google Shape;2640;p8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4" name="Google Shape;2644;p86"/>
          <p:cNvGrpSpPr/>
          <p:nvPr/>
        </p:nvGrpSpPr>
        <p:grpSpPr>
          <a:xfrm>
            <a:off x="1990126" y="3950602"/>
            <a:ext cx="946551" cy="153200"/>
            <a:chOff x="4404545" y="3301592"/>
            <a:chExt cx="782403" cy="129272"/>
          </a:xfrm>
        </p:grpSpPr>
        <p:sp>
          <p:nvSpPr>
            <p:cNvPr id="2645" name="Google Shape;2645;p8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7" name="Google Shape;2647;p86"/>
          <p:cNvGrpSpPr/>
          <p:nvPr/>
        </p:nvGrpSpPr>
        <p:grpSpPr>
          <a:xfrm>
            <a:off x="1990126" y="3695937"/>
            <a:ext cx="962257" cy="139127"/>
            <a:chOff x="4411970" y="3131459"/>
            <a:chExt cx="710520" cy="117397"/>
          </a:xfrm>
        </p:grpSpPr>
        <p:sp>
          <p:nvSpPr>
            <p:cNvPr id="2648" name="Google Shape;2648;p8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650" name="Google Shape;2650;p8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1" name="Google Shape;2651;p86"/>
          <p:cNvGrpSpPr/>
          <p:nvPr/>
        </p:nvGrpSpPr>
        <p:grpSpPr>
          <a:xfrm>
            <a:off x="990271" y="3621603"/>
            <a:ext cx="823838" cy="458988"/>
            <a:chOff x="4411970" y="1801825"/>
            <a:chExt cx="734586" cy="409262"/>
          </a:xfrm>
        </p:grpSpPr>
        <p:sp>
          <p:nvSpPr>
            <p:cNvPr id="2652" name="Google Shape;2652;p8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 name="Google Shape;2654;p86"/>
          <p:cNvGrpSpPr/>
          <p:nvPr/>
        </p:nvGrpSpPr>
        <p:grpSpPr>
          <a:xfrm>
            <a:off x="3095243" y="2339173"/>
            <a:ext cx="521514" cy="521514"/>
            <a:chOff x="5681300" y="2527788"/>
            <a:chExt cx="805800" cy="805800"/>
          </a:xfrm>
        </p:grpSpPr>
        <p:sp>
          <p:nvSpPr>
            <p:cNvPr id="2655" name="Google Shape;2655;p8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 name="Google Shape;2657;p86"/>
          <p:cNvGrpSpPr/>
          <p:nvPr/>
        </p:nvGrpSpPr>
        <p:grpSpPr>
          <a:xfrm>
            <a:off x="3089483" y="3094865"/>
            <a:ext cx="533033" cy="533033"/>
            <a:chOff x="4049800" y="640400"/>
            <a:chExt cx="858900" cy="858900"/>
          </a:xfrm>
        </p:grpSpPr>
        <p:sp>
          <p:nvSpPr>
            <p:cNvPr id="2658" name="Google Shape;2658;p8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0" name="Google Shape;2660;p86"/>
          <p:cNvGrpSpPr/>
          <p:nvPr/>
        </p:nvGrpSpPr>
        <p:grpSpPr>
          <a:xfrm>
            <a:off x="3014966" y="3772543"/>
            <a:ext cx="682068" cy="682068"/>
            <a:chOff x="5080188" y="927900"/>
            <a:chExt cx="961200" cy="961200"/>
          </a:xfrm>
        </p:grpSpPr>
        <p:sp>
          <p:nvSpPr>
            <p:cNvPr id="2661" name="Google Shape;2661;p8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 name="Google Shape;2669;p86"/>
          <p:cNvGrpSpPr/>
          <p:nvPr/>
        </p:nvGrpSpPr>
        <p:grpSpPr>
          <a:xfrm>
            <a:off x="4478465" y="3869234"/>
            <a:ext cx="505650" cy="504006"/>
            <a:chOff x="6039282" y="1042577"/>
            <a:chExt cx="734315" cy="731929"/>
          </a:xfrm>
        </p:grpSpPr>
        <p:sp>
          <p:nvSpPr>
            <p:cNvPr id="2670" name="Google Shape;2670;p8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1" name="Google Shape;2691;p86"/>
          <p:cNvGrpSpPr/>
          <p:nvPr/>
        </p:nvGrpSpPr>
        <p:grpSpPr>
          <a:xfrm>
            <a:off x="5091067" y="2298862"/>
            <a:ext cx="567744" cy="602136"/>
            <a:chOff x="1825800" y="1651625"/>
            <a:chExt cx="539989" cy="571775"/>
          </a:xfrm>
        </p:grpSpPr>
        <p:sp>
          <p:nvSpPr>
            <p:cNvPr id="2692" name="Google Shape;2692;p8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6" name="Google Shape;2696;p86"/>
          <p:cNvGrpSpPr/>
          <p:nvPr/>
        </p:nvGrpSpPr>
        <p:grpSpPr>
          <a:xfrm>
            <a:off x="3765995" y="3855579"/>
            <a:ext cx="508123" cy="507955"/>
            <a:chOff x="1897577" y="2802432"/>
            <a:chExt cx="492176" cy="492014"/>
          </a:xfrm>
        </p:grpSpPr>
        <p:sp>
          <p:nvSpPr>
            <p:cNvPr id="2697" name="Google Shape;2697;p8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9" name="Google Shape;2709;p86"/>
          <p:cNvGrpSpPr/>
          <p:nvPr/>
        </p:nvGrpSpPr>
        <p:grpSpPr>
          <a:xfrm>
            <a:off x="997525" y="4169123"/>
            <a:ext cx="809227" cy="200842"/>
            <a:chOff x="2013045" y="4813233"/>
            <a:chExt cx="921986" cy="228854"/>
          </a:xfrm>
        </p:grpSpPr>
        <p:sp>
          <p:nvSpPr>
            <p:cNvPr id="2710" name="Google Shape;2710;p8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2" name="Google Shape;2712;p86"/>
          <p:cNvGrpSpPr/>
          <p:nvPr/>
        </p:nvGrpSpPr>
        <p:grpSpPr>
          <a:xfrm>
            <a:off x="1005985" y="2656004"/>
            <a:ext cx="792421" cy="269941"/>
            <a:chOff x="1046767" y="4756633"/>
            <a:chExt cx="859646" cy="292841"/>
          </a:xfrm>
        </p:grpSpPr>
        <p:sp>
          <p:nvSpPr>
            <p:cNvPr id="2713" name="Google Shape;2713;p8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6" name="Google Shape;2716;p8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0" name="Google Shape;2720;p86"/>
          <p:cNvGrpSpPr/>
          <p:nvPr/>
        </p:nvGrpSpPr>
        <p:grpSpPr>
          <a:xfrm>
            <a:off x="7141841" y="2550562"/>
            <a:ext cx="166473" cy="141497"/>
            <a:chOff x="4660325" y="1866850"/>
            <a:chExt cx="68350" cy="58100"/>
          </a:xfrm>
        </p:grpSpPr>
        <p:sp>
          <p:nvSpPr>
            <p:cNvPr id="2721" name="Google Shape;2721;p8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3" name="Google Shape;2723;p86"/>
          <p:cNvGrpSpPr/>
          <p:nvPr/>
        </p:nvGrpSpPr>
        <p:grpSpPr>
          <a:xfrm>
            <a:off x="7451186" y="2576286"/>
            <a:ext cx="162515" cy="90049"/>
            <a:chOff x="4791775" y="1877500"/>
            <a:chExt cx="66725" cy="36975"/>
          </a:xfrm>
        </p:grpSpPr>
        <p:sp>
          <p:nvSpPr>
            <p:cNvPr id="2724" name="Google Shape;2724;p8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6" name="Google Shape;2726;p86"/>
          <p:cNvGrpSpPr/>
          <p:nvPr/>
        </p:nvGrpSpPr>
        <p:grpSpPr>
          <a:xfrm>
            <a:off x="7772899" y="2576286"/>
            <a:ext cx="144979" cy="90049"/>
            <a:chOff x="4923925" y="1877500"/>
            <a:chExt cx="59525" cy="36975"/>
          </a:xfrm>
        </p:grpSpPr>
        <p:sp>
          <p:nvSpPr>
            <p:cNvPr id="2727" name="Google Shape;2727;p8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86"/>
          <p:cNvGrpSpPr/>
          <p:nvPr/>
        </p:nvGrpSpPr>
        <p:grpSpPr>
          <a:xfrm>
            <a:off x="8067390" y="2558477"/>
            <a:ext cx="141447" cy="125667"/>
            <a:chOff x="5058450" y="1870100"/>
            <a:chExt cx="58075" cy="51600"/>
          </a:xfrm>
        </p:grpSpPr>
        <p:sp>
          <p:nvSpPr>
            <p:cNvPr id="2730" name="Google Shape;2730;p8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 name="Google Shape;2732;p86"/>
          <p:cNvGrpSpPr/>
          <p:nvPr/>
        </p:nvGrpSpPr>
        <p:grpSpPr>
          <a:xfrm>
            <a:off x="7481905" y="2980885"/>
            <a:ext cx="101077" cy="107645"/>
            <a:chOff x="4811425" y="2065025"/>
            <a:chExt cx="41500" cy="44200"/>
          </a:xfrm>
        </p:grpSpPr>
        <p:sp>
          <p:nvSpPr>
            <p:cNvPr id="2733" name="Google Shape;2733;p8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5" name="Google Shape;2735;p86"/>
          <p:cNvGrpSpPr/>
          <p:nvPr/>
        </p:nvGrpSpPr>
        <p:grpSpPr>
          <a:xfrm>
            <a:off x="7774342" y="2981098"/>
            <a:ext cx="120867" cy="107218"/>
            <a:chOff x="4929875" y="2065025"/>
            <a:chExt cx="49625" cy="44025"/>
          </a:xfrm>
        </p:grpSpPr>
        <p:sp>
          <p:nvSpPr>
            <p:cNvPr id="2736" name="Google Shape;2736;p8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8" name="Google Shape;2738;p86"/>
          <p:cNvGrpSpPr/>
          <p:nvPr/>
        </p:nvGrpSpPr>
        <p:grpSpPr>
          <a:xfrm>
            <a:off x="8103011" y="2984112"/>
            <a:ext cx="70206" cy="101191"/>
            <a:chOff x="5083925" y="2066350"/>
            <a:chExt cx="28825" cy="41550"/>
          </a:xfrm>
        </p:grpSpPr>
        <p:sp>
          <p:nvSpPr>
            <p:cNvPr id="2739" name="Google Shape;2739;p8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1" name="Google Shape;2741;p86"/>
          <p:cNvGrpSpPr/>
          <p:nvPr/>
        </p:nvGrpSpPr>
        <p:grpSpPr>
          <a:xfrm>
            <a:off x="7134565" y="2999759"/>
            <a:ext cx="181026" cy="69896"/>
            <a:chOff x="4659775" y="2072775"/>
            <a:chExt cx="74325" cy="28700"/>
          </a:xfrm>
        </p:grpSpPr>
        <p:sp>
          <p:nvSpPr>
            <p:cNvPr id="2742" name="Google Shape;2742;p8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5" name="Google Shape;2745;p86"/>
          <p:cNvGrpSpPr/>
          <p:nvPr/>
        </p:nvGrpSpPr>
        <p:grpSpPr>
          <a:xfrm>
            <a:off x="8054421" y="2790324"/>
            <a:ext cx="167387" cy="89197"/>
            <a:chOff x="4662475" y="1976500"/>
            <a:chExt cx="68725" cy="36625"/>
          </a:xfrm>
        </p:grpSpPr>
        <p:sp>
          <p:nvSpPr>
            <p:cNvPr id="2746" name="Google Shape;2746;p8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9" name="Google Shape;2749;p86"/>
          <p:cNvGrpSpPr/>
          <p:nvPr/>
        </p:nvGrpSpPr>
        <p:grpSpPr>
          <a:xfrm>
            <a:off x="7751326" y="2793764"/>
            <a:ext cx="166899" cy="82317"/>
            <a:chOff x="4920150" y="1977875"/>
            <a:chExt cx="68525" cy="33800"/>
          </a:xfrm>
        </p:grpSpPr>
        <p:sp>
          <p:nvSpPr>
            <p:cNvPr id="2750" name="Google Shape;2750;p8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3" name="Google Shape;2753;p86"/>
          <p:cNvGrpSpPr/>
          <p:nvPr/>
        </p:nvGrpSpPr>
        <p:grpSpPr>
          <a:xfrm>
            <a:off x="7162483" y="3197682"/>
            <a:ext cx="125190" cy="127859"/>
            <a:chOff x="4676550" y="2160575"/>
            <a:chExt cx="51400" cy="52500"/>
          </a:xfrm>
        </p:grpSpPr>
        <p:sp>
          <p:nvSpPr>
            <p:cNvPr id="2754" name="Google Shape;2754;p8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7" name="Google Shape;2757;p86"/>
          <p:cNvGrpSpPr/>
          <p:nvPr/>
        </p:nvGrpSpPr>
        <p:grpSpPr>
          <a:xfrm>
            <a:off x="7459741" y="3204714"/>
            <a:ext cx="145405" cy="113794"/>
            <a:chOff x="4768325" y="2163475"/>
            <a:chExt cx="59700" cy="46725"/>
          </a:xfrm>
        </p:grpSpPr>
        <p:sp>
          <p:nvSpPr>
            <p:cNvPr id="2758" name="Google Shape;2758;p8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0" name="Google Shape;2760;p8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6" name="Google Shape;2766;p86"/>
          <p:cNvGrpSpPr/>
          <p:nvPr/>
        </p:nvGrpSpPr>
        <p:grpSpPr>
          <a:xfrm>
            <a:off x="7476059" y="3459808"/>
            <a:ext cx="112768" cy="106853"/>
            <a:chOff x="4768575" y="2253950"/>
            <a:chExt cx="46300" cy="43875"/>
          </a:xfrm>
        </p:grpSpPr>
        <p:sp>
          <p:nvSpPr>
            <p:cNvPr id="2767" name="Google Shape;2767;p8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9" name="Google Shape;2769;p86"/>
          <p:cNvGrpSpPr/>
          <p:nvPr/>
        </p:nvGrpSpPr>
        <p:grpSpPr>
          <a:xfrm>
            <a:off x="7775682" y="3948834"/>
            <a:ext cx="118187" cy="146246"/>
            <a:chOff x="4960900" y="2433225"/>
            <a:chExt cx="48525" cy="60050"/>
          </a:xfrm>
        </p:grpSpPr>
        <p:sp>
          <p:nvSpPr>
            <p:cNvPr id="2770" name="Google Shape;2770;p8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2" name="Google Shape;2772;p86"/>
          <p:cNvGrpSpPr/>
          <p:nvPr/>
        </p:nvGrpSpPr>
        <p:grpSpPr>
          <a:xfrm>
            <a:off x="7464247" y="4212895"/>
            <a:ext cx="136394" cy="143810"/>
            <a:chOff x="4854075" y="2527625"/>
            <a:chExt cx="56000" cy="59050"/>
          </a:xfrm>
        </p:grpSpPr>
        <p:sp>
          <p:nvSpPr>
            <p:cNvPr id="2773" name="Google Shape;2773;p8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5" name="Google Shape;2775;p8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8" name="Google Shape;2778;p86"/>
          <p:cNvGrpSpPr/>
          <p:nvPr/>
        </p:nvGrpSpPr>
        <p:grpSpPr>
          <a:xfrm>
            <a:off x="8088458" y="3676639"/>
            <a:ext cx="99312" cy="160797"/>
            <a:chOff x="5059700" y="2334775"/>
            <a:chExt cx="40775" cy="66025"/>
          </a:xfrm>
        </p:grpSpPr>
        <p:sp>
          <p:nvSpPr>
            <p:cNvPr id="2779" name="Google Shape;2779;p8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8" name="Google Shape;2788;p86"/>
          <p:cNvGrpSpPr/>
          <p:nvPr/>
        </p:nvGrpSpPr>
        <p:grpSpPr>
          <a:xfrm>
            <a:off x="8045622" y="3941771"/>
            <a:ext cx="184984" cy="160371"/>
            <a:chOff x="5037700" y="2430325"/>
            <a:chExt cx="75950" cy="65850"/>
          </a:xfrm>
        </p:grpSpPr>
        <p:sp>
          <p:nvSpPr>
            <p:cNvPr id="2789" name="Google Shape;2789;p8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1" name="Google Shape;2791;p86"/>
          <p:cNvGrpSpPr/>
          <p:nvPr/>
        </p:nvGrpSpPr>
        <p:grpSpPr>
          <a:xfrm>
            <a:off x="7465128" y="3708223"/>
            <a:ext cx="173014" cy="97629"/>
            <a:chOff x="4756975" y="2341800"/>
            <a:chExt cx="91975" cy="51925"/>
          </a:xfrm>
        </p:grpSpPr>
        <p:sp>
          <p:nvSpPr>
            <p:cNvPr id="2792" name="Google Shape;2792;p8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2" name="Google Shape;2812;p86"/>
          <p:cNvGrpSpPr/>
          <p:nvPr/>
        </p:nvGrpSpPr>
        <p:grpSpPr>
          <a:xfrm>
            <a:off x="7732065" y="4196920"/>
            <a:ext cx="212497" cy="175761"/>
            <a:chOff x="4943575" y="2516350"/>
            <a:chExt cx="98675" cy="81700"/>
          </a:xfrm>
        </p:grpSpPr>
        <p:sp>
          <p:nvSpPr>
            <p:cNvPr id="2813" name="Google Shape;2813;p8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1" name="Google Shape;2891;p8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99" name="Shape 2899"/>
        <p:cNvGrpSpPr/>
        <p:nvPr/>
      </p:nvGrpSpPr>
      <p:grpSpPr>
        <a:xfrm>
          <a:off x="0" y="0"/>
          <a:ext cx="0" cy="0"/>
          <a:chOff x="0" y="0"/>
          <a:chExt cx="0" cy="0"/>
        </a:xfrm>
      </p:grpSpPr>
      <p:grpSp>
        <p:nvGrpSpPr>
          <p:cNvPr id="2900" name="Google Shape;2900;p87"/>
          <p:cNvGrpSpPr/>
          <p:nvPr/>
        </p:nvGrpSpPr>
        <p:grpSpPr>
          <a:xfrm>
            <a:off x="6647587" y="3567393"/>
            <a:ext cx="560636" cy="516497"/>
            <a:chOff x="6652051" y="3714143"/>
            <a:chExt cx="560636" cy="516497"/>
          </a:xfrm>
        </p:grpSpPr>
        <p:grpSp>
          <p:nvGrpSpPr>
            <p:cNvPr id="2901" name="Google Shape;2901;p87"/>
            <p:cNvGrpSpPr/>
            <p:nvPr/>
          </p:nvGrpSpPr>
          <p:grpSpPr>
            <a:xfrm>
              <a:off x="6669657" y="3716715"/>
              <a:ext cx="466768" cy="464314"/>
              <a:chOff x="3139766" y="765669"/>
              <a:chExt cx="886380" cy="881888"/>
            </a:xfrm>
          </p:grpSpPr>
          <p:grpSp>
            <p:nvGrpSpPr>
              <p:cNvPr id="2902" name="Google Shape;2902;p87"/>
              <p:cNvGrpSpPr/>
              <p:nvPr/>
            </p:nvGrpSpPr>
            <p:grpSpPr>
              <a:xfrm>
                <a:off x="3139766" y="765669"/>
                <a:ext cx="886380" cy="881888"/>
                <a:chOff x="3139766" y="765669"/>
                <a:chExt cx="886380" cy="881888"/>
              </a:xfrm>
            </p:grpSpPr>
            <p:sp>
              <p:nvSpPr>
                <p:cNvPr id="2903" name="Google Shape;2903;p8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2" name="Google Shape;2912;p8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6" name="Google Shape;2916;p8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87"/>
          <p:cNvGrpSpPr/>
          <p:nvPr/>
        </p:nvGrpSpPr>
        <p:grpSpPr>
          <a:xfrm>
            <a:off x="7646296" y="3047976"/>
            <a:ext cx="104231" cy="320340"/>
            <a:chOff x="7564426" y="3224343"/>
            <a:chExt cx="119985" cy="368801"/>
          </a:xfrm>
        </p:grpSpPr>
        <p:sp>
          <p:nvSpPr>
            <p:cNvPr id="2918" name="Google Shape;2918;p8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0" name="Google Shape;2920;p87"/>
          <p:cNvGrpSpPr/>
          <p:nvPr/>
        </p:nvGrpSpPr>
        <p:grpSpPr>
          <a:xfrm>
            <a:off x="7345785" y="3042077"/>
            <a:ext cx="189489" cy="332132"/>
            <a:chOff x="8370831" y="3202002"/>
            <a:chExt cx="218129" cy="382376"/>
          </a:xfrm>
        </p:grpSpPr>
        <p:sp>
          <p:nvSpPr>
            <p:cNvPr id="2921" name="Google Shape;2921;p8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3" name="Google Shape;2923;p87"/>
          <p:cNvGrpSpPr/>
          <p:nvPr/>
        </p:nvGrpSpPr>
        <p:grpSpPr>
          <a:xfrm>
            <a:off x="8069174" y="3453209"/>
            <a:ext cx="309429" cy="267000"/>
            <a:chOff x="6742064" y="3750480"/>
            <a:chExt cx="399315" cy="344560"/>
          </a:xfrm>
        </p:grpSpPr>
        <p:sp>
          <p:nvSpPr>
            <p:cNvPr id="2924" name="Google Shape;2924;p8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6" name="Google Shape;2926;p87"/>
          <p:cNvGrpSpPr/>
          <p:nvPr/>
        </p:nvGrpSpPr>
        <p:grpSpPr>
          <a:xfrm>
            <a:off x="7608193" y="3804257"/>
            <a:ext cx="180437" cy="281608"/>
            <a:chOff x="7248525" y="3739696"/>
            <a:chExt cx="230531" cy="359790"/>
          </a:xfrm>
        </p:grpSpPr>
        <p:sp>
          <p:nvSpPr>
            <p:cNvPr id="2927" name="Google Shape;2927;p8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9" name="Google Shape;2929;p87"/>
          <p:cNvGrpSpPr/>
          <p:nvPr/>
        </p:nvGrpSpPr>
        <p:grpSpPr>
          <a:xfrm>
            <a:off x="7854113" y="3447481"/>
            <a:ext cx="162896" cy="278710"/>
            <a:chOff x="7601242" y="3729267"/>
            <a:chExt cx="222566" cy="380803"/>
          </a:xfrm>
        </p:grpSpPr>
        <p:sp>
          <p:nvSpPr>
            <p:cNvPr id="2930" name="Google Shape;2930;p8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2" name="Google Shape;2932;p87"/>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3" name="Google Shape;2933;p87"/>
          <p:cNvGrpSpPr/>
          <p:nvPr/>
        </p:nvGrpSpPr>
        <p:grpSpPr>
          <a:xfrm>
            <a:off x="7343758" y="3448622"/>
            <a:ext cx="193543" cy="275990"/>
            <a:chOff x="8304647" y="3738687"/>
            <a:chExt cx="225076" cy="320956"/>
          </a:xfrm>
        </p:grpSpPr>
        <p:sp>
          <p:nvSpPr>
            <p:cNvPr id="2934" name="Google Shape;2934;p8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7" name="Google Shape;2937;p87"/>
          <p:cNvGrpSpPr/>
          <p:nvPr/>
        </p:nvGrpSpPr>
        <p:grpSpPr>
          <a:xfrm>
            <a:off x="7616251" y="3448622"/>
            <a:ext cx="178492" cy="275990"/>
            <a:chOff x="8615101" y="3738687"/>
            <a:chExt cx="207573" cy="320956"/>
          </a:xfrm>
        </p:grpSpPr>
        <p:sp>
          <p:nvSpPr>
            <p:cNvPr id="2938" name="Google Shape;2938;p8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1" name="Google Shape;2941;p87"/>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2" name="Google Shape;2942;p87"/>
          <p:cNvGrpSpPr/>
          <p:nvPr/>
        </p:nvGrpSpPr>
        <p:grpSpPr>
          <a:xfrm>
            <a:off x="7841782" y="3851282"/>
            <a:ext cx="187557" cy="187557"/>
            <a:chOff x="8565775" y="671075"/>
            <a:chExt cx="441000" cy="441000"/>
          </a:xfrm>
        </p:grpSpPr>
        <p:sp>
          <p:nvSpPr>
            <p:cNvPr id="2943" name="Google Shape;2943;p8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5" name="Google Shape;2945;p87"/>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7"/>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7" name="Google Shape;2947;p87"/>
          <p:cNvGrpSpPr/>
          <p:nvPr/>
        </p:nvGrpSpPr>
        <p:grpSpPr>
          <a:xfrm>
            <a:off x="5996254" y="2923808"/>
            <a:ext cx="587865" cy="517731"/>
            <a:chOff x="6000718" y="3070557"/>
            <a:chExt cx="587865" cy="517731"/>
          </a:xfrm>
        </p:grpSpPr>
        <p:sp>
          <p:nvSpPr>
            <p:cNvPr id="2948" name="Google Shape;2948;p8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 name="Google Shape;2958;p87"/>
          <p:cNvGrpSpPr/>
          <p:nvPr/>
        </p:nvGrpSpPr>
        <p:grpSpPr>
          <a:xfrm>
            <a:off x="6011059" y="3567468"/>
            <a:ext cx="557665" cy="516387"/>
            <a:chOff x="6015523" y="3714217"/>
            <a:chExt cx="557665" cy="516387"/>
          </a:xfrm>
        </p:grpSpPr>
        <p:grpSp>
          <p:nvGrpSpPr>
            <p:cNvPr id="2959" name="Google Shape;2959;p87"/>
            <p:cNvGrpSpPr/>
            <p:nvPr/>
          </p:nvGrpSpPr>
          <p:grpSpPr>
            <a:xfrm>
              <a:off x="6036094" y="3716980"/>
              <a:ext cx="529822" cy="510480"/>
              <a:chOff x="3148311" y="-545634"/>
              <a:chExt cx="1006118" cy="969572"/>
            </a:xfrm>
          </p:grpSpPr>
          <p:sp>
            <p:nvSpPr>
              <p:cNvPr id="2960" name="Google Shape;2960;p8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0" name="Google Shape;2970;p8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1" name="Google Shape;2971;p87"/>
          <p:cNvGrpSpPr/>
          <p:nvPr/>
        </p:nvGrpSpPr>
        <p:grpSpPr>
          <a:xfrm>
            <a:off x="6639841" y="2926879"/>
            <a:ext cx="576302" cy="511871"/>
            <a:chOff x="6644304" y="3073628"/>
            <a:chExt cx="576302" cy="511871"/>
          </a:xfrm>
        </p:grpSpPr>
        <p:grpSp>
          <p:nvGrpSpPr>
            <p:cNvPr id="2972" name="Google Shape;2972;p87"/>
            <p:cNvGrpSpPr/>
            <p:nvPr/>
          </p:nvGrpSpPr>
          <p:grpSpPr>
            <a:xfrm>
              <a:off x="6712169" y="3073651"/>
              <a:ext cx="481611" cy="506713"/>
              <a:chOff x="1833536" y="-546641"/>
              <a:chExt cx="914567" cy="962419"/>
            </a:xfrm>
          </p:grpSpPr>
          <p:grpSp>
            <p:nvGrpSpPr>
              <p:cNvPr id="2973" name="Google Shape;2973;p87"/>
              <p:cNvGrpSpPr/>
              <p:nvPr/>
            </p:nvGrpSpPr>
            <p:grpSpPr>
              <a:xfrm>
                <a:off x="1833536" y="-524249"/>
                <a:ext cx="914567" cy="940027"/>
                <a:chOff x="1833536" y="-524249"/>
                <a:chExt cx="914567" cy="940027"/>
              </a:xfrm>
            </p:grpSpPr>
            <p:sp>
              <p:nvSpPr>
                <p:cNvPr id="2974" name="Google Shape;2974;p8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9" name="Google Shape;2979;p8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3" name="Google Shape;2983;p8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4" name="Google Shape;2984;p87"/>
          <p:cNvGrpSpPr/>
          <p:nvPr/>
        </p:nvGrpSpPr>
        <p:grpSpPr>
          <a:xfrm>
            <a:off x="719115" y="2852867"/>
            <a:ext cx="2622876" cy="1333540"/>
            <a:chOff x="238125" y="1038125"/>
            <a:chExt cx="7146800" cy="3633625"/>
          </a:xfrm>
        </p:grpSpPr>
        <p:sp>
          <p:nvSpPr>
            <p:cNvPr id="2985" name="Google Shape;2985;p8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7" name="Google Shape;4557;p87"/>
          <p:cNvGrpSpPr/>
          <p:nvPr/>
        </p:nvGrpSpPr>
        <p:grpSpPr>
          <a:xfrm>
            <a:off x="5904877" y="1016248"/>
            <a:ext cx="2435960" cy="1297725"/>
            <a:chOff x="233350" y="949250"/>
            <a:chExt cx="7137300" cy="3802300"/>
          </a:xfrm>
        </p:grpSpPr>
        <p:sp>
          <p:nvSpPr>
            <p:cNvPr id="4558" name="Google Shape;4558;p8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87"/>
          <p:cNvGrpSpPr/>
          <p:nvPr/>
        </p:nvGrpSpPr>
        <p:grpSpPr>
          <a:xfrm>
            <a:off x="698034" y="977939"/>
            <a:ext cx="2665073" cy="1317140"/>
            <a:chOff x="793334" y="1192826"/>
            <a:chExt cx="2665073" cy="1317140"/>
          </a:xfrm>
        </p:grpSpPr>
        <p:sp>
          <p:nvSpPr>
            <p:cNvPr id="4610" name="Google Shape;4610;p8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7"/>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7"/>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7"/>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7"/>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7"/>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7"/>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7"/>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7"/>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7"/>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7"/>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7"/>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7"/>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7"/>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7"/>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7"/>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7"/>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7"/>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7"/>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87"/>
          <p:cNvGrpSpPr/>
          <p:nvPr/>
        </p:nvGrpSpPr>
        <p:grpSpPr>
          <a:xfrm>
            <a:off x="3416804" y="902588"/>
            <a:ext cx="2310381" cy="1488888"/>
            <a:chOff x="229225" y="549050"/>
            <a:chExt cx="7161750" cy="4615275"/>
          </a:xfrm>
        </p:grpSpPr>
        <p:sp>
          <p:nvSpPr>
            <p:cNvPr id="8578" name="Google Shape;8578;p8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87"/>
          <p:cNvGrpSpPr/>
          <p:nvPr/>
        </p:nvGrpSpPr>
        <p:grpSpPr>
          <a:xfrm>
            <a:off x="3514722" y="2832485"/>
            <a:ext cx="2310282" cy="1374222"/>
            <a:chOff x="238125" y="732525"/>
            <a:chExt cx="7130500" cy="4241425"/>
          </a:xfrm>
        </p:grpSpPr>
        <p:sp>
          <p:nvSpPr>
            <p:cNvPr id="8696" name="Google Shape;8696;p8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13" name="Shape 8813"/>
        <p:cNvGrpSpPr/>
        <p:nvPr/>
      </p:nvGrpSpPr>
      <p:grpSpPr>
        <a:xfrm>
          <a:off x="0" y="0"/>
          <a:ext cx="0" cy="0"/>
          <a:chOff x="0" y="0"/>
          <a:chExt cx="0" cy="0"/>
        </a:xfrm>
      </p:grpSpPr>
      <p:grpSp>
        <p:nvGrpSpPr>
          <p:cNvPr id="8814" name="Google Shape;8814;p88"/>
          <p:cNvGrpSpPr/>
          <p:nvPr/>
        </p:nvGrpSpPr>
        <p:grpSpPr>
          <a:xfrm>
            <a:off x="2100561" y="3398658"/>
            <a:ext cx="1102891" cy="760337"/>
            <a:chOff x="4967783" y="2151471"/>
            <a:chExt cx="3920692" cy="2702940"/>
          </a:xfrm>
        </p:grpSpPr>
        <p:grpSp>
          <p:nvGrpSpPr>
            <p:cNvPr id="8815" name="Google Shape;8815;p88"/>
            <p:cNvGrpSpPr/>
            <p:nvPr/>
          </p:nvGrpSpPr>
          <p:grpSpPr>
            <a:xfrm>
              <a:off x="5045709" y="2252109"/>
              <a:ext cx="3761071" cy="2501708"/>
              <a:chOff x="2691784" y="1805334"/>
              <a:chExt cx="3761071" cy="2501708"/>
            </a:xfrm>
          </p:grpSpPr>
          <p:sp>
            <p:nvSpPr>
              <p:cNvPr id="8816" name="Google Shape;8816;p8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88"/>
            <p:cNvGrpSpPr/>
            <p:nvPr/>
          </p:nvGrpSpPr>
          <p:grpSpPr>
            <a:xfrm>
              <a:off x="4967783" y="2151471"/>
              <a:ext cx="3920692" cy="2702940"/>
              <a:chOff x="2613858" y="1704696"/>
              <a:chExt cx="3920692" cy="2702940"/>
            </a:xfrm>
          </p:grpSpPr>
          <p:sp>
            <p:nvSpPr>
              <p:cNvPr id="8824" name="Google Shape;8824;p8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9" name="Google Shape;8829;p88"/>
          <p:cNvGrpSpPr/>
          <p:nvPr/>
        </p:nvGrpSpPr>
        <p:grpSpPr>
          <a:xfrm>
            <a:off x="3504470" y="1286935"/>
            <a:ext cx="1561911" cy="708580"/>
            <a:chOff x="3530532" y="1496185"/>
            <a:chExt cx="1561911" cy="708580"/>
          </a:xfrm>
        </p:grpSpPr>
        <p:grpSp>
          <p:nvGrpSpPr>
            <p:cNvPr id="8830" name="Google Shape;8830;p88"/>
            <p:cNvGrpSpPr/>
            <p:nvPr/>
          </p:nvGrpSpPr>
          <p:grpSpPr>
            <a:xfrm>
              <a:off x="3720318" y="1857562"/>
              <a:ext cx="1372125" cy="54"/>
              <a:chOff x="3720318" y="1857562"/>
              <a:chExt cx="1372125" cy="54"/>
            </a:xfrm>
          </p:grpSpPr>
          <p:cxnSp>
            <p:nvCxnSpPr>
              <p:cNvPr id="8831" name="Google Shape;8831;p88"/>
              <p:cNvCxnSpPr>
                <a:endCxn id="883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33" name="Google Shape;8833;p88"/>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34" name="Google Shape;8834;p88"/>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35" name="Google Shape;8835;p88"/>
              <p:cNvCxnSpPr>
                <a:stCxn id="883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836" name="Google Shape;8836;p88"/>
            <p:cNvGrpSpPr/>
            <p:nvPr/>
          </p:nvGrpSpPr>
          <p:grpSpPr>
            <a:xfrm>
              <a:off x="3567462" y="1496185"/>
              <a:ext cx="286500" cy="272914"/>
              <a:chOff x="3567462" y="1496185"/>
              <a:chExt cx="286500" cy="272914"/>
            </a:xfrm>
          </p:grpSpPr>
          <p:cxnSp>
            <p:nvCxnSpPr>
              <p:cNvPr id="8837" name="Google Shape;8837;p88"/>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38" name="Google Shape;8838;p8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9" name="Google Shape;8839;p8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1" name="Google Shape;8841;p88"/>
            <p:cNvGrpSpPr/>
            <p:nvPr/>
          </p:nvGrpSpPr>
          <p:grpSpPr>
            <a:xfrm>
              <a:off x="3929014" y="1960574"/>
              <a:ext cx="286500" cy="242342"/>
              <a:chOff x="3929014" y="1960574"/>
              <a:chExt cx="286500" cy="242342"/>
            </a:xfrm>
          </p:grpSpPr>
          <p:cxnSp>
            <p:nvCxnSpPr>
              <p:cNvPr id="8842" name="Google Shape;8842;p88"/>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843" name="Google Shape;8843;p8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88"/>
            <p:cNvGrpSpPr/>
            <p:nvPr/>
          </p:nvGrpSpPr>
          <p:grpSpPr>
            <a:xfrm>
              <a:off x="4290828" y="1496185"/>
              <a:ext cx="286500" cy="272914"/>
              <a:chOff x="4290828" y="1496185"/>
              <a:chExt cx="286500" cy="272914"/>
            </a:xfrm>
          </p:grpSpPr>
          <p:cxnSp>
            <p:nvCxnSpPr>
              <p:cNvPr id="8845" name="Google Shape;8845;p88"/>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46" name="Google Shape;8846;p8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7" name="Google Shape;8847;p8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8" name="Google Shape;8848;p88"/>
            <p:cNvGrpSpPr/>
            <p:nvPr/>
          </p:nvGrpSpPr>
          <p:grpSpPr>
            <a:xfrm>
              <a:off x="4657726" y="1959674"/>
              <a:ext cx="286500" cy="245092"/>
              <a:chOff x="4657726" y="1959674"/>
              <a:chExt cx="286500" cy="245092"/>
            </a:xfrm>
          </p:grpSpPr>
          <p:cxnSp>
            <p:nvCxnSpPr>
              <p:cNvPr id="8849" name="Google Shape;8849;p88"/>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850" name="Google Shape;8850;p8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1" name="Google Shape;8851;p88"/>
          <p:cNvGrpSpPr/>
          <p:nvPr/>
        </p:nvGrpSpPr>
        <p:grpSpPr>
          <a:xfrm>
            <a:off x="3486489" y="2149032"/>
            <a:ext cx="1597032" cy="378649"/>
            <a:chOff x="3512551" y="2358282"/>
            <a:chExt cx="1597032" cy="378649"/>
          </a:xfrm>
        </p:grpSpPr>
        <p:grpSp>
          <p:nvGrpSpPr>
            <p:cNvPr id="8852" name="Google Shape;8852;p88"/>
            <p:cNvGrpSpPr/>
            <p:nvPr/>
          </p:nvGrpSpPr>
          <p:grpSpPr>
            <a:xfrm>
              <a:off x="3738198" y="2553002"/>
              <a:ext cx="1145834" cy="117"/>
              <a:chOff x="3738198" y="2553002"/>
              <a:chExt cx="1145834" cy="117"/>
            </a:xfrm>
          </p:grpSpPr>
          <p:cxnSp>
            <p:nvCxnSpPr>
              <p:cNvPr id="8853" name="Google Shape;8853;p88"/>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54" name="Google Shape;8854;p88"/>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55" name="Google Shape;8855;p88"/>
              <p:cNvCxnSpPr>
                <a:stCxn id="8856" idx="6"/>
                <a:endCxn id="885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858" name="Google Shape;8858;p88"/>
            <p:cNvGrpSpPr/>
            <p:nvPr/>
          </p:nvGrpSpPr>
          <p:grpSpPr>
            <a:xfrm>
              <a:off x="3969644" y="2440153"/>
              <a:ext cx="225900" cy="296779"/>
              <a:chOff x="3969644" y="2440153"/>
              <a:chExt cx="225900" cy="296779"/>
            </a:xfrm>
          </p:grpSpPr>
          <p:cxnSp>
            <p:nvCxnSpPr>
              <p:cNvPr id="8859" name="Google Shape;8859;p88"/>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857" name="Google Shape;8857;p8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88"/>
            <p:cNvGrpSpPr/>
            <p:nvPr/>
          </p:nvGrpSpPr>
          <p:grpSpPr>
            <a:xfrm>
              <a:off x="4426818" y="2358282"/>
              <a:ext cx="225600" cy="307471"/>
              <a:chOff x="4426818" y="2358282"/>
              <a:chExt cx="225600" cy="307471"/>
            </a:xfrm>
          </p:grpSpPr>
          <p:cxnSp>
            <p:nvCxnSpPr>
              <p:cNvPr id="8862" name="Google Shape;8862;p88"/>
              <p:cNvCxnSpPr>
                <a:stCxn id="886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864" name="Google Shape;8864;p8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88"/>
            <p:cNvGrpSpPr/>
            <p:nvPr/>
          </p:nvGrpSpPr>
          <p:grpSpPr>
            <a:xfrm>
              <a:off x="4883984" y="2440153"/>
              <a:ext cx="225600" cy="296479"/>
              <a:chOff x="4883984" y="2440153"/>
              <a:chExt cx="225600" cy="296479"/>
            </a:xfrm>
          </p:grpSpPr>
          <p:cxnSp>
            <p:nvCxnSpPr>
              <p:cNvPr id="8866" name="Google Shape;8866;p88"/>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867" name="Google Shape;8867;p8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88"/>
            <p:cNvGrpSpPr/>
            <p:nvPr/>
          </p:nvGrpSpPr>
          <p:grpSpPr>
            <a:xfrm>
              <a:off x="3512551" y="2358356"/>
              <a:ext cx="225647" cy="307629"/>
              <a:chOff x="2182679" y="2005014"/>
              <a:chExt cx="792300" cy="1080158"/>
            </a:xfrm>
          </p:grpSpPr>
          <p:cxnSp>
            <p:nvCxnSpPr>
              <p:cNvPr id="8870" name="Google Shape;8870;p88"/>
              <p:cNvCxnSpPr>
                <a:stCxn id="887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856" name="Google Shape;8856;p8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72" name="Google Shape;8872;p88"/>
          <p:cNvGrpSpPr/>
          <p:nvPr/>
        </p:nvGrpSpPr>
        <p:grpSpPr>
          <a:xfrm>
            <a:off x="6846571" y="972829"/>
            <a:ext cx="1559809" cy="722610"/>
            <a:chOff x="634175" y="2986275"/>
            <a:chExt cx="3147949" cy="1458344"/>
          </a:xfrm>
        </p:grpSpPr>
        <p:cxnSp>
          <p:nvCxnSpPr>
            <p:cNvPr id="8873" name="Google Shape;8873;p88"/>
            <p:cNvCxnSpPr>
              <a:stCxn id="8874" idx="4"/>
              <a:endCxn id="887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876" name="Google Shape;8876;p88"/>
            <p:cNvCxnSpPr>
              <a:stCxn id="8875" idx="0"/>
              <a:endCxn id="887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78" name="Google Shape;8878;p88"/>
            <p:cNvCxnSpPr>
              <a:stCxn id="8877" idx="4"/>
              <a:endCxn id="887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80" name="Google Shape;8880;p88"/>
            <p:cNvCxnSpPr>
              <a:stCxn id="8879" idx="0"/>
              <a:endCxn id="888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881" name="Google Shape;8881;p8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7" name="Google Shape;8877;p8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4" name="Google Shape;8874;p8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9" name="Google Shape;8879;p8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75" name="Google Shape;8875;p8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882" name="Google Shape;8882;p88"/>
          <p:cNvGrpSpPr/>
          <p:nvPr/>
        </p:nvGrpSpPr>
        <p:grpSpPr>
          <a:xfrm>
            <a:off x="3500361" y="2682737"/>
            <a:ext cx="1570719" cy="294123"/>
            <a:chOff x="998425" y="1182125"/>
            <a:chExt cx="1065400" cy="199500"/>
          </a:xfrm>
        </p:grpSpPr>
        <p:sp>
          <p:nvSpPr>
            <p:cNvPr id="8883" name="Google Shape;8883;p8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8" name="Google Shape;8888;p88"/>
          <p:cNvGrpSpPr/>
          <p:nvPr/>
        </p:nvGrpSpPr>
        <p:grpSpPr>
          <a:xfrm>
            <a:off x="6843617" y="1800224"/>
            <a:ext cx="1565716" cy="366729"/>
            <a:chOff x="1247650" y="2075423"/>
            <a:chExt cx="6648477" cy="1557238"/>
          </a:xfrm>
        </p:grpSpPr>
        <p:sp>
          <p:nvSpPr>
            <p:cNvPr id="8889" name="Google Shape;8889;p8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88"/>
          <p:cNvGrpSpPr/>
          <p:nvPr/>
        </p:nvGrpSpPr>
        <p:grpSpPr>
          <a:xfrm>
            <a:off x="6827929" y="2949039"/>
            <a:ext cx="1597061" cy="663440"/>
            <a:chOff x="6796238" y="3158297"/>
            <a:chExt cx="1630319" cy="677257"/>
          </a:xfrm>
        </p:grpSpPr>
        <p:cxnSp>
          <p:nvCxnSpPr>
            <p:cNvPr id="8896" name="Google Shape;8896;p88"/>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97" name="Google Shape;8897;p88"/>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98" name="Google Shape;8898;p88"/>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899" name="Google Shape;8899;p88"/>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900" name="Google Shape;8900;p88"/>
            <p:cNvGrpSpPr/>
            <p:nvPr/>
          </p:nvGrpSpPr>
          <p:grpSpPr>
            <a:xfrm>
              <a:off x="6796238" y="3311904"/>
              <a:ext cx="1630319" cy="377697"/>
              <a:chOff x="6796238" y="3311904"/>
              <a:chExt cx="1630319" cy="377697"/>
            </a:xfrm>
          </p:grpSpPr>
          <p:sp>
            <p:nvSpPr>
              <p:cNvPr id="8901" name="Google Shape;8901;p8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04" name="Google Shape;8904;p88"/>
          <p:cNvGrpSpPr/>
          <p:nvPr/>
        </p:nvGrpSpPr>
        <p:grpSpPr>
          <a:xfrm>
            <a:off x="5349067" y="970431"/>
            <a:ext cx="1368606" cy="1593805"/>
            <a:chOff x="1839112" y="2209163"/>
            <a:chExt cx="1918159" cy="2233784"/>
          </a:xfrm>
        </p:grpSpPr>
        <p:sp>
          <p:nvSpPr>
            <p:cNvPr id="8905" name="Google Shape;8905;p8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8" name="Google Shape;8908;p88"/>
            <p:cNvCxnSpPr>
              <a:stCxn id="8905" idx="6"/>
              <a:endCxn id="890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909" name="Google Shape;8909;p88"/>
            <p:cNvCxnSpPr>
              <a:stCxn id="8906" idx="4"/>
              <a:endCxn id="891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911" name="Google Shape;8911;p88"/>
            <p:cNvCxnSpPr>
              <a:stCxn id="8910" idx="6"/>
              <a:endCxn id="890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912" name="Google Shape;8912;p88"/>
            <p:cNvCxnSpPr>
              <a:stCxn id="8907" idx="4"/>
              <a:endCxn id="891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910" name="Google Shape;8910;p8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15" name="Google Shape;8915;p88"/>
            <p:cNvCxnSpPr>
              <a:endCxn id="891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916" name="Google Shape;8916;p88"/>
          <p:cNvGrpSpPr/>
          <p:nvPr/>
        </p:nvGrpSpPr>
        <p:grpSpPr>
          <a:xfrm>
            <a:off x="3481440" y="976667"/>
            <a:ext cx="1637968" cy="154942"/>
            <a:chOff x="238125" y="2506075"/>
            <a:chExt cx="7115411" cy="673075"/>
          </a:xfrm>
        </p:grpSpPr>
        <p:sp>
          <p:nvSpPr>
            <p:cNvPr id="8917" name="Google Shape;8917;p8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88"/>
          <p:cNvGrpSpPr/>
          <p:nvPr/>
        </p:nvGrpSpPr>
        <p:grpSpPr>
          <a:xfrm>
            <a:off x="720125" y="1298264"/>
            <a:ext cx="2476762" cy="91743"/>
            <a:chOff x="1464850" y="436376"/>
            <a:chExt cx="6001362" cy="222300"/>
          </a:xfrm>
        </p:grpSpPr>
        <p:sp>
          <p:nvSpPr>
            <p:cNvPr id="8923" name="Google Shape;8923;p8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8" name="Google Shape;8928;p88"/>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29" name="Google Shape;8929;p88"/>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30" name="Google Shape;8930;p88"/>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31" name="Google Shape;8931;p88"/>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932" name="Google Shape;8932;p88"/>
          <p:cNvGrpSpPr/>
          <p:nvPr/>
        </p:nvGrpSpPr>
        <p:grpSpPr>
          <a:xfrm>
            <a:off x="706392" y="2533730"/>
            <a:ext cx="1452710" cy="651923"/>
            <a:chOff x="803162" y="2667727"/>
            <a:chExt cx="1411906" cy="633611"/>
          </a:xfrm>
        </p:grpSpPr>
        <p:cxnSp>
          <p:nvCxnSpPr>
            <p:cNvPr id="8933" name="Google Shape;8933;p88"/>
            <p:cNvCxnSpPr>
              <a:stCxn id="8934" idx="2"/>
              <a:endCxn id="893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6" name="Google Shape;8936;p88"/>
            <p:cNvCxnSpPr>
              <a:stCxn id="8937" idx="0"/>
              <a:endCxn id="893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38" name="Google Shape;8938;p88"/>
            <p:cNvCxnSpPr>
              <a:stCxn id="8937" idx="2"/>
              <a:endCxn id="893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40" name="Google Shape;8940;p88"/>
            <p:cNvCxnSpPr>
              <a:stCxn id="8941" idx="0"/>
              <a:endCxn id="893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42" name="Google Shape;8942;p88"/>
            <p:cNvCxnSpPr>
              <a:stCxn id="8935" idx="2"/>
              <a:endCxn id="894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44" name="Google Shape;8944;p88"/>
            <p:cNvCxnSpPr>
              <a:stCxn id="8945" idx="0"/>
              <a:endCxn id="893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941" name="Google Shape;8941;p8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9" name="Google Shape;8939;p8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45" name="Google Shape;8945;p8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43" name="Google Shape;8943;p8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5" name="Google Shape;8935;p8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7" name="Google Shape;8937;p8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34" name="Google Shape;8934;p8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946" name="Google Shape;8946;p88"/>
          <p:cNvGrpSpPr/>
          <p:nvPr/>
        </p:nvGrpSpPr>
        <p:grpSpPr>
          <a:xfrm>
            <a:off x="706394" y="969268"/>
            <a:ext cx="2518541" cy="209309"/>
            <a:chOff x="803163" y="1111966"/>
            <a:chExt cx="2447800" cy="203430"/>
          </a:xfrm>
        </p:grpSpPr>
        <p:grpSp>
          <p:nvGrpSpPr>
            <p:cNvPr id="8947" name="Google Shape;8947;p88"/>
            <p:cNvGrpSpPr/>
            <p:nvPr/>
          </p:nvGrpSpPr>
          <p:grpSpPr>
            <a:xfrm>
              <a:off x="1958180" y="1111966"/>
              <a:ext cx="588019" cy="121396"/>
              <a:chOff x="4808316" y="2800065"/>
              <a:chExt cx="1999386" cy="412910"/>
            </a:xfrm>
          </p:grpSpPr>
          <p:sp>
            <p:nvSpPr>
              <p:cNvPr id="8948" name="Google Shape;8948;p8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9" name="Google Shape;8949;p88"/>
              <p:cNvGrpSpPr/>
              <p:nvPr/>
            </p:nvGrpSpPr>
            <p:grpSpPr>
              <a:xfrm>
                <a:off x="4808316" y="2800065"/>
                <a:ext cx="92400" cy="411825"/>
                <a:chOff x="845575" y="2563700"/>
                <a:chExt cx="92400" cy="411825"/>
              </a:xfrm>
            </p:grpSpPr>
            <p:cxnSp>
              <p:nvCxnSpPr>
                <p:cNvPr id="8950" name="Google Shape;8950;p8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51" name="Google Shape;8951;p8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952" name="Google Shape;8952;p8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953" name="Google Shape;8953;p8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4" name="Google Shape;8954;p88"/>
            <p:cNvGrpSpPr/>
            <p:nvPr/>
          </p:nvGrpSpPr>
          <p:grpSpPr>
            <a:xfrm>
              <a:off x="803163" y="1111974"/>
              <a:ext cx="591158" cy="121545"/>
              <a:chOff x="803163" y="1111974"/>
              <a:chExt cx="591158" cy="121545"/>
            </a:xfrm>
          </p:grpSpPr>
          <p:grpSp>
            <p:nvGrpSpPr>
              <p:cNvPr id="8955" name="Google Shape;8955;p88"/>
              <p:cNvGrpSpPr/>
              <p:nvPr/>
            </p:nvGrpSpPr>
            <p:grpSpPr>
              <a:xfrm>
                <a:off x="803163" y="1111974"/>
                <a:ext cx="27175" cy="121077"/>
                <a:chOff x="845575" y="2563700"/>
                <a:chExt cx="92400" cy="411825"/>
              </a:xfrm>
            </p:grpSpPr>
            <p:cxnSp>
              <p:nvCxnSpPr>
                <p:cNvPr id="8956" name="Google Shape;8956;p8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57" name="Google Shape;8957;p8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8" name="Google Shape;8958;p8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88"/>
            <p:cNvGrpSpPr/>
            <p:nvPr/>
          </p:nvGrpSpPr>
          <p:grpSpPr>
            <a:xfrm>
              <a:off x="1381910" y="1194219"/>
              <a:ext cx="588341" cy="121177"/>
              <a:chOff x="1381910" y="1194219"/>
              <a:chExt cx="588341" cy="121177"/>
            </a:xfrm>
          </p:grpSpPr>
          <p:grpSp>
            <p:nvGrpSpPr>
              <p:cNvPr id="8960" name="Google Shape;8960;p88"/>
              <p:cNvGrpSpPr/>
              <p:nvPr/>
            </p:nvGrpSpPr>
            <p:grpSpPr>
              <a:xfrm rot="10800000">
                <a:off x="1381910" y="1194319"/>
                <a:ext cx="27175" cy="121077"/>
                <a:chOff x="2070100" y="2563700"/>
                <a:chExt cx="92400" cy="411825"/>
              </a:xfrm>
            </p:grpSpPr>
            <p:cxnSp>
              <p:nvCxnSpPr>
                <p:cNvPr id="8961" name="Google Shape;8961;p8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62" name="Google Shape;8962;p8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3" name="Google Shape;8963;p8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88"/>
            <p:cNvGrpSpPr/>
            <p:nvPr/>
          </p:nvGrpSpPr>
          <p:grpSpPr>
            <a:xfrm>
              <a:off x="2532079" y="1194219"/>
              <a:ext cx="704927" cy="121177"/>
              <a:chOff x="2532079" y="1194219"/>
              <a:chExt cx="704927" cy="121177"/>
            </a:xfrm>
          </p:grpSpPr>
          <p:grpSp>
            <p:nvGrpSpPr>
              <p:cNvPr id="8965" name="Google Shape;8965;p88"/>
              <p:cNvGrpSpPr/>
              <p:nvPr/>
            </p:nvGrpSpPr>
            <p:grpSpPr>
              <a:xfrm rot="10800000">
                <a:off x="2532079" y="1194319"/>
                <a:ext cx="27175" cy="121077"/>
                <a:chOff x="2070100" y="2563700"/>
                <a:chExt cx="92400" cy="411825"/>
              </a:xfrm>
            </p:grpSpPr>
            <p:cxnSp>
              <p:nvCxnSpPr>
                <p:cNvPr id="8966" name="Google Shape;8966;p8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67" name="Google Shape;8967;p8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8" name="Google Shape;8968;p8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9" name="Google Shape;8969;p88"/>
          <p:cNvGrpSpPr/>
          <p:nvPr/>
        </p:nvGrpSpPr>
        <p:grpSpPr>
          <a:xfrm>
            <a:off x="3499404" y="3665900"/>
            <a:ext cx="1567778" cy="491677"/>
            <a:chOff x="5194708" y="3484366"/>
            <a:chExt cx="3148148" cy="987304"/>
          </a:xfrm>
        </p:grpSpPr>
        <p:grpSp>
          <p:nvGrpSpPr>
            <p:cNvPr id="8970" name="Google Shape;8970;p88"/>
            <p:cNvGrpSpPr/>
            <p:nvPr/>
          </p:nvGrpSpPr>
          <p:grpSpPr>
            <a:xfrm>
              <a:off x="7531521" y="3484366"/>
              <a:ext cx="811335" cy="987304"/>
              <a:chOff x="3379425" y="1617275"/>
              <a:chExt cx="1090650" cy="1327200"/>
            </a:xfrm>
          </p:grpSpPr>
          <p:sp>
            <p:nvSpPr>
              <p:cNvPr id="8971" name="Google Shape;8971;p8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4" name="Google Shape;8974;p88"/>
            <p:cNvGrpSpPr/>
            <p:nvPr/>
          </p:nvGrpSpPr>
          <p:grpSpPr>
            <a:xfrm>
              <a:off x="6752546" y="3484366"/>
              <a:ext cx="811428" cy="987304"/>
              <a:chOff x="2332275" y="1617275"/>
              <a:chExt cx="1090775" cy="1327200"/>
            </a:xfrm>
          </p:grpSpPr>
          <p:sp>
            <p:nvSpPr>
              <p:cNvPr id="8975" name="Google Shape;8975;p8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88"/>
            <p:cNvGrpSpPr/>
            <p:nvPr/>
          </p:nvGrpSpPr>
          <p:grpSpPr>
            <a:xfrm>
              <a:off x="5973664" y="3484366"/>
              <a:ext cx="811335" cy="987304"/>
              <a:chOff x="1285250" y="1617275"/>
              <a:chExt cx="1090650" cy="1327200"/>
            </a:xfrm>
          </p:grpSpPr>
          <p:sp>
            <p:nvSpPr>
              <p:cNvPr id="8979" name="Google Shape;8979;p8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88"/>
            <p:cNvGrpSpPr/>
            <p:nvPr/>
          </p:nvGrpSpPr>
          <p:grpSpPr>
            <a:xfrm>
              <a:off x="5194708" y="3484366"/>
              <a:ext cx="811409" cy="987304"/>
              <a:chOff x="238125" y="1617275"/>
              <a:chExt cx="1090750" cy="1327200"/>
            </a:xfrm>
          </p:grpSpPr>
          <p:sp>
            <p:nvSpPr>
              <p:cNvPr id="8983" name="Google Shape;8983;p8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6" name="Google Shape;8986;p88"/>
          <p:cNvGrpSpPr/>
          <p:nvPr/>
        </p:nvGrpSpPr>
        <p:grpSpPr>
          <a:xfrm>
            <a:off x="3460013" y="3146311"/>
            <a:ext cx="1616964" cy="346256"/>
            <a:chOff x="1808063" y="4294338"/>
            <a:chExt cx="3370782" cy="721817"/>
          </a:xfrm>
        </p:grpSpPr>
        <p:sp>
          <p:nvSpPr>
            <p:cNvPr id="8987" name="Google Shape;8987;p8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88"/>
          <p:cNvGrpSpPr/>
          <p:nvPr/>
        </p:nvGrpSpPr>
        <p:grpSpPr>
          <a:xfrm>
            <a:off x="738225" y="3432340"/>
            <a:ext cx="1295882" cy="646587"/>
            <a:chOff x="834100" y="3642869"/>
            <a:chExt cx="1259483" cy="628426"/>
          </a:xfrm>
        </p:grpSpPr>
        <p:sp>
          <p:nvSpPr>
            <p:cNvPr id="8998" name="Google Shape;8998;p8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3" name="Google Shape;9023;p88"/>
            <p:cNvGrpSpPr/>
            <p:nvPr/>
          </p:nvGrpSpPr>
          <p:grpSpPr>
            <a:xfrm>
              <a:off x="1360364" y="3847835"/>
              <a:ext cx="208119" cy="224359"/>
              <a:chOff x="1360769" y="3847100"/>
              <a:chExt cx="208119" cy="224359"/>
            </a:xfrm>
          </p:grpSpPr>
          <p:sp>
            <p:nvSpPr>
              <p:cNvPr id="9024" name="Google Shape;9024;p8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4" name="Google Shape;9044;p8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88"/>
          <p:cNvGrpSpPr/>
          <p:nvPr/>
        </p:nvGrpSpPr>
        <p:grpSpPr>
          <a:xfrm rot="5400000">
            <a:off x="5951338" y="3228837"/>
            <a:ext cx="164064" cy="1414916"/>
            <a:chOff x="4428249" y="1369375"/>
            <a:chExt cx="36905" cy="429569"/>
          </a:xfrm>
        </p:grpSpPr>
        <p:sp>
          <p:nvSpPr>
            <p:cNvPr id="9059" name="Google Shape;9059;p8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88"/>
          <p:cNvGrpSpPr/>
          <p:nvPr/>
        </p:nvGrpSpPr>
        <p:grpSpPr>
          <a:xfrm flipH="1" rot="10800000">
            <a:off x="5323767" y="2817380"/>
            <a:ext cx="1419207" cy="24808"/>
            <a:chOff x="219558" y="4738465"/>
            <a:chExt cx="5852400" cy="102300"/>
          </a:xfrm>
        </p:grpSpPr>
        <p:cxnSp>
          <p:nvCxnSpPr>
            <p:cNvPr id="9092" name="Google Shape;9092;p8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093" name="Google Shape;9093;p8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8" name="Google Shape;9098;p88"/>
          <p:cNvGrpSpPr/>
          <p:nvPr/>
        </p:nvGrpSpPr>
        <p:grpSpPr>
          <a:xfrm>
            <a:off x="5335086" y="3190444"/>
            <a:ext cx="1396570" cy="385016"/>
            <a:chOff x="5286284" y="2966544"/>
            <a:chExt cx="1396570" cy="385016"/>
          </a:xfrm>
        </p:grpSpPr>
        <p:cxnSp>
          <p:nvCxnSpPr>
            <p:cNvPr id="9099" name="Google Shape;9099;p8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100" name="Google Shape;9100;p8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101" name="Google Shape;9101;p88"/>
            <p:cNvGrpSpPr/>
            <p:nvPr/>
          </p:nvGrpSpPr>
          <p:grpSpPr>
            <a:xfrm>
              <a:off x="5287688" y="3173364"/>
              <a:ext cx="1395166" cy="74100"/>
              <a:chOff x="5287688" y="3173364"/>
              <a:chExt cx="1395166" cy="74100"/>
            </a:xfrm>
          </p:grpSpPr>
          <p:cxnSp>
            <p:nvCxnSpPr>
              <p:cNvPr id="9102" name="Google Shape;9102;p88"/>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103" name="Google Shape;9103;p88"/>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104" name="Google Shape;9104;p88"/>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5" name="Google Shape;9105;p88"/>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6" name="Google Shape;9106;p88"/>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7" name="Google Shape;9107;p88"/>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8" name="Google Shape;9108;p88"/>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109" name="Google Shape;9109;p88"/>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110" name="Google Shape;9110;p8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111" name="Google Shape;9111;p88"/>
          <p:cNvGrpSpPr/>
          <p:nvPr/>
        </p:nvGrpSpPr>
        <p:grpSpPr>
          <a:xfrm>
            <a:off x="2021151" y="1609220"/>
            <a:ext cx="1182276" cy="662027"/>
            <a:chOff x="2029517" y="1732295"/>
            <a:chExt cx="1149068" cy="643432"/>
          </a:xfrm>
        </p:grpSpPr>
        <p:grpSp>
          <p:nvGrpSpPr>
            <p:cNvPr id="9112" name="Google Shape;9112;p88"/>
            <p:cNvGrpSpPr/>
            <p:nvPr/>
          </p:nvGrpSpPr>
          <p:grpSpPr>
            <a:xfrm>
              <a:off x="2708660" y="1746937"/>
              <a:ext cx="455427" cy="244429"/>
              <a:chOff x="2700693" y="1746937"/>
              <a:chExt cx="455427" cy="244429"/>
            </a:xfrm>
          </p:grpSpPr>
          <p:grpSp>
            <p:nvGrpSpPr>
              <p:cNvPr id="9113" name="Google Shape;9113;p88"/>
              <p:cNvGrpSpPr/>
              <p:nvPr/>
            </p:nvGrpSpPr>
            <p:grpSpPr>
              <a:xfrm>
                <a:off x="2905682" y="1782817"/>
                <a:ext cx="250438" cy="208549"/>
                <a:chOff x="2905682" y="1782817"/>
                <a:chExt cx="250438" cy="208549"/>
              </a:xfrm>
            </p:grpSpPr>
            <p:cxnSp>
              <p:nvCxnSpPr>
                <p:cNvPr id="9114" name="Google Shape;9114;p8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15" name="Google Shape;9115;p8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6" name="Google Shape;9116;p88"/>
              <p:cNvGrpSpPr/>
              <p:nvPr/>
            </p:nvGrpSpPr>
            <p:grpSpPr>
              <a:xfrm>
                <a:off x="2700693" y="1746937"/>
                <a:ext cx="449967" cy="72374"/>
                <a:chOff x="2700693" y="1746937"/>
                <a:chExt cx="449967" cy="72374"/>
              </a:xfrm>
            </p:grpSpPr>
            <p:cxnSp>
              <p:nvCxnSpPr>
                <p:cNvPr id="9117" name="Google Shape;9117;p8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18" name="Google Shape;9118;p8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9" name="Google Shape;9119;p88"/>
            <p:cNvGrpSpPr/>
            <p:nvPr/>
          </p:nvGrpSpPr>
          <p:grpSpPr>
            <a:xfrm>
              <a:off x="2029517" y="1732295"/>
              <a:ext cx="1149068" cy="643432"/>
              <a:chOff x="2029517" y="1732295"/>
              <a:chExt cx="1149068" cy="643432"/>
            </a:xfrm>
          </p:grpSpPr>
          <p:grpSp>
            <p:nvGrpSpPr>
              <p:cNvPr id="9120" name="Google Shape;9120;p88"/>
              <p:cNvGrpSpPr/>
              <p:nvPr/>
            </p:nvGrpSpPr>
            <p:grpSpPr>
              <a:xfrm>
                <a:off x="2703618" y="2103152"/>
                <a:ext cx="474966" cy="260017"/>
                <a:chOff x="2703618" y="2103152"/>
                <a:chExt cx="474966" cy="260017"/>
              </a:xfrm>
            </p:grpSpPr>
            <p:grpSp>
              <p:nvGrpSpPr>
                <p:cNvPr id="9121" name="Google Shape;9121;p88"/>
                <p:cNvGrpSpPr/>
                <p:nvPr/>
              </p:nvGrpSpPr>
              <p:grpSpPr>
                <a:xfrm>
                  <a:off x="2703618" y="2290640"/>
                  <a:ext cx="450291" cy="72529"/>
                  <a:chOff x="2703618" y="2290640"/>
                  <a:chExt cx="450291" cy="72529"/>
                </a:xfrm>
              </p:grpSpPr>
              <p:cxnSp>
                <p:nvCxnSpPr>
                  <p:cNvPr id="9122" name="Google Shape;9122;p8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23" name="Google Shape;9123;p8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88"/>
                <p:cNvGrpSpPr/>
                <p:nvPr/>
              </p:nvGrpSpPr>
              <p:grpSpPr>
                <a:xfrm>
                  <a:off x="2908607" y="2103152"/>
                  <a:ext cx="269977" cy="223538"/>
                  <a:chOff x="2908607" y="2103152"/>
                  <a:chExt cx="269977" cy="223538"/>
                </a:xfrm>
              </p:grpSpPr>
              <p:cxnSp>
                <p:nvCxnSpPr>
                  <p:cNvPr id="9125" name="Google Shape;9125;p8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26" name="Google Shape;9126;p8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7" name="Google Shape;9127;p88"/>
              <p:cNvGrpSpPr/>
              <p:nvPr/>
            </p:nvGrpSpPr>
            <p:grpSpPr>
              <a:xfrm>
                <a:off x="2029517" y="1732295"/>
                <a:ext cx="685827" cy="643432"/>
                <a:chOff x="2029517" y="1732295"/>
                <a:chExt cx="685827" cy="643432"/>
              </a:xfrm>
            </p:grpSpPr>
            <p:sp>
              <p:nvSpPr>
                <p:cNvPr id="9128" name="Google Shape;9128;p8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9" name="Google Shape;9129;p88"/>
                <p:cNvGrpSpPr/>
                <p:nvPr/>
              </p:nvGrpSpPr>
              <p:grpSpPr>
                <a:xfrm>
                  <a:off x="2158948" y="1732295"/>
                  <a:ext cx="556396" cy="333108"/>
                  <a:chOff x="2158948" y="1732295"/>
                  <a:chExt cx="556396" cy="333108"/>
                </a:xfrm>
              </p:grpSpPr>
              <p:cxnSp>
                <p:nvCxnSpPr>
                  <p:cNvPr id="9130" name="Google Shape;9130;p8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31" name="Google Shape;9131;p8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88"/>
                <p:cNvGrpSpPr/>
                <p:nvPr/>
              </p:nvGrpSpPr>
              <p:grpSpPr>
                <a:xfrm>
                  <a:off x="2159908" y="2065057"/>
                  <a:ext cx="550884" cy="310670"/>
                  <a:chOff x="2159908" y="2065057"/>
                  <a:chExt cx="550884" cy="310670"/>
                </a:xfrm>
              </p:grpSpPr>
              <p:cxnSp>
                <p:nvCxnSpPr>
                  <p:cNvPr id="9133" name="Google Shape;9133;p8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34" name="Google Shape;9134;p8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135" name="Google Shape;9135;p88"/>
          <p:cNvGrpSpPr/>
          <p:nvPr/>
        </p:nvGrpSpPr>
        <p:grpSpPr>
          <a:xfrm>
            <a:off x="706400" y="1556833"/>
            <a:ext cx="962651" cy="810058"/>
            <a:chOff x="844912" y="1681380"/>
            <a:chExt cx="935611" cy="787305"/>
          </a:xfrm>
        </p:grpSpPr>
        <p:grpSp>
          <p:nvGrpSpPr>
            <p:cNvPr id="9136" name="Google Shape;9136;p88"/>
            <p:cNvGrpSpPr/>
            <p:nvPr/>
          </p:nvGrpSpPr>
          <p:grpSpPr>
            <a:xfrm>
              <a:off x="844912" y="1819635"/>
              <a:ext cx="329836" cy="510016"/>
              <a:chOff x="844912" y="1819635"/>
              <a:chExt cx="329836" cy="510016"/>
            </a:xfrm>
          </p:grpSpPr>
          <p:sp>
            <p:nvSpPr>
              <p:cNvPr id="9137" name="Google Shape;9137;p8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88"/>
            <p:cNvGrpSpPr/>
            <p:nvPr/>
          </p:nvGrpSpPr>
          <p:grpSpPr>
            <a:xfrm>
              <a:off x="1284601" y="2158168"/>
              <a:ext cx="495923" cy="310517"/>
              <a:chOff x="1284601" y="2158168"/>
              <a:chExt cx="495923" cy="310517"/>
            </a:xfrm>
          </p:grpSpPr>
          <p:sp>
            <p:nvSpPr>
              <p:cNvPr id="9144" name="Google Shape;9144;p8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5" name="Google Shape;9145;p88"/>
              <p:cNvGrpSpPr/>
              <p:nvPr/>
            </p:nvGrpSpPr>
            <p:grpSpPr>
              <a:xfrm>
                <a:off x="1507666" y="2158168"/>
                <a:ext cx="272858" cy="310517"/>
                <a:chOff x="1507666" y="2158168"/>
                <a:chExt cx="272858" cy="310517"/>
              </a:xfrm>
            </p:grpSpPr>
            <p:grpSp>
              <p:nvGrpSpPr>
                <p:cNvPr id="9146" name="Google Shape;9146;p88"/>
                <p:cNvGrpSpPr/>
                <p:nvPr/>
              </p:nvGrpSpPr>
              <p:grpSpPr>
                <a:xfrm>
                  <a:off x="1507666" y="2176104"/>
                  <a:ext cx="166395" cy="273149"/>
                  <a:chOff x="1507666" y="2176104"/>
                  <a:chExt cx="166395" cy="273149"/>
                </a:xfrm>
              </p:grpSpPr>
              <p:sp>
                <p:nvSpPr>
                  <p:cNvPr id="9147" name="Google Shape;9147;p8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4" name="Google Shape;9154;p8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6" name="Google Shape;9156;p88"/>
            <p:cNvGrpSpPr/>
            <p:nvPr/>
          </p:nvGrpSpPr>
          <p:grpSpPr>
            <a:xfrm>
              <a:off x="1284601" y="1681380"/>
              <a:ext cx="495923" cy="310517"/>
              <a:chOff x="1284601" y="1681380"/>
              <a:chExt cx="495923" cy="310517"/>
            </a:xfrm>
          </p:grpSpPr>
          <p:sp>
            <p:nvSpPr>
              <p:cNvPr id="9157" name="Google Shape;9157;p8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8" name="Google Shape;9158;p88"/>
              <p:cNvGrpSpPr/>
              <p:nvPr/>
            </p:nvGrpSpPr>
            <p:grpSpPr>
              <a:xfrm>
                <a:off x="1507666" y="1681380"/>
                <a:ext cx="272858" cy="310517"/>
                <a:chOff x="1507666" y="1681380"/>
                <a:chExt cx="272858" cy="310517"/>
              </a:xfrm>
            </p:grpSpPr>
            <p:grpSp>
              <p:nvGrpSpPr>
                <p:cNvPr id="9159" name="Google Shape;9159;p88"/>
                <p:cNvGrpSpPr/>
                <p:nvPr/>
              </p:nvGrpSpPr>
              <p:grpSpPr>
                <a:xfrm>
                  <a:off x="1507666" y="1700120"/>
                  <a:ext cx="166395" cy="272984"/>
                  <a:chOff x="1507666" y="1700120"/>
                  <a:chExt cx="166395" cy="272984"/>
                </a:xfrm>
              </p:grpSpPr>
              <p:sp>
                <p:nvSpPr>
                  <p:cNvPr id="9160" name="Google Shape;9160;p8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7" name="Google Shape;9167;p8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69" name="Google Shape;9169;p88"/>
          <p:cNvGrpSpPr/>
          <p:nvPr/>
        </p:nvGrpSpPr>
        <p:grpSpPr>
          <a:xfrm>
            <a:off x="6815341" y="2324262"/>
            <a:ext cx="1622269" cy="552443"/>
            <a:chOff x="6894650" y="2574740"/>
            <a:chExt cx="1445100" cy="492111"/>
          </a:xfrm>
        </p:grpSpPr>
        <p:sp>
          <p:nvSpPr>
            <p:cNvPr id="9170" name="Google Shape;9170;p8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75" name="Google Shape;9175;p88"/>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176" name="Google Shape;9176;p88"/>
          <p:cNvGrpSpPr/>
          <p:nvPr/>
        </p:nvGrpSpPr>
        <p:grpSpPr>
          <a:xfrm>
            <a:off x="6834884" y="3698518"/>
            <a:ext cx="1583206" cy="475705"/>
            <a:chOff x="6953919" y="3907920"/>
            <a:chExt cx="1377300" cy="475705"/>
          </a:xfrm>
        </p:grpSpPr>
        <p:cxnSp>
          <p:nvCxnSpPr>
            <p:cNvPr id="9177" name="Google Shape;9177;p88"/>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78" name="Google Shape;9178;p88"/>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179" name="Google Shape;9179;p88"/>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80" name="Google Shape;9180;p88"/>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181" name="Google Shape;9181;p88"/>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182" name="Google Shape;9182;p88"/>
          <p:cNvGrpSpPr/>
          <p:nvPr/>
        </p:nvGrpSpPr>
        <p:grpSpPr>
          <a:xfrm>
            <a:off x="2338472" y="2459663"/>
            <a:ext cx="836286" cy="824529"/>
            <a:chOff x="2389399" y="2595741"/>
            <a:chExt cx="812796" cy="801369"/>
          </a:xfrm>
        </p:grpSpPr>
        <p:grpSp>
          <p:nvGrpSpPr>
            <p:cNvPr id="9183" name="Google Shape;9183;p88"/>
            <p:cNvGrpSpPr/>
            <p:nvPr/>
          </p:nvGrpSpPr>
          <p:grpSpPr>
            <a:xfrm>
              <a:off x="2492145" y="2881565"/>
              <a:ext cx="607300" cy="229751"/>
              <a:chOff x="2492145" y="2881565"/>
              <a:chExt cx="607300" cy="229751"/>
            </a:xfrm>
          </p:grpSpPr>
          <p:sp>
            <p:nvSpPr>
              <p:cNvPr id="9184" name="Google Shape;9184;p8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88"/>
            <p:cNvGrpSpPr/>
            <p:nvPr/>
          </p:nvGrpSpPr>
          <p:grpSpPr>
            <a:xfrm>
              <a:off x="2389399" y="2595741"/>
              <a:ext cx="812796" cy="296825"/>
              <a:chOff x="2389399" y="2595741"/>
              <a:chExt cx="812796" cy="296825"/>
            </a:xfrm>
          </p:grpSpPr>
          <p:grpSp>
            <p:nvGrpSpPr>
              <p:cNvPr id="9188" name="Google Shape;9188;p88"/>
              <p:cNvGrpSpPr/>
              <p:nvPr/>
            </p:nvGrpSpPr>
            <p:grpSpPr>
              <a:xfrm>
                <a:off x="2389399" y="2595741"/>
                <a:ext cx="363638" cy="296825"/>
                <a:chOff x="2389399" y="2595741"/>
                <a:chExt cx="363638" cy="296825"/>
              </a:xfrm>
            </p:grpSpPr>
            <p:grpSp>
              <p:nvGrpSpPr>
                <p:cNvPr id="9189" name="Google Shape;9189;p88"/>
                <p:cNvGrpSpPr/>
                <p:nvPr/>
              </p:nvGrpSpPr>
              <p:grpSpPr>
                <a:xfrm>
                  <a:off x="2493852" y="2794333"/>
                  <a:ext cx="259185" cy="98232"/>
                  <a:chOff x="2493852" y="2794333"/>
                  <a:chExt cx="259185" cy="98232"/>
                </a:xfrm>
              </p:grpSpPr>
              <p:sp>
                <p:nvSpPr>
                  <p:cNvPr id="9190" name="Google Shape;9190;p8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88"/>
                <p:cNvGrpSpPr/>
                <p:nvPr/>
              </p:nvGrpSpPr>
              <p:grpSpPr>
                <a:xfrm>
                  <a:off x="2389399" y="2595741"/>
                  <a:ext cx="224343" cy="182054"/>
                  <a:chOff x="2389399" y="2595741"/>
                  <a:chExt cx="224343" cy="182054"/>
                </a:xfrm>
              </p:grpSpPr>
              <p:sp>
                <p:nvSpPr>
                  <p:cNvPr id="9194" name="Google Shape;9194;p8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6" name="Google Shape;9196;p88"/>
              <p:cNvGrpSpPr/>
              <p:nvPr/>
            </p:nvGrpSpPr>
            <p:grpSpPr>
              <a:xfrm>
                <a:off x="2683630" y="2595741"/>
                <a:ext cx="224334" cy="296825"/>
                <a:chOff x="2683630" y="2595741"/>
                <a:chExt cx="224334" cy="296825"/>
              </a:xfrm>
            </p:grpSpPr>
            <p:grpSp>
              <p:nvGrpSpPr>
                <p:cNvPr id="9197" name="Google Shape;9197;p88"/>
                <p:cNvGrpSpPr/>
                <p:nvPr/>
              </p:nvGrpSpPr>
              <p:grpSpPr>
                <a:xfrm>
                  <a:off x="2788083" y="2794333"/>
                  <a:ext cx="15356" cy="98232"/>
                  <a:chOff x="2788083" y="2794333"/>
                  <a:chExt cx="15356" cy="98232"/>
                </a:xfrm>
              </p:grpSpPr>
              <p:sp>
                <p:nvSpPr>
                  <p:cNvPr id="9198" name="Google Shape;9198;p8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88"/>
                <p:cNvGrpSpPr/>
                <p:nvPr/>
              </p:nvGrpSpPr>
              <p:grpSpPr>
                <a:xfrm>
                  <a:off x="2683630" y="2595741"/>
                  <a:ext cx="224334" cy="182054"/>
                  <a:chOff x="2683630" y="2595741"/>
                  <a:chExt cx="224334" cy="182054"/>
                </a:xfrm>
              </p:grpSpPr>
              <p:sp>
                <p:nvSpPr>
                  <p:cNvPr id="9202" name="Google Shape;9202;p8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4" name="Google Shape;9204;p88"/>
              <p:cNvGrpSpPr/>
              <p:nvPr/>
            </p:nvGrpSpPr>
            <p:grpSpPr>
              <a:xfrm>
                <a:off x="2838475" y="2595741"/>
                <a:ext cx="363719" cy="296825"/>
                <a:chOff x="2838475" y="2595741"/>
                <a:chExt cx="363719" cy="296825"/>
              </a:xfrm>
            </p:grpSpPr>
            <p:grpSp>
              <p:nvGrpSpPr>
                <p:cNvPr id="9205" name="Google Shape;9205;p88"/>
                <p:cNvGrpSpPr/>
                <p:nvPr/>
              </p:nvGrpSpPr>
              <p:grpSpPr>
                <a:xfrm>
                  <a:off x="2838475" y="2794333"/>
                  <a:ext cx="259185" cy="98232"/>
                  <a:chOff x="2838475" y="2794333"/>
                  <a:chExt cx="259185" cy="98232"/>
                </a:xfrm>
              </p:grpSpPr>
              <p:sp>
                <p:nvSpPr>
                  <p:cNvPr id="9206" name="Google Shape;9206;p8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88"/>
                <p:cNvGrpSpPr/>
                <p:nvPr/>
              </p:nvGrpSpPr>
              <p:grpSpPr>
                <a:xfrm>
                  <a:off x="2977852" y="2595741"/>
                  <a:ext cx="224343" cy="182054"/>
                  <a:chOff x="2977852" y="2595741"/>
                  <a:chExt cx="224343" cy="182054"/>
                </a:xfrm>
              </p:grpSpPr>
              <p:sp>
                <p:nvSpPr>
                  <p:cNvPr id="9210" name="Google Shape;9210;p8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212" name="Google Shape;9212;p88"/>
            <p:cNvGrpSpPr/>
            <p:nvPr/>
          </p:nvGrpSpPr>
          <p:grpSpPr>
            <a:xfrm>
              <a:off x="2389399" y="3100241"/>
              <a:ext cx="812796" cy="296869"/>
              <a:chOff x="2389399" y="3100241"/>
              <a:chExt cx="812796" cy="296869"/>
            </a:xfrm>
          </p:grpSpPr>
          <p:grpSp>
            <p:nvGrpSpPr>
              <p:cNvPr id="9213" name="Google Shape;9213;p88"/>
              <p:cNvGrpSpPr/>
              <p:nvPr/>
            </p:nvGrpSpPr>
            <p:grpSpPr>
              <a:xfrm>
                <a:off x="2683630" y="3100241"/>
                <a:ext cx="224334" cy="296869"/>
                <a:chOff x="2683630" y="3100241"/>
                <a:chExt cx="224334" cy="296869"/>
              </a:xfrm>
            </p:grpSpPr>
            <p:grpSp>
              <p:nvGrpSpPr>
                <p:cNvPr id="9214" name="Google Shape;9214;p88"/>
                <p:cNvGrpSpPr/>
                <p:nvPr/>
              </p:nvGrpSpPr>
              <p:grpSpPr>
                <a:xfrm>
                  <a:off x="2788083" y="3100241"/>
                  <a:ext cx="15356" cy="98237"/>
                  <a:chOff x="2788083" y="3100241"/>
                  <a:chExt cx="15356" cy="98237"/>
                </a:xfrm>
              </p:grpSpPr>
              <p:sp>
                <p:nvSpPr>
                  <p:cNvPr id="9215" name="Google Shape;9215;p8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88"/>
                <p:cNvGrpSpPr/>
                <p:nvPr/>
              </p:nvGrpSpPr>
              <p:grpSpPr>
                <a:xfrm>
                  <a:off x="2683630" y="3215065"/>
                  <a:ext cx="224334" cy="182045"/>
                  <a:chOff x="2683630" y="3215065"/>
                  <a:chExt cx="224334" cy="182045"/>
                </a:xfrm>
              </p:grpSpPr>
              <p:sp>
                <p:nvSpPr>
                  <p:cNvPr id="9219" name="Google Shape;9219;p8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21" name="Google Shape;9221;p88"/>
              <p:cNvGrpSpPr/>
              <p:nvPr/>
            </p:nvGrpSpPr>
            <p:grpSpPr>
              <a:xfrm>
                <a:off x="2389399" y="3100241"/>
                <a:ext cx="363638" cy="296869"/>
                <a:chOff x="2389399" y="3100241"/>
                <a:chExt cx="363638" cy="296869"/>
              </a:xfrm>
            </p:grpSpPr>
            <p:grpSp>
              <p:nvGrpSpPr>
                <p:cNvPr id="9222" name="Google Shape;9222;p88"/>
                <p:cNvGrpSpPr/>
                <p:nvPr/>
              </p:nvGrpSpPr>
              <p:grpSpPr>
                <a:xfrm>
                  <a:off x="2493852" y="3100241"/>
                  <a:ext cx="259185" cy="98237"/>
                  <a:chOff x="2493852" y="3100241"/>
                  <a:chExt cx="259185" cy="98237"/>
                </a:xfrm>
              </p:grpSpPr>
              <p:sp>
                <p:nvSpPr>
                  <p:cNvPr id="9223" name="Google Shape;9223;p8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88"/>
                <p:cNvGrpSpPr/>
                <p:nvPr/>
              </p:nvGrpSpPr>
              <p:grpSpPr>
                <a:xfrm>
                  <a:off x="2389399" y="3215065"/>
                  <a:ext cx="224343" cy="182045"/>
                  <a:chOff x="2389399" y="3215065"/>
                  <a:chExt cx="224343" cy="182045"/>
                </a:xfrm>
              </p:grpSpPr>
              <p:sp>
                <p:nvSpPr>
                  <p:cNvPr id="9227" name="Google Shape;9227;p8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29" name="Google Shape;9229;p88"/>
              <p:cNvGrpSpPr/>
              <p:nvPr/>
            </p:nvGrpSpPr>
            <p:grpSpPr>
              <a:xfrm>
                <a:off x="2838475" y="3100241"/>
                <a:ext cx="363719" cy="296869"/>
                <a:chOff x="2838475" y="3100241"/>
                <a:chExt cx="363719" cy="296869"/>
              </a:xfrm>
            </p:grpSpPr>
            <p:grpSp>
              <p:nvGrpSpPr>
                <p:cNvPr id="9230" name="Google Shape;9230;p88"/>
                <p:cNvGrpSpPr/>
                <p:nvPr/>
              </p:nvGrpSpPr>
              <p:grpSpPr>
                <a:xfrm>
                  <a:off x="2838475" y="3100241"/>
                  <a:ext cx="259185" cy="98237"/>
                  <a:chOff x="2838475" y="3100241"/>
                  <a:chExt cx="259185" cy="98237"/>
                </a:xfrm>
              </p:grpSpPr>
              <p:sp>
                <p:nvSpPr>
                  <p:cNvPr id="9231" name="Google Shape;9231;p8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88"/>
                <p:cNvGrpSpPr/>
                <p:nvPr/>
              </p:nvGrpSpPr>
              <p:grpSpPr>
                <a:xfrm>
                  <a:off x="2977852" y="3215065"/>
                  <a:ext cx="224343" cy="182045"/>
                  <a:chOff x="2977852" y="3215065"/>
                  <a:chExt cx="224343" cy="182045"/>
                </a:xfrm>
              </p:grpSpPr>
              <p:sp>
                <p:nvSpPr>
                  <p:cNvPr id="9235" name="Google Shape;9235;p8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40" name="Shape 9240"/>
        <p:cNvGrpSpPr/>
        <p:nvPr/>
      </p:nvGrpSpPr>
      <p:grpSpPr>
        <a:xfrm>
          <a:off x="0" y="0"/>
          <a:ext cx="0" cy="0"/>
          <a:chOff x="0" y="0"/>
          <a:chExt cx="0" cy="0"/>
        </a:xfrm>
      </p:grpSpPr>
      <p:grpSp>
        <p:nvGrpSpPr>
          <p:cNvPr id="9241" name="Google Shape;9241;p89"/>
          <p:cNvGrpSpPr/>
          <p:nvPr/>
        </p:nvGrpSpPr>
        <p:grpSpPr>
          <a:xfrm>
            <a:off x="702075" y="3155925"/>
            <a:ext cx="2390414" cy="1024800"/>
            <a:chOff x="728925" y="3296613"/>
            <a:chExt cx="2390414" cy="1024800"/>
          </a:xfrm>
        </p:grpSpPr>
        <p:grpSp>
          <p:nvGrpSpPr>
            <p:cNvPr id="9242" name="Google Shape;9242;p89"/>
            <p:cNvGrpSpPr/>
            <p:nvPr/>
          </p:nvGrpSpPr>
          <p:grpSpPr>
            <a:xfrm>
              <a:off x="728925" y="3619800"/>
              <a:ext cx="2390414" cy="500893"/>
              <a:chOff x="728925" y="3619800"/>
              <a:chExt cx="2390414" cy="500893"/>
            </a:xfrm>
          </p:grpSpPr>
          <p:sp>
            <p:nvSpPr>
              <p:cNvPr id="9243" name="Google Shape;9243;p8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4" name="Google Shape;9244;p8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245" name="Google Shape;9245;p89"/>
            <p:cNvGrpSpPr/>
            <p:nvPr/>
          </p:nvGrpSpPr>
          <p:grpSpPr>
            <a:xfrm>
              <a:off x="1348050" y="3296613"/>
              <a:ext cx="1706152" cy="1024800"/>
              <a:chOff x="1348050" y="3296613"/>
              <a:chExt cx="1706152" cy="1024800"/>
            </a:xfrm>
          </p:grpSpPr>
          <p:sp>
            <p:nvSpPr>
              <p:cNvPr id="9246" name="Google Shape;9246;p8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7" name="Google Shape;9247;p8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8" name="Google Shape;9248;p8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49" name="Google Shape;9249;p8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50" name="Google Shape;9250;p8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251" name="Google Shape;9251;p89"/>
            <p:cNvGrpSpPr/>
            <p:nvPr/>
          </p:nvGrpSpPr>
          <p:grpSpPr>
            <a:xfrm>
              <a:off x="1455707" y="3654858"/>
              <a:ext cx="1491150" cy="417657"/>
              <a:chOff x="1455707" y="3654858"/>
              <a:chExt cx="1491150" cy="417657"/>
            </a:xfrm>
          </p:grpSpPr>
          <p:sp>
            <p:nvSpPr>
              <p:cNvPr id="9252" name="Google Shape;9252;p8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272" name="Google Shape;9272;p89"/>
          <p:cNvGraphicFramePr/>
          <p:nvPr/>
        </p:nvGraphicFramePr>
        <p:xfrm>
          <a:off x="5937775" y="2153837"/>
          <a:ext cx="3000000" cy="3000000"/>
        </p:xfrm>
        <a:graphic>
          <a:graphicData uri="http://schemas.openxmlformats.org/drawingml/2006/table">
            <a:tbl>
              <a:tblPr>
                <a:noFill/>
                <a:tableStyleId>{FA557CCA-39A1-4347-855C-31514ABF5C16}</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273" name="Google Shape;9273;p89"/>
          <p:cNvGrpSpPr/>
          <p:nvPr/>
        </p:nvGrpSpPr>
        <p:grpSpPr>
          <a:xfrm>
            <a:off x="710451" y="981601"/>
            <a:ext cx="2396505" cy="976502"/>
            <a:chOff x="749309" y="1112739"/>
            <a:chExt cx="2371603" cy="976502"/>
          </a:xfrm>
        </p:grpSpPr>
        <p:grpSp>
          <p:nvGrpSpPr>
            <p:cNvPr id="9274" name="Google Shape;9274;p89"/>
            <p:cNvGrpSpPr/>
            <p:nvPr/>
          </p:nvGrpSpPr>
          <p:grpSpPr>
            <a:xfrm>
              <a:off x="1092126" y="1112739"/>
              <a:ext cx="2028786" cy="975464"/>
              <a:chOff x="1092126" y="1112739"/>
              <a:chExt cx="2028786" cy="975464"/>
            </a:xfrm>
          </p:grpSpPr>
          <p:sp>
            <p:nvSpPr>
              <p:cNvPr id="9275" name="Google Shape;9275;p8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89"/>
            <p:cNvGrpSpPr/>
            <p:nvPr/>
          </p:nvGrpSpPr>
          <p:grpSpPr>
            <a:xfrm>
              <a:off x="749309" y="1112739"/>
              <a:ext cx="314700" cy="975464"/>
              <a:chOff x="749309" y="1112739"/>
              <a:chExt cx="314700" cy="975464"/>
            </a:xfrm>
          </p:grpSpPr>
          <p:sp>
            <p:nvSpPr>
              <p:cNvPr id="9300" name="Google Shape;9300;p8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4" name="Google Shape;9304;p8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308" name="Google Shape;9308;p89"/>
          <p:cNvGraphicFramePr/>
          <p:nvPr/>
        </p:nvGraphicFramePr>
        <p:xfrm>
          <a:off x="5937800" y="981587"/>
          <a:ext cx="3000000" cy="3000000"/>
        </p:xfrm>
        <a:graphic>
          <a:graphicData uri="http://schemas.openxmlformats.org/drawingml/2006/table">
            <a:tbl>
              <a:tblPr>
                <a:noFill/>
                <a:tableStyleId>{FA557CCA-39A1-4347-855C-31514ABF5C16}</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309" name="Google Shape;9309;p89"/>
          <p:cNvGraphicFramePr/>
          <p:nvPr/>
        </p:nvGraphicFramePr>
        <p:xfrm>
          <a:off x="3358663" y="2153837"/>
          <a:ext cx="3000000" cy="3000000"/>
        </p:xfrm>
        <a:graphic>
          <a:graphicData uri="http://schemas.openxmlformats.org/drawingml/2006/table">
            <a:tbl>
              <a:tblPr>
                <a:noFill/>
                <a:tableStyleId>{FA557CCA-39A1-4347-855C-31514ABF5C16}</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310" name="Google Shape;9310;p89"/>
          <p:cNvGrpSpPr/>
          <p:nvPr/>
        </p:nvGrpSpPr>
        <p:grpSpPr>
          <a:xfrm>
            <a:off x="3360649" y="3144798"/>
            <a:ext cx="2363377" cy="1047062"/>
            <a:chOff x="3358399" y="3285485"/>
            <a:chExt cx="2363377" cy="1047062"/>
          </a:xfrm>
        </p:grpSpPr>
        <p:grpSp>
          <p:nvGrpSpPr>
            <p:cNvPr id="9311" name="Google Shape;9311;p89"/>
            <p:cNvGrpSpPr/>
            <p:nvPr/>
          </p:nvGrpSpPr>
          <p:grpSpPr>
            <a:xfrm>
              <a:off x="3358412" y="3285485"/>
              <a:ext cx="2363244" cy="139500"/>
              <a:chOff x="3358412" y="3285485"/>
              <a:chExt cx="2363244" cy="139500"/>
            </a:xfrm>
          </p:grpSpPr>
          <p:sp>
            <p:nvSpPr>
              <p:cNvPr id="9312" name="Google Shape;9312;p8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89"/>
            <p:cNvGrpSpPr/>
            <p:nvPr/>
          </p:nvGrpSpPr>
          <p:grpSpPr>
            <a:xfrm>
              <a:off x="3358412" y="3466996"/>
              <a:ext cx="2363244" cy="139500"/>
              <a:chOff x="3358412" y="3466996"/>
              <a:chExt cx="2363244" cy="139500"/>
            </a:xfrm>
          </p:grpSpPr>
          <p:sp>
            <p:nvSpPr>
              <p:cNvPr id="9318" name="Google Shape;9318;p8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89"/>
            <p:cNvGrpSpPr/>
            <p:nvPr/>
          </p:nvGrpSpPr>
          <p:grpSpPr>
            <a:xfrm>
              <a:off x="3358412" y="3648507"/>
              <a:ext cx="2363244" cy="139500"/>
              <a:chOff x="3358412" y="3648507"/>
              <a:chExt cx="2363244" cy="139500"/>
            </a:xfrm>
          </p:grpSpPr>
          <p:sp>
            <p:nvSpPr>
              <p:cNvPr id="9324" name="Google Shape;9324;p8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89"/>
            <p:cNvGrpSpPr/>
            <p:nvPr/>
          </p:nvGrpSpPr>
          <p:grpSpPr>
            <a:xfrm>
              <a:off x="3358412" y="3830018"/>
              <a:ext cx="2363244" cy="139500"/>
              <a:chOff x="3358412" y="3830018"/>
              <a:chExt cx="2363244" cy="139500"/>
            </a:xfrm>
          </p:grpSpPr>
          <p:sp>
            <p:nvSpPr>
              <p:cNvPr id="9330" name="Google Shape;9330;p8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89"/>
            <p:cNvGrpSpPr/>
            <p:nvPr/>
          </p:nvGrpSpPr>
          <p:grpSpPr>
            <a:xfrm>
              <a:off x="3358399" y="4011514"/>
              <a:ext cx="2363377" cy="139537"/>
              <a:chOff x="3294800" y="4134603"/>
              <a:chExt cx="2638876" cy="152400"/>
            </a:xfrm>
          </p:grpSpPr>
          <p:sp>
            <p:nvSpPr>
              <p:cNvPr id="9336" name="Google Shape;9336;p8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89"/>
            <p:cNvGrpSpPr/>
            <p:nvPr/>
          </p:nvGrpSpPr>
          <p:grpSpPr>
            <a:xfrm>
              <a:off x="3358399" y="4193010"/>
              <a:ext cx="2363377" cy="139537"/>
              <a:chOff x="3294800" y="4134603"/>
              <a:chExt cx="2638876" cy="152400"/>
            </a:xfrm>
          </p:grpSpPr>
          <p:sp>
            <p:nvSpPr>
              <p:cNvPr id="9342" name="Google Shape;9342;p8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347" name="Google Shape;9347;p89"/>
          <p:cNvGraphicFramePr/>
          <p:nvPr/>
        </p:nvGraphicFramePr>
        <p:xfrm>
          <a:off x="711450" y="2153837"/>
          <a:ext cx="3000000" cy="3000000"/>
        </p:xfrm>
        <a:graphic>
          <a:graphicData uri="http://schemas.openxmlformats.org/drawingml/2006/table">
            <a:tbl>
              <a:tblPr>
                <a:noFill/>
                <a:tableStyleId>{FA557CCA-39A1-4347-855C-31514ABF5C16}</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348" name="Google Shape;9348;p89"/>
          <p:cNvGrpSpPr/>
          <p:nvPr/>
        </p:nvGrpSpPr>
        <p:grpSpPr>
          <a:xfrm>
            <a:off x="4161119" y="2557652"/>
            <a:ext cx="1302095" cy="60959"/>
            <a:chOff x="3558802" y="4011427"/>
            <a:chExt cx="1866000" cy="111300"/>
          </a:xfrm>
        </p:grpSpPr>
        <p:sp>
          <p:nvSpPr>
            <p:cNvPr id="9349" name="Google Shape;9349;p8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89"/>
          <p:cNvGrpSpPr/>
          <p:nvPr/>
        </p:nvGrpSpPr>
        <p:grpSpPr>
          <a:xfrm>
            <a:off x="4706607" y="2839811"/>
            <a:ext cx="914340" cy="60959"/>
            <a:chOff x="3558802" y="4011427"/>
            <a:chExt cx="1866000" cy="111300"/>
          </a:xfrm>
        </p:grpSpPr>
        <p:sp>
          <p:nvSpPr>
            <p:cNvPr id="9352" name="Google Shape;9352;p8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89"/>
          <p:cNvGrpSpPr/>
          <p:nvPr/>
        </p:nvGrpSpPr>
        <p:grpSpPr>
          <a:xfrm>
            <a:off x="5874449" y="3167609"/>
            <a:ext cx="2519825" cy="1001454"/>
            <a:chOff x="1906114" y="789980"/>
            <a:chExt cx="1487676" cy="606868"/>
          </a:xfrm>
        </p:grpSpPr>
        <p:cxnSp>
          <p:nvCxnSpPr>
            <p:cNvPr id="9355" name="Google Shape;9355;p8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356" name="Google Shape;9356;p8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357" name="Google Shape;9357;p8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358" name="Google Shape;9358;p8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359" name="Google Shape;9359;p8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360" name="Google Shape;9360;p8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361" name="Google Shape;9361;p8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362" name="Google Shape;9362;p8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369" name="Google Shape;9369;p8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370" name="Google Shape;9370;p8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371" name="Google Shape;9371;p8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89"/>
          <p:cNvGrpSpPr/>
          <p:nvPr/>
        </p:nvGrpSpPr>
        <p:grpSpPr>
          <a:xfrm>
            <a:off x="3355812" y="951645"/>
            <a:ext cx="2363393" cy="1005865"/>
            <a:chOff x="3292400" y="1193188"/>
            <a:chExt cx="2615240" cy="1131075"/>
          </a:xfrm>
        </p:grpSpPr>
        <p:sp>
          <p:nvSpPr>
            <p:cNvPr id="9373" name="Google Shape;9373;p8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74" name="Google Shape;9374;p8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75" name="Google Shape;9375;p8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376" name="Google Shape;9376;p8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377" name="Google Shape;9377;p8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378" name="Google Shape;9378;p8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379" name="Google Shape;9379;p8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380" name="Google Shape;9380;p8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381" name="Google Shape;9381;p8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382" name="Google Shape;9382;p8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383" name="Google Shape;9383;p8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384" name="Google Shape;9384;p8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385" name="Google Shape;9385;p8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386" name="Google Shape;9386;p8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387" name="Google Shape;9387;p89"/>
            <p:cNvGrpSpPr/>
            <p:nvPr/>
          </p:nvGrpSpPr>
          <p:grpSpPr>
            <a:xfrm>
              <a:off x="3748438" y="1378608"/>
              <a:ext cx="2159202" cy="903971"/>
              <a:chOff x="1683525" y="2179850"/>
              <a:chExt cx="4519050" cy="2134525"/>
            </a:xfrm>
          </p:grpSpPr>
          <p:sp>
            <p:nvSpPr>
              <p:cNvPr id="9388" name="Google Shape;9388;p8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89" name="Google Shape;9389;p8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0" name="Google Shape;9390;p8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1" name="Google Shape;9391;p8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2" name="Google Shape;9392;p8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3" name="Google Shape;9393;p8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4" name="Google Shape;9394;p8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5" name="Google Shape;9395;p8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6" name="Google Shape;9396;p8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7" name="Google Shape;9397;p8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8" name="Google Shape;9398;p8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99" name="Google Shape;9399;p8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03" name="Shape 9403"/>
        <p:cNvGrpSpPr/>
        <p:nvPr/>
      </p:nvGrpSpPr>
      <p:grpSpPr>
        <a:xfrm>
          <a:off x="0" y="0"/>
          <a:ext cx="0" cy="0"/>
          <a:chOff x="0" y="0"/>
          <a:chExt cx="0" cy="0"/>
        </a:xfrm>
      </p:grpSpPr>
      <p:grpSp>
        <p:nvGrpSpPr>
          <p:cNvPr id="9404" name="Google Shape;9404;p90"/>
          <p:cNvGrpSpPr/>
          <p:nvPr/>
        </p:nvGrpSpPr>
        <p:grpSpPr>
          <a:xfrm>
            <a:off x="4796684" y="970941"/>
            <a:ext cx="745431" cy="718863"/>
            <a:chOff x="4249973" y="1201875"/>
            <a:chExt cx="1958568" cy="1888762"/>
          </a:xfrm>
        </p:grpSpPr>
        <p:sp>
          <p:nvSpPr>
            <p:cNvPr id="9405" name="Google Shape;9405;p9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6" name="Google Shape;9406;p90"/>
            <p:cNvGrpSpPr/>
            <p:nvPr/>
          </p:nvGrpSpPr>
          <p:grpSpPr>
            <a:xfrm>
              <a:off x="5853086" y="1789142"/>
              <a:ext cx="355454" cy="1048099"/>
              <a:chOff x="5576108" y="2016725"/>
              <a:chExt cx="565200" cy="1666560"/>
            </a:xfrm>
          </p:grpSpPr>
          <p:sp>
            <p:nvSpPr>
              <p:cNvPr id="9407" name="Google Shape;9407;p9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08" name="Google Shape;9408;p9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90"/>
            <p:cNvGrpSpPr/>
            <p:nvPr/>
          </p:nvGrpSpPr>
          <p:grpSpPr>
            <a:xfrm>
              <a:off x="4869455" y="2691676"/>
              <a:ext cx="1013897" cy="398961"/>
              <a:chOff x="4012057" y="3451825"/>
              <a:chExt cx="1612175" cy="634379"/>
            </a:xfrm>
          </p:grpSpPr>
          <p:sp>
            <p:nvSpPr>
              <p:cNvPr id="9410" name="Google Shape;9410;p9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11" name="Google Shape;9411;p9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90"/>
            <p:cNvGrpSpPr/>
            <p:nvPr/>
          </p:nvGrpSpPr>
          <p:grpSpPr>
            <a:xfrm>
              <a:off x="4276937" y="2155961"/>
              <a:ext cx="651965" cy="891358"/>
              <a:chOff x="3069908" y="2599997"/>
              <a:chExt cx="1036675" cy="1417328"/>
            </a:xfrm>
          </p:grpSpPr>
          <p:sp>
            <p:nvSpPr>
              <p:cNvPr id="9413" name="Google Shape;9413;p9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14" name="Google Shape;9414;p9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90"/>
            <p:cNvGrpSpPr/>
            <p:nvPr/>
          </p:nvGrpSpPr>
          <p:grpSpPr>
            <a:xfrm>
              <a:off x="5054918" y="1201875"/>
              <a:ext cx="999548" cy="602711"/>
              <a:chOff x="4306958" y="1082925"/>
              <a:chExt cx="1589359" cy="958358"/>
            </a:xfrm>
          </p:grpSpPr>
          <p:sp>
            <p:nvSpPr>
              <p:cNvPr id="9416" name="Google Shape;9416;p9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17" name="Google Shape;9417;p9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90"/>
            <p:cNvGrpSpPr/>
            <p:nvPr/>
          </p:nvGrpSpPr>
          <p:grpSpPr>
            <a:xfrm>
              <a:off x="4249973" y="1303451"/>
              <a:ext cx="799317" cy="841334"/>
              <a:chOff x="3027033" y="1244439"/>
              <a:chExt cx="1270977" cy="1337786"/>
            </a:xfrm>
          </p:grpSpPr>
          <p:sp>
            <p:nvSpPr>
              <p:cNvPr id="9419" name="Google Shape;9419;p9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420" name="Google Shape;9420;p9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1" name="Google Shape;9421;p90"/>
          <p:cNvGrpSpPr/>
          <p:nvPr/>
        </p:nvGrpSpPr>
        <p:grpSpPr>
          <a:xfrm>
            <a:off x="713057" y="1849390"/>
            <a:ext cx="761767" cy="729896"/>
            <a:chOff x="2657744" y="2337745"/>
            <a:chExt cx="832987" cy="798137"/>
          </a:xfrm>
        </p:grpSpPr>
        <p:sp>
          <p:nvSpPr>
            <p:cNvPr id="9422" name="Google Shape;9422;p9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9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9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9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9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9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90"/>
          <p:cNvGrpSpPr/>
          <p:nvPr/>
        </p:nvGrpSpPr>
        <p:grpSpPr>
          <a:xfrm>
            <a:off x="3224022" y="1852597"/>
            <a:ext cx="685569" cy="723586"/>
            <a:chOff x="3398134" y="2057755"/>
            <a:chExt cx="704087" cy="743130"/>
          </a:xfrm>
        </p:grpSpPr>
        <p:grpSp>
          <p:nvGrpSpPr>
            <p:cNvPr id="9429" name="Google Shape;9429;p90"/>
            <p:cNvGrpSpPr/>
            <p:nvPr/>
          </p:nvGrpSpPr>
          <p:grpSpPr>
            <a:xfrm>
              <a:off x="3398134" y="2290183"/>
              <a:ext cx="315300" cy="219900"/>
              <a:chOff x="3398134" y="2290183"/>
              <a:chExt cx="315300" cy="219900"/>
            </a:xfrm>
          </p:grpSpPr>
          <p:sp>
            <p:nvSpPr>
              <p:cNvPr id="9430" name="Google Shape;9430;p9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31" name="Google Shape;9431;p90"/>
              <p:cNvCxnSpPr>
                <a:stCxn id="943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432" name="Google Shape;9432;p90"/>
            <p:cNvGrpSpPr/>
            <p:nvPr/>
          </p:nvGrpSpPr>
          <p:grpSpPr>
            <a:xfrm>
              <a:off x="3547823" y="2467358"/>
              <a:ext cx="219900" cy="333527"/>
              <a:chOff x="3547823" y="2467358"/>
              <a:chExt cx="219900" cy="333527"/>
            </a:xfrm>
          </p:grpSpPr>
          <p:sp>
            <p:nvSpPr>
              <p:cNvPr id="9433" name="Google Shape;9433;p9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34" name="Google Shape;9434;p90"/>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435" name="Google Shape;9435;p90"/>
            <p:cNvGrpSpPr/>
            <p:nvPr/>
          </p:nvGrpSpPr>
          <p:grpSpPr>
            <a:xfrm>
              <a:off x="3734138" y="2467358"/>
              <a:ext cx="219900" cy="333527"/>
              <a:chOff x="3734138" y="2467358"/>
              <a:chExt cx="219900" cy="333527"/>
            </a:xfrm>
          </p:grpSpPr>
          <p:sp>
            <p:nvSpPr>
              <p:cNvPr id="9436" name="Google Shape;9436;p9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37" name="Google Shape;9437;p90"/>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438" name="Google Shape;9438;p90"/>
            <p:cNvGrpSpPr/>
            <p:nvPr/>
          </p:nvGrpSpPr>
          <p:grpSpPr>
            <a:xfrm>
              <a:off x="3787560" y="2288011"/>
              <a:ext cx="314661" cy="219900"/>
              <a:chOff x="3787560" y="2288011"/>
              <a:chExt cx="314661" cy="219900"/>
            </a:xfrm>
          </p:grpSpPr>
          <p:sp>
            <p:nvSpPr>
              <p:cNvPr id="9439" name="Google Shape;9439;p9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40" name="Google Shape;9440;p90"/>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441" name="Google Shape;9441;p90"/>
            <p:cNvGrpSpPr/>
            <p:nvPr/>
          </p:nvGrpSpPr>
          <p:grpSpPr>
            <a:xfrm>
              <a:off x="3637290" y="2057755"/>
              <a:ext cx="219900" cy="335499"/>
              <a:chOff x="3637290" y="2057755"/>
              <a:chExt cx="219900" cy="335499"/>
            </a:xfrm>
          </p:grpSpPr>
          <p:sp>
            <p:nvSpPr>
              <p:cNvPr id="9442" name="Google Shape;9442;p9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443" name="Google Shape;9443;p90"/>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444" name="Google Shape;9444;p90"/>
          <p:cNvGrpSpPr/>
          <p:nvPr/>
        </p:nvGrpSpPr>
        <p:grpSpPr>
          <a:xfrm>
            <a:off x="4899244" y="1859292"/>
            <a:ext cx="710153" cy="710153"/>
            <a:chOff x="5007123" y="2079403"/>
            <a:chExt cx="687600" cy="687600"/>
          </a:xfrm>
        </p:grpSpPr>
        <p:sp>
          <p:nvSpPr>
            <p:cNvPr id="9445" name="Google Shape;9445;p9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9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9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9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90"/>
          <p:cNvGrpSpPr/>
          <p:nvPr/>
        </p:nvGrpSpPr>
        <p:grpSpPr>
          <a:xfrm>
            <a:off x="5708681" y="1853799"/>
            <a:ext cx="720998" cy="721183"/>
            <a:chOff x="5797446" y="2063053"/>
            <a:chExt cx="698100" cy="698280"/>
          </a:xfrm>
        </p:grpSpPr>
        <p:sp>
          <p:nvSpPr>
            <p:cNvPr id="9450" name="Google Shape;9450;p9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9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9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9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90"/>
          <p:cNvGrpSpPr/>
          <p:nvPr/>
        </p:nvGrpSpPr>
        <p:grpSpPr>
          <a:xfrm>
            <a:off x="8153828" y="3499404"/>
            <a:ext cx="280585" cy="673164"/>
            <a:chOff x="8075075" y="3754290"/>
            <a:chExt cx="255612" cy="613194"/>
          </a:xfrm>
        </p:grpSpPr>
        <p:grpSp>
          <p:nvGrpSpPr>
            <p:cNvPr id="9455" name="Google Shape;9455;p90"/>
            <p:cNvGrpSpPr/>
            <p:nvPr/>
          </p:nvGrpSpPr>
          <p:grpSpPr>
            <a:xfrm>
              <a:off x="8075075" y="3754290"/>
              <a:ext cx="255612" cy="613194"/>
              <a:chOff x="8075075" y="3754290"/>
              <a:chExt cx="255612" cy="613194"/>
            </a:xfrm>
          </p:grpSpPr>
          <p:sp>
            <p:nvSpPr>
              <p:cNvPr id="9456" name="Google Shape;9456;p9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9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8" name="Google Shape;9458;p9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90"/>
          <p:cNvGrpSpPr/>
          <p:nvPr/>
        </p:nvGrpSpPr>
        <p:grpSpPr>
          <a:xfrm>
            <a:off x="5270887" y="3488200"/>
            <a:ext cx="470352" cy="683745"/>
            <a:chOff x="1697726" y="3244179"/>
            <a:chExt cx="788124" cy="1146069"/>
          </a:xfrm>
        </p:grpSpPr>
        <p:sp>
          <p:nvSpPr>
            <p:cNvPr id="9460" name="Google Shape;9460;p9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9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2" name="Google Shape;9462;p90"/>
          <p:cNvSpPr/>
          <p:nvPr/>
        </p:nvSpPr>
        <p:spPr>
          <a:xfrm>
            <a:off x="8128351" y="34022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3" name="Google Shape;9463;p90"/>
          <p:cNvGrpSpPr/>
          <p:nvPr/>
        </p:nvGrpSpPr>
        <p:grpSpPr>
          <a:xfrm>
            <a:off x="5892037" y="3499402"/>
            <a:ext cx="293891" cy="293845"/>
            <a:chOff x="6134814" y="3754290"/>
            <a:chExt cx="293891" cy="293845"/>
          </a:xfrm>
        </p:grpSpPr>
        <p:sp>
          <p:nvSpPr>
            <p:cNvPr id="9464" name="Google Shape;9464;p9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9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90"/>
          <p:cNvGrpSpPr/>
          <p:nvPr/>
        </p:nvGrpSpPr>
        <p:grpSpPr>
          <a:xfrm>
            <a:off x="5892037" y="3878074"/>
            <a:ext cx="293891" cy="293891"/>
            <a:chOff x="6134814" y="4086186"/>
            <a:chExt cx="293891" cy="293891"/>
          </a:xfrm>
        </p:grpSpPr>
        <p:sp>
          <p:nvSpPr>
            <p:cNvPr id="9467" name="Google Shape;9467;p9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9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9" name="Google Shape;9469;p90"/>
          <p:cNvSpPr/>
          <p:nvPr/>
        </p:nvSpPr>
        <p:spPr>
          <a:xfrm>
            <a:off x="6930464" y="34986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90"/>
          <p:cNvSpPr/>
          <p:nvPr/>
        </p:nvSpPr>
        <p:spPr>
          <a:xfrm rot="10800000">
            <a:off x="6336727" y="34963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1" name="Google Shape;9471;p90"/>
          <p:cNvGrpSpPr/>
          <p:nvPr/>
        </p:nvGrpSpPr>
        <p:grpSpPr>
          <a:xfrm>
            <a:off x="7817013" y="2706766"/>
            <a:ext cx="622883" cy="621944"/>
            <a:chOff x="1187048" y="238125"/>
            <a:chExt cx="5256397" cy="5248476"/>
          </a:xfrm>
        </p:grpSpPr>
        <p:sp>
          <p:nvSpPr>
            <p:cNvPr id="9472" name="Google Shape;9472;p9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9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9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9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90"/>
          <p:cNvGrpSpPr/>
          <p:nvPr/>
        </p:nvGrpSpPr>
        <p:grpSpPr>
          <a:xfrm>
            <a:off x="2274118" y="2716375"/>
            <a:ext cx="1310987" cy="612407"/>
            <a:chOff x="238125" y="1188750"/>
            <a:chExt cx="7140450" cy="3335550"/>
          </a:xfrm>
        </p:grpSpPr>
        <p:sp>
          <p:nvSpPr>
            <p:cNvPr id="9477" name="Google Shape;9477;p9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9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9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9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9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90"/>
          <p:cNvGrpSpPr/>
          <p:nvPr/>
        </p:nvGrpSpPr>
        <p:grpSpPr>
          <a:xfrm>
            <a:off x="6599990" y="2706930"/>
            <a:ext cx="1110299" cy="621702"/>
            <a:chOff x="238125" y="1335475"/>
            <a:chExt cx="5418735" cy="3034175"/>
          </a:xfrm>
        </p:grpSpPr>
        <p:sp>
          <p:nvSpPr>
            <p:cNvPr id="9483" name="Google Shape;9483;p9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9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9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90"/>
          <p:cNvGrpSpPr/>
          <p:nvPr/>
        </p:nvGrpSpPr>
        <p:grpSpPr>
          <a:xfrm>
            <a:off x="5417649" y="2703827"/>
            <a:ext cx="1074451" cy="627181"/>
            <a:chOff x="5359127" y="2910889"/>
            <a:chExt cx="1097723" cy="640831"/>
          </a:xfrm>
        </p:grpSpPr>
        <p:grpSp>
          <p:nvGrpSpPr>
            <p:cNvPr id="9487" name="Google Shape;9487;p90"/>
            <p:cNvGrpSpPr/>
            <p:nvPr/>
          </p:nvGrpSpPr>
          <p:grpSpPr>
            <a:xfrm>
              <a:off x="5929791" y="3263088"/>
              <a:ext cx="527060" cy="287097"/>
              <a:chOff x="5929791" y="3263088"/>
              <a:chExt cx="527060" cy="287097"/>
            </a:xfrm>
          </p:grpSpPr>
          <p:sp>
            <p:nvSpPr>
              <p:cNvPr id="9488" name="Google Shape;9488;p9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89" name="Google Shape;9489;p9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90" name="Google Shape;9490;p90"/>
            <p:cNvGrpSpPr/>
            <p:nvPr/>
          </p:nvGrpSpPr>
          <p:grpSpPr>
            <a:xfrm>
              <a:off x="5359127" y="3263089"/>
              <a:ext cx="526428" cy="288631"/>
              <a:chOff x="5359127" y="3263089"/>
              <a:chExt cx="526428" cy="288631"/>
            </a:xfrm>
          </p:grpSpPr>
          <p:sp>
            <p:nvSpPr>
              <p:cNvPr id="9491" name="Google Shape;9491;p9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92" name="Google Shape;9492;p9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93" name="Google Shape;9493;p90"/>
            <p:cNvGrpSpPr/>
            <p:nvPr/>
          </p:nvGrpSpPr>
          <p:grpSpPr>
            <a:xfrm>
              <a:off x="5551525" y="2910889"/>
              <a:ext cx="520901" cy="610283"/>
              <a:chOff x="5551525" y="2910889"/>
              <a:chExt cx="520901" cy="610283"/>
            </a:xfrm>
          </p:grpSpPr>
          <p:sp>
            <p:nvSpPr>
              <p:cNvPr id="9494" name="Google Shape;9494;p9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95" name="Google Shape;9495;p9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96" name="Google Shape;9496;p90"/>
            <p:cNvGrpSpPr/>
            <p:nvPr/>
          </p:nvGrpSpPr>
          <p:grpSpPr>
            <a:xfrm>
              <a:off x="5743962" y="2919100"/>
              <a:ext cx="623674" cy="284502"/>
              <a:chOff x="5743962" y="2919100"/>
              <a:chExt cx="623674" cy="284502"/>
            </a:xfrm>
          </p:grpSpPr>
          <p:sp>
            <p:nvSpPr>
              <p:cNvPr id="9497" name="Google Shape;9497;p9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98" name="Google Shape;9498;p9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499" name="Google Shape;9499;p90"/>
          <p:cNvGrpSpPr/>
          <p:nvPr/>
        </p:nvGrpSpPr>
        <p:grpSpPr>
          <a:xfrm>
            <a:off x="7568863" y="1854538"/>
            <a:ext cx="874976" cy="719600"/>
            <a:chOff x="7608988" y="2093194"/>
            <a:chExt cx="817276" cy="672147"/>
          </a:xfrm>
        </p:grpSpPr>
        <p:cxnSp>
          <p:nvCxnSpPr>
            <p:cNvPr id="9500" name="Google Shape;9500;p90"/>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501" name="Google Shape;9501;p90"/>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502" name="Google Shape;9502;p90"/>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503" name="Google Shape;9503;p90"/>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504" name="Google Shape;9504;p90"/>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505" name="Google Shape;9505;p90"/>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506" name="Google Shape;9506;p90"/>
            <p:cNvGrpSpPr/>
            <p:nvPr/>
          </p:nvGrpSpPr>
          <p:grpSpPr>
            <a:xfrm>
              <a:off x="7721175" y="2093194"/>
              <a:ext cx="599587" cy="623846"/>
              <a:chOff x="7721175" y="2093194"/>
              <a:chExt cx="599587" cy="623846"/>
            </a:xfrm>
          </p:grpSpPr>
          <p:grpSp>
            <p:nvGrpSpPr>
              <p:cNvPr id="9507" name="Google Shape;9507;p90"/>
              <p:cNvGrpSpPr/>
              <p:nvPr/>
            </p:nvGrpSpPr>
            <p:grpSpPr>
              <a:xfrm>
                <a:off x="7721175" y="2093194"/>
                <a:ext cx="291605" cy="623846"/>
                <a:chOff x="9405575" y="2061418"/>
                <a:chExt cx="291605" cy="623846"/>
              </a:xfrm>
            </p:grpSpPr>
            <p:sp>
              <p:nvSpPr>
                <p:cNvPr id="9508" name="Google Shape;9508;p9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9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9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9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9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9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9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5" name="Google Shape;9515;p90"/>
              <p:cNvGrpSpPr/>
              <p:nvPr/>
            </p:nvGrpSpPr>
            <p:grpSpPr>
              <a:xfrm flipH="1">
                <a:off x="8029157" y="2093194"/>
                <a:ext cx="291605" cy="623846"/>
                <a:chOff x="9405575" y="2061418"/>
                <a:chExt cx="291605" cy="623846"/>
              </a:xfrm>
            </p:grpSpPr>
            <p:sp>
              <p:nvSpPr>
                <p:cNvPr id="9516" name="Google Shape;9516;p9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9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9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9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9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9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9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523" name="Google Shape;9523;p90"/>
          <p:cNvGrpSpPr/>
          <p:nvPr/>
        </p:nvGrpSpPr>
        <p:grpSpPr>
          <a:xfrm>
            <a:off x="4013299" y="970941"/>
            <a:ext cx="712557" cy="785901"/>
            <a:chOff x="4206459" y="1191441"/>
            <a:chExt cx="712557" cy="785901"/>
          </a:xfrm>
        </p:grpSpPr>
        <p:sp>
          <p:nvSpPr>
            <p:cNvPr id="9524" name="Google Shape;9524;p9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9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9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9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8" name="Google Shape;9528;p90"/>
            <p:cNvGrpSpPr/>
            <p:nvPr/>
          </p:nvGrpSpPr>
          <p:grpSpPr>
            <a:xfrm>
              <a:off x="4644280" y="1290523"/>
              <a:ext cx="143716" cy="29463"/>
              <a:chOff x="4644280" y="1290523"/>
              <a:chExt cx="143716" cy="29463"/>
            </a:xfrm>
          </p:grpSpPr>
          <p:sp>
            <p:nvSpPr>
              <p:cNvPr id="9529" name="Google Shape;9529;p9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9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9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9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90"/>
            <p:cNvGrpSpPr/>
            <p:nvPr/>
          </p:nvGrpSpPr>
          <p:grpSpPr>
            <a:xfrm>
              <a:off x="4356567" y="1191441"/>
              <a:ext cx="143690" cy="29488"/>
              <a:chOff x="4356567" y="1191441"/>
              <a:chExt cx="143690" cy="29488"/>
            </a:xfrm>
          </p:grpSpPr>
          <p:sp>
            <p:nvSpPr>
              <p:cNvPr id="9534" name="Google Shape;9534;p9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9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9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9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8" name="Google Shape;9538;p90"/>
            <p:cNvGrpSpPr/>
            <p:nvPr/>
          </p:nvGrpSpPr>
          <p:grpSpPr>
            <a:xfrm>
              <a:off x="4339009" y="1863727"/>
              <a:ext cx="143703" cy="29476"/>
              <a:chOff x="4339009" y="1863727"/>
              <a:chExt cx="143703" cy="29476"/>
            </a:xfrm>
          </p:grpSpPr>
          <p:sp>
            <p:nvSpPr>
              <p:cNvPr id="9539" name="Google Shape;9539;p9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9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9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9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90"/>
            <p:cNvGrpSpPr/>
            <p:nvPr/>
          </p:nvGrpSpPr>
          <p:grpSpPr>
            <a:xfrm>
              <a:off x="4206459" y="1607315"/>
              <a:ext cx="29539" cy="142899"/>
              <a:chOff x="4206459" y="1607315"/>
              <a:chExt cx="29539" cy="142899"/>
            </a:xfrm>
          </p:grpSpPr>
          <p:sp>
            <p:nvSpPr>
              <p:cNvPr id="9544" name="Google Shape;9544;p9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9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9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9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8" name="Google Shape;9548;p9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9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9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9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2" name="Google Shape;9552;p90"/>
            <p:cNvGrpSpPr/>
            <p:nvPr/>
          </p:nvGrpSpPr>
          <p:grpSpPr>
            <a:xfrm>
              <a:off x="4889463" y="1423737"/>
              <a:ext cx="29552" cy="142899"/>
              <a:chOff x="4889463" y="1423737"/>
              <a:chExt cx="29552" cy="142899"/>
            </a:xfrm>
          </p:grpSpPr>
          <p:sp>
            <p:nvSpPr>
              <p:cNvPr id="9553" name="Google Shape;9553;p9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9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9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9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90"/>
            <p:cNvGrpSpPr/>
            <p:nvPr/>
          </p:nvGrpSpPr>
          <p:grpSpPr>
            <a:xfrm>
              <a:off x="4771663" y="1876896"/>
              <a:ext cx="108651" cy="100447"/>
              <a:chOff x="4771663" y="1876896"/>
              <a:chExt cx="108651" cy="100447"/>
            </a:xfrm>
          </p:grpSpPr>
          <p:sp>
            <p:nvSpPr>
              <p:cNvPr id="9558" name="Google Shape;9558;p9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9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9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9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62" name="Google Shape;9562;p90"/>
          <p:cNvGrpSpPr/>
          <p:nvPr/>
        </p:nvGrpSpPr>
        <p:grpSpPr>
          <a:xfrm>
            <a:off x="4008774" y="1854164"/>
            <a:ext cx="791287" cy="720350"/>
            <a:chOff x="267375" y="1071875"/>
            <a:chExt cx="470500" cy="428550"/>
          </a:xfrm>
        </p:grpSpPr>
        <p:sp>
          <p:nvSpPr>
            <p:cNvPr id="9563" name="Google Shape;9563;p9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9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9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9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9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9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9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9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90"/>
          <p:cNvGrpSpPr/>
          <p:nvPr/>
        </p:nvGrpSpPr>
        <p:grpSpPr>
          <a:xfrm>
            <a:off x="709269" y="3498794"/>
            <a:ext cx="1408444" cy="673166"/>
            <a:chOff x="712664" y="3693287"/>
            <a:chExt cx="1460738" cy="698160"/>
          </a:xfrm>
        </p:grpSpPr>
        <p:grpSp>
          <p:nvGrpSpPr>
            <p:cNvPr id="9572" name="Google Shape;9572;p90"/>
            <p:cNvGrpSpPr/>
            <p:nvPr/>
          </p:nvGrpSpPr>
          <p:grpSpPr>
            <a:xfrm>
              <a:off x="1380079" y="4133090"/>
              <a:ext cx="234048" cy="258099"/>
              <a:chOff x="1380079" y="4133090"/>
              <a:chExt cx="234048" cy="258099"/>
            </a:xfrm>
          </p:grpSpPr>
          <p:sp>
            <p:nvSpPr>
              <p:cNvPr id="9573" name="Google Shape;9573;p9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9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9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90"/>
            <p:cNvGrpSpPr/>
            <p:nvPr/>
          </p:nvGrpSpPr>
          <p:grpSpPr>
            <a:xfrm>
              <a:off x="884610" y="3864082"/>
              <a:ext cx="1118566" cy="527275"/>
              <a:chOff x="890961" y="3865463"/>
              <a:chExt cx="1115221" cy="525698"/>
            </a:xfrm>
          </p:grpSpPr>
          <p:sp>
            <p:nvSpPr>
              <p:cNvPr id="9577" name="Google Shape;9577;p9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9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9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90"/>
            <p:cNvGrpSpPr/>
            <p:nvPr/>
          </p:nvGrpSpPr>
          <p:grpSpPr>
            <a:xfrm>
              <a:off x="712664" y="3693287"/>
              <a:ext cx="1460738" cy="698160"/>
              <a:chOff x="712664" y="3693025"/>
              <a:chExt cx="1460738" cy="698160"/>
            </a:xfrm>
          </p:grpSpPr>
          <p:sp>
            <p:nvSpPr>
              <p:cNvPr id="9581" name="Google Shape;9581;p9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9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9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9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9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9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87" name="Google Shape;9587;p90"/>
          <p:cNvGrpSpPr/>
          <p:nvPr/>
        </p:nvGrpSpPr>
        <p:grpSpPr>
          <a:xfrm>
            <a:off x="3146985" y="970941"/>
            <a:ext cx="795485" cy="738831"/>
            <a:chOff x="3348603" y="1236445"/>
            <a:chExt cx="749256" cy="695894"/>
          </a:xfrm>
        </p:grpSpPr>
        <p:grpSp>
          <p:nvGrpSpPr>
            <p:cNvPr id="9588" name="Google Shape;9588;p90"/>
            <p:cNvGrpSpPr/>
            <p:nvPr/>
          </p:nvGrpSpPr>
          <p:grpSpPr>
            <a:xfrm>
              <a:off x="3583779" y="1236445"/>
              <a:ext cx="293795" cy="285811"/>
              <a:chOff x="3750225" y="1774000"/>
              <a:chExt cx="149575" cy="145525"/>
            </a:xfrm>
          </p:grpSpPr>
          <p:sp>
            <p:nvSpPr>
              <p:cNvPr id="9589" name="Google Shape;9589;p9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9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90"/>
            <p:cNvGrpSpPr/>
            <p:nvPr/>
          </p:nvGrpSpPr>
          <p:grpSpPr>
            <a:xfrm>
              <a:off x="3775534" y="1462599"/>
              <a:ext cx="322325" cy="285958"/>
              <a:chOff x="3847850" y="1889150"/>
              <a:chExt cx="164100" cy="145600"/>
            </a:xfrm>
          </p:grpSpPr>
          <p:sp>
            <p:nvSpPr>
              <p:cNvPr id="9592" name="Google Shape;9592;p9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9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90"/>
            <p:cNvGrpSpPr/>
            <p:nvPr/>
          </p:nvGrpSpPr>
          <p:grpSpPr>
            <a:xfrm>
              <a:off x="3545329" y="1646528"/>
              <a:ext cx="293746" cy="285811"/>
              <a:chOff x="3730650" y="1982800"/>
              <a:chExt cx="149550" cy="145525"/>
            </a:xfrm>
          </p:grpSpPr>
          <p:sp>
            <p:nvSpPr>
              <p:cNvPr id="9595" name="Google Shape;9595;p9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9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90"/>
            <p:cNvGrpSpPr/>
            <p:nvPr/>
          </p:nvGrpSpPr>
          <p:grpSpPr>
            <a:xfrm>
              <a:off x="3348603" y="1415046"/>
              <a:ext cx="294384" cy="284387"/>
              <a:chOff x="3630494" y="1864938"/>
              <a:chExt cx="149875" cy="144800"/>
            </a:xfrm>
          </p:grpSpPr>
          <p:sp>
            <p:nvSpPr>
              <p:cNvPr id="9598" name="Google Shape;9598;p9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9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00" name="Google Shape;9600;p90"/>
          <p:cNvGrpSpPr/>
          <p:nvPr/>
        </p:nvGrpSpPr>
        <p:grpSpPr>
          <a:xfrm>
            <a:off x="2268512" y="3493837"/>
            <a:ext cx="1324924" cy="678083"/>
            <a:chOff x="2413923" y="3711366"/>
            <a:chExt cx="1374117" cy="703260"/>
          </a:xfrm>
        </p:grpSpPr>
        <p:grpSp>
          <p:nvGrpSpPr>
            <p:cNvPr id="9601" name="Google Shape;9601;p90"/>
            <p:cNvGrpSpPr/>
            <p:nvPr/>
          </p:nvGrpSpPr>
          <p:grpSpPr>
            <a:xfrm>
              <a:off x="2413923" y="3711366"/>
              <a:ext cx="1374117" cy="703260"/>
              <a:chOff x="2413923" y="3711366"/>
              <a:chExt cx="1374117" cy="703260"/>
            </a:xfrm>
          </p:grpSpPr>
          <p:sp>
            <p:nvSpPr>
              <p:cNvPr id="9602" name="Google Shape;9602;p9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3" name="Google Shape;9603;p90"/>
              <p:cNvGrpSpPr/>
              <p:nvPr/>
            </p:nvGrpSpPr>
            <p:grpSpPr>
              <a:xfrm>
                <a:off x="2600284" y="3808654"/>
                <a:ext cx="234506" cy="138009"/>
                <a:chOff x="2600284" y="3808654"/>
                <a:chExt cx="234506" cy="138009"/>
              </a:xfrm>
            </p:grpSpPr>
            <p:sp>
              <p:nvSpPr>
                <p:cNvPr id="9604" name="Google Shape;9604;p90"/>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5" name="Google Shape;9605;p9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6" name="Google Shape;9606;p90"/>
              <p:cNvGrpSpPr/>
              <p:nvPr/>
            </p:nvGrpSpPr>
            <p:grpSpPr>
              <a:xfrm>
                <a:off x="3359659" y="3805664"/>
                <a:ext cx="232294" cy="141000"/>
                <a:chOff x="3359659" y="3805664"/>
                <a:chExt cx="232294" cy="141000"/>
              </a:xfrm>
            </p:grpSpPr>
            <p:sp>
              <p:nvSpPr>
                <p:cNvPr id="9607" name="Google Shape;9607;p90"/>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08" name="Google Shape;9608;p9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09" name="Google Shape;9609;p90"/>
              <p:cNvGrpSpPr/>
              <p:nvPr/>
            </p:nvGrpSpPr>
            <p:grpSpPr>
              <a:xfrm>
                <a:off x="3067316" y="3711366"/>
                <a:ext cx="66900" cy="166809"/>
                <a:chOff x="3067316" y="3711366"/>
                <a:chExt cx="66900" cy="166809"/>
              </a:xfrm>
            </p:grpSpPr>
            <p:sp>
              <p:nvSpPr>
                <p:cNvPr id="9610" name="Google Shape;9610;p90"/>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1" name="Google Shape;9611;p9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12" name="Google Shape;9612;p90"/>
              <p:cNvGrpSpPr/>
              <p:nvPr/>
            </p:nvGrpSpPr>
            <p:grpSpPr>
              <a:xfrm>
                <a:off x="2413923" y="4058666"/>
                <a:ext cx="224119" cy="66900"/>
                <a:chOff x="2413923" y="4058666"/>
                <a:chExt cx="224119" cy="66900"/>
              </a:xfrm>
            </p:grpSpPr>
            <p:sp>
              <p:nvSpPr>
                <p:cNvPr id="9613" name="Google Shape;9613;p90"/>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4" name="Google Shape;9614;p9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615" name="Google Shape;9615;p90"/>
              <p:cNvGrpSpPr/>
              <p:nvPr/>
            </p:nvGrpSpPr>
            <p:grpSpPr>
              <a:xfrm>
                <a:off x="3564643" y="4058666"/>
                <a:ext cx="223397" cy="66900"/>
                <a:chOff x="3564643" y="4058666"/>
                <a:chExt cx="223397" cy="66900"/>
              </a:xfrm>
            </p:grpSpPr>
            <p:sp>
              <p:nvSpPr>
                <p:cNvPr id="9616" name="Google Shape;9616;p90"/>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17" name="Google Shape;9617;p9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618" name="Google Shape;9618;p90"/>
            <p:cNvGrpSpPr/>
            <p:nvPr/>
          </p:nvGrpSpPr>
          <p:grpSpPr>
            <a:xfrm>
              <a:off x="2633353" y="3965763"/>
              <a:ext cx="933975" cy="445687"/>
              <a:chOff x="2633353" y="3965763"/>
              <a:chExt cx="933975" cy="445687"/>
            </a:xfrm>
          </p:grpSpPr>
          <p:sp>
            <p:nvSpPr>
              <p:cNvPr id="9619" name="Google Shape;9619;p9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9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21" name="Google Shape;9621;p90"/>
          <p:cNvGrpSpPr/>
          <p:nvPr/>
        </p:nvGrpSpPr>
        <p:grpSpPr>
          <a:xfrm>
            <a:off x="6392784" y="1044384"/>
            <a:ext cx="1131087" cy="587383"/>
            <a:chOff x="238125" y="999450"/>
            <a:chExt cx="7140700" cy="3708225"/>
          </a:xfrm>
        </p:grpSpPr>
        <p:sp>
          <p:nvSpPr>
            <p:cNvPr id="9622" name="Google Shape;9622;p9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9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9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9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9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9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9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9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9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90"/>
          <p:cNvGrpSpPr/>
          <p:nvPr/>
        </p:nvGrpSpPr>
        <p:grpSpPr>
          <a:xfrm>
            <a:off x="3744234" y="3493879"/>
            <a:ext cx="1375854" cy="678131"/>
            <a:chOff x="3913765" y="3641905"/>
            <a:chExt cx="1522805" cy="750560"/>
          </a:xfrm>
        </p:grpSpPr>
        <p:grpSp>
          <p:nvGrpSpPr>
            <p:cNvPr id="9632" name="Google Shape;9632;p90"/>
            <p:cNvGrpSpPr/>
            <p:nvPr/>
          </p:nvGrpSpPr>
          <p:grpSpPr>
            <a:xfrm>
              <a:off x="3913765" y="3997002"/>
              <a:ext cx="1522805" cy="395463"/>
              <a:chOff x="3913765" y="3997002"/>
              <a:chExt cx="1522805" cy="395463"/>
            </a:xfrm>
          </p:grpSpPr>
          <p:grpSp>
            <p:nvGrpSpPr>
              <p:cNvPr id="9633" name="Google Shape;9633;p90"/>
              <p:cNvGrpSpPr/>
              <p:nvPr/>
            </p:nvGrpSpPr>
            <p:grpSpPr>
              <a:xfrm>
                <a:off x="3913765" y="4138659"/>
                <a:ext cx="507602" cy="253806"/>
                <a:chOff x="3913765" y="4138659"/>
                <a:chExt cx="507602" cy="253806"/>
              </a:xfrm>
            </p:grpSpPr>
            <p:sp>
              <p:nvSpPr>
                <p:cNvPr id="9634" name="Google Shape;9634;p9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9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636" name="Google Shape;9636;p90"/>
              <p:cNvGrpSpPr/>
              <p:nvPr/>
            </p:nvGrpSpPr>
            <p:grpSpPr>
              <a:xfrm>
                <a:off x="4421361" y="3997002"/>
                <a:ext cx="507618" cy="395463"/>
                <a:chOff x="4421361" y="3997002"/>
                <a:chExt cx="507618" cy="395463"/>
              </a:xfrm>
            </p:grpSpPr>
            <p:sp>
              <p:nvSpPr>
                <p:cNvPr id="9637" name="Google Shape;9637;p9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9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90"/>
              <p:cNvGrpSpPr/>
              <p:nvPr/>
            </p:nvGrpSpPr>
            <p:grpSpPr>
              <a:xfrm>
                <a:off x="4928973" y="4189418"/>
                <a:ext cx="507596" cy="203047"/>
                <a:chOff x="4928973" y="4189418"/>
                <a:chExt cx="507596" cy="203047"/>
              </a:xfrm>
            </p:grpSpPr>
            <p:sp>
              <p:nvSpPr>
                <p:cNvPr id="9640" name="Google Shape;9640;p9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9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42" name="Google Shape;9642;p90"/>
            <p:cNvGrpSpPr/>
            <p:nvPr/>
          </p:nvGrpSpPr>
          <p:grpSpPr>
            <a:xfrm>
              <a:off x="4482186" y="3641905"/>
              <a:ext cx="397605" cy="349784"/>
              <a:chOff x="2906375" y="1159725"/>
              <a:chExt cx="1860575" cy="1636800"/>
            </a:xfrm>
          </p:grpSpPr>
          <p:sp>
            <p:nvSpPr>
              <p:cNvPr id="9643" name="Google Shape;9643;p9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9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9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9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47" name="Google Shape;9647;p90"/>
          <p:cNvGrpSpPr/>
          <p:nvPr/>
        </p:nvGrpSpPr>
        <p:grpSpPr>
          <a:xfrm>
            <a:off x="6528943" y="1853805"/>
            <a:ext cx="940737" cy="721067"/>
            <a:chOff x="6599718" y="2068734"/>
            <a:chExt cx="940737" cy="721067"/>
          </a:xfrm>
        </p:grpSpPr>
        <p:sp>
          <p:nvSpPr>
            <p:cNvPr id="9648" name="Google Shape;9648;p9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9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9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9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9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9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4" name="Google Shape;9654;p90"/>
            <p:cNvGrpSpPr/>
            <p:nvPr/>
          </p:nvGrpSpPr>
          <p:grpSpPr>
            <a:xfrm>
              <a:off x="6836957" y="2068734"/>
              <a:ext cx="461892" cy="721067"/>
              <a:chOff x="6836957" y="2068734"/>
              <a:chExt cx="461892" cy="721067"/>
            </a:xfrm>
          </p:grpSpPr>
          <p:sp>
            <p:nvSpPr>
              <p:cNvPr id="9655" name="Google Shape;9655;p9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9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9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9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9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1" name="Google Shape;9661;p90"/>
              <p:cNvGrpSpPr/>
              <p:nvPr/>
            </p:nvGrpSpPr>
            <p:grpSpPr>
              <a:xfrm>
                <a:off x="6836957" y="2068734"/>
                <a:ext cx="461892" cy="721067"/>
                <a:chOff x="6836957" y="2068734"/>
                <a:chExt cx="461892" cy="721067"/>
              </a:xfrm>
            </p:grpSpPr>
            <p:sp>
              <p:nvSpPr>
                <p:cNvPr id="9662" name="Google Shape;9662;p9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9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9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9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9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9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9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69" name="Google Shape;9669;p90"/>
          <p:cNvGrpSpPr/>
          <p:nvPr/>
        </p:nvGrpSpPr>
        <p:grpSpPr>
          <a:xfrm>
            <a:off x="2412262" y="1858152"/>
            <a:ext cx="712577" cy="712374"/>
            <a:chOff x="2559249" y="2069323"/>
            <a:chExt cx="685566" cy="685634"/>
          </a:xfrm>
        </p:grpSpPr>
        <p:sp>
          <p:nvSpPr>
            <p:cNvPr id="9670" name="Google Shape;9670;p9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9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9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9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9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9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9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9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9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9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9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9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9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90"/>
          <p:cNvGrpSpPr/>
          <p:nvPr/>
        </p:nvGrpSpPr>
        <p:grpSpPr>
          <a:xfrm>
            <a:off x="7594699" y="970941"/>
            <a:ext cx="845645" cy="711911"/>
            <a:chOff x="951975" y="315800"/>
            <a:chExt cx="5860325" cy="4933550"/>
          </a:xfrm>
        </p:grpSpPr>
        <p:sp>
          <p:nvSpPr>
            <p:cNvPr id="9684" name="Google Shape;9684;p9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9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9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9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9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9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9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9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90"/>
          <p:cNvGrpSpPr/>
          <p:nvPr/>
        </p:nvGrpSpPr>
        <p:grpSpPr>
          <a:xfrm>
            <a:off x="3691828" y="2707050"/>
            <a:ext cx="1617932" cy="621724"/>
            <a:chOff x="3862800" y="3038525"/>
            <a:chExt cx="1329006" cy="510698"/>
          </a:xfrm>
        </p:grpSpPr>
        <p:sp>
          <p:nvSpPr>
            <p:cNvPr id="9693" name="Google Shape;9693;p9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9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5" name="Google Shape;9695;p90"/>
            <p:cNvGrpSpPr/>
            <p:nvPr/>
          </p:nvGrpSpPr>
          <p:grpSpPr>
            <a:xfrm>
              <a:off x="3967075" y="3040337"/>
              <a:ext cx="1019927" cy="402126"/>
              <a:chOff x="3967075" y="3040337"/>
              <a:chExt cx="1019927" cy="402126"/>
            </a:xfrm>
          </p:grpSpPr>
          <p:sp>
            <p:nvSpPr>
              <p:cNvPr id="9696" name="Google Shape;9696;p9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9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90"/>
            <p:cNvGrpSpPr/>
            <p:nvPr/>
          </p:nvGrpSpPr>
          <p:grpSpPr>
            <a:xfrm>
              <a:off x="4186700" y="3040337"/>
              <a:ext cx="390475" cy="183289"/>
              <a:chOff x="4186700" y="3040337"/>
              <a:chExt cx="390475" cy="183289"/>
            </a:xfrm>
          </p:grpSpPr>
          <p:sp>
            <p:nvSpPr>
              <p:cNvPr id="9699" name="Google Shape;9699;p9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9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90"/>
            <p:cNvGrpSpPr/>
            <p:nvPr/>
          </p:nvGrpSpPr>
          <p:grpSpPr>
            <a:xfrm>
              <a:off x="4073727" y="3040337"/>
              <a:ext cx="697794" cy="296263"/>
              <a:chOff x="4073727" y="3040337"/>
              <a:chExt cx="697794" cy="296263"/>
            </a:xfrm>
          </p:grpSpPr>
          <p:sp>
            <p:nvSpPr>
              <p:cNvPr id="9702" name="Google Shape;9702;p9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9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4" name="Google Shape;9704;p90"/>
            <p:cNvGrpSpPr/>
            <p:nvPr/>
          </p:nvGrpSpPr>
          <p:grpSpPr>
            <a:xfrm>
              <a:off x="3862800" y="3038525"/>
              <a:ext cx="1329006" cy="510698"/>
              <a:chOff x="3862800" y="3038525"/>
              <a:chExt cx="1329006" cy="510698"/>
            </a:xfrm>
          </p:grpSpPr>
          <p:sp>
            <p:nvSpPr>
              <p:cNvPr id="9705" name="Google Shape;9705;p9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9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07" name="Google Shape;9707;p90"/>
          <p:cNvGrpSpPr/>
          <p:nvPr/>
        </p:nvGrpSpPr>
        <p:grpSpPr>
          <a:xfrm>
            <a:off x="700150" y="970941"/>
            <a:ext cx="883205" cy="775176"/>
            <a:chOff x="649648" y="271400"/>
            <a:chExt cx="6215377" cy="5455143"/>
          </a:xfrm>
        </p:grpSpPr>
        <p:sp>
          <p:nvSpPr>
            <p:cNvPr id="9708" name="Google Shape;9708;p9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9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9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9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9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9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9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9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9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9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9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9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90"/>
          <p:cNvGrpSpPr/>
          <p:nvPr/>
        </p:nvGrpSpPr>
        <p:grpSpPr>
          <a:xfrm>
            <a:off x="2308452" y="970941"/>
            <a:ext cx="767704" cy="815489"/>
            <a:chOff x="2499700" y="1135950"/>
            <a:chExt cx="732402" cy="777990"/>
          </a:xfrm>
        </p:grpSpPr>
        <p:grpSp>
          <p:nvGrpSpPr>
            <p:cNvPr id="9721" name="Google Shape;9721;p90"/>
            <p:cNvGrpSpPr/>
            <p:nvPr/>
          </p:nvGrpSpPr>
          <p:grpSpPr>
            <a:xfrm>
              <a:off x="2499700" y="1135950"/>
              <a:ext cx="732402" cy="694705"/>
              <a:chOff x="2499700" y="1135950"/>
              <a:chExt cx="732402" cy="694705"/>
            </a:xfrm>
          </p:grpSpPr>
          <p:sp>
            <p:nvSpPr>
              <p:cNvPr id="9722" name="Google Shape;9722;p9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9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9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9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9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9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9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9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9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9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9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9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9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9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9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9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9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9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9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9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9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9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9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9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9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9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9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90"/>
            <p:cNvGrpSpPr/>
            <p:nvPr/>
          </p:nvGrpSpPr>
          <p:grpSpPr>
            <a:xfrm>
              <a:off x="2517909" y="1188726"/>
              <a:ext cx="702702" cy="725214"/>
              <a:chOff x="2517909" y="1188726"/>
              <a:chExt cx="702702" cy="725214"/>
            </a:xfrm>
          </p:grpSpPr>
          <p:sp>
            <p:nvSpPr>
              <p:cNvPr id="9750" name="Google Shape;9750;p9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9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9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9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9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5" name="Google Shape;9755;p90"/>
          <p:cNvGrpSpPr/>
          <p:nvPr/>
        </p:nvGrpSpPr>
        <p:grpSpPr>
          <a:xfrm>
            <a:off x="1654184" y="970941"/>
            <a:ext cx="583439" cy="870229"/>
            <a:chOff x="1716825" y="1121550"/>
            <a:chExt cx="622800" cy="928938"/>
          </a:xfrm>
        </p:grpSpPr>
        <p:grpSp>
          <p:nvGrpSpPr>
            <p:cNvPr id="9756" name="Google Shape;9756;p90"/>
            <p:cNvGrpSpPr/>
            <p:nvPr/>
          </p:nvGrpSpPr>
          <p:grpSpPr>
            <a:xfrm>
              <a:off x="1716825" y="1121550"/>
              <a:ext cx="622800" cy="928938"/>
              <a:chOff x="1716825" y="1121550"/>
              <a:chExt cx="622800" cy="928938"/>
            </a:xfrm>
          </p:grpSpPr>
          <p:cxnSp>
            <p:nvCxnSpPr>
              <p:cNvPr id="9757" name="Google Shape;9757;p90"/>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758" name="Google Shape;9758;p9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90"/>
            <p:cNvGrpSpPr/>
            <p:nvPr/>
          </p:nvGrpSpPr>
          <p:grpSpPr>
            <a:xfrm>
              <a:off x="1768050" y="1172775"/>
              <a:ext cx="520200" cy="832000"/>
              <a:chOff x="1768050" y="1172775"/>
              <a:chExt cx="520200" cy="832000"/>
            </a:xfrm>
          </p:grpSpPr>
          <p:cxnSp>
            <p:nvCxnSpPr>
              <p:cNvPr id="9760" name="Google Shape;9760;p90"/>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761" name="Google Shape;9761;p9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90"/>
            <p:cNvGrpSpPr/>
            <p:nvPr/>
          </p:nvGrpSpPr>
          <p:grpSpPr>
            <a:xfrm>
              <a:off x="1820100" y="1225475"/>
              <a:ext cx="416400" cy="729575"/>
              <a:chOff x="1820100" y="1225475"/>
              <a:chExt cx="416400" cy="729575"/>
            </a:xfrm>
          </p:grpSpPr>
          <p:cxnSp>
            <p:nvCxnSpPr>
              <p:cNvPr id="9763" name="Google Shape;9763;p90"/>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764" name="Google Shape;9764;p9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90"/>
            <p:cNvGrpSpPr/>
            <p:nvPr/>
          </p:nvGrpSpPr>
          <p:grpSpPr>
            <a:xfrm>
              <a:off x="1874250" y="1278825"/>
              <a:ext cx="308100" cy="605275"/>
              <a:chOff x="1874250" y="1278825"/>
              <a:chExt cx="308100" cy="605275"/>
            </a:xfrm>
          </p:grpSpPr>
          <p:cxnSp>
            <p:nvCxnSpPr>
              <p:cNvPr id="9766" name="Google Shape;9766;p90"/>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767" name="Google Shape;9767;p9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8" name="Google Shape;9768;p9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90"/>
          <p:cNvGrpSpPr/>
          <p:nvPr/>
        </p:nvGrpSpPr>
        <p:grpSpPr>
          <a:xfrm>
            <a:off x="1574007" y="1857263"/>
            <a:ext cx="739072" cy="714152"/>
            <a:chOff x="4334725" y="1355875"/>
            <a:chExt cx="3106650" cy="3001900"/>
          </a:xfrm>
        </p:grpSpPr>
        <p:grpSp>
          <p:nvGrpSpPr>
            <p:cNvPr id="9770" name="Google Shape;9770;p90"/>
            <p:cNvGrpSpPr/>
            <p:nvPr/>
          </p:nvGrpSpPr>
          <p:grpSpPr>
            <a:xfrm>
              <a:off x="4516050" y="1724875"/>
              <a:ext cx="2693725" cy="2632900"/>
              <a:chOff x="4516050" y="1724875"/>
              <a:chExt cx="2693725" cy="2632900"/>
            </a:xfrm>
          </p:grpSpPr>
          <p:sp>
            <p:nvSpPr>
              <p:cNvPr id="9771" name="Google Shape;9771;p9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9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9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4" name="Google Shape;9774;p90"/>
            <p:cNvGrpSpPr/>
            <p:nvPr/>
          </p:nvGrpSpPr>
          <p:grpSpPr>
            <a:xfrm>
              <a:off x="4334725" y="1355875"/>
              <a:ext cx="3106650" cy="2709650"/>
              <a:chOff x="4334725" y="1355875"/>
              <a:chExt cx="3106650" cy="2709650"/>
            </a:xfrm>
          </p:grpSpPr>
          <p:sp>
            <p:nvSpPr>
              <p:cNvPr id="9775" name="Google Shape;9775;p9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9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9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8" name="Google Shape;9778;p90"/>
          <p:cNvGrpSpPr/>
          <p:nvPr/>
        </p:nvGrpSpPr>
        <p:grpSpPr>
          <a:xfrm>
            <a:off x="7690956" y="3488034"/>
            <a:ext cx="312074" cy="684173"/>
            <a:chOff x="7645573" y="3754300"/>
            <a:chExt cx="293855" cy="644170"/>
          </a:xfrm>
        </p:grpSpPr>
        <p:sp>
          <p:nvSpPr>
            <p:cNvPr id="9779" name="Google Shape;9779;p90"/>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90"/>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90"/>
          <p:cNvGrpSpPr/>
          <p:nvPr/>
        </p:nvGrpSpPr>
        <p:grpSpPr>
          <a:xfrm>
            <a:off x="5612944" y="970941"/>
            <a:ext cx="709011" cy="739359"/>
            <a:chOff x="5830645" y="1256617"/>
            <a:chExt cx="530340" cy="553040"/>
          </a:xfrm>
        </p:grpSpPr>
        <p:grpSp>
          <p:nvGrpSpPr>
            <p:cNvPr id="9782" name="Google Shape;9782;p90"/>
            <p:cNvGrpSpPr/>
            <p:nvPr/>
          </p:nvGrpSpPr>
          <p:grpSpPr>
            <a:xfrm>
              <a:off x="5830645" y="1256617"/>
              <a:ext cx="259743" cy="269909"/>
              <a:chOff x="5830645" y="1256617"/>
              <a:chExt cx="259743" cy="269909"/>
            </a:xfrm>
          </p:grpSpPr>
          <p:sp>
            <p:nvSpPr>
              <p:cNvPr id="9783" name="Google Shape;9783;p9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9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90"/>
            <p:cNvGrpSpPr/>
            <p:nvPr/>
          </p:nvGrpSpPr>
          <p:grpSpPr>
            <a:xfrm>
              <a:off x="6101293" y="1256617"/>
              <a:ext cx="259692" cy="269909"/>
              <a:chOff x="6101293" y="1256617"/>
              <a:chExt cx="259692" cy="269909"/>
            </a:xfrm>
          </p:grpSpPr>
          <p:sp>
            <p:nvSpPr>
              <p:cNvPr id="9786" name="Google Shape;9786;p9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9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90"/>
            <p:cNvGrpSpPr/>
            <p:nvPr/>
          </p:nvGrpSpPr>
          <p:grpSpPr>
            <a:xfrm>
              <a:off x="5830645" y="1539749"/>
              <a:ext cx="259692" cy="269909"/>
              <a:chOff x="5830645" y="1539749"/>
              <a:chExt cx="259692" cy="269909"/>
            </a:xfrm>
          </p:grpSpPr>
          <p:sp>
            <p:nvSpPr>
              <p:cNvPr id="9789" name="Google Shape;9789;p9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9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90"/>
            <p:cNvGrpSpPr/>
            <p:nvPr/>
          </p:nvGrpSpPr>
          <p:grpSpPr>
            <a:xfrm>
              <a:off x="6101293" y="1539749"/>
              <a:ext cx="259692" cy="269909"/>
              <a:chOff x="6101293" y="1539749"/>
              <a:chExt cx="259692" cy="269909"/>
            </a:xfrm>
          </p:grpSpPr>
          <p:sp>
            <p:nvSpPr>
              <p:cNvPr id="9792" name="Google Shape;9792;p9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9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4" name="Google Shape;9794;p9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90"/>
          <p:cNvGrpSpPr/>
          <p:nvPr/>
        </p:nvGrpSpPr>
        <p:grpSpPr>
          <a:xfrm>
            <a:off x="714438" y="2707057"/>
            <a:ext cx="1452955" cy="621360"/>
            <a:chOff x="732422" y="2990152"/>
            <a:chExt cx="1337773" cy="572102"/>
          </a:xfrm>
        </p:grpSpPr>
        <p:sp>
          <p:nvSpPr>
            <p:cNvPr id="9796" name="Google Shape;9796;p9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9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9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9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9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9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05" name="Shape 9805"/>
        <p:cNvGrpSpPr/>
        <p:nvPr/>
      </p:nvGrpSpPr>
      <p:grpSpPr>
        <a:xfrm>
          <a:off x="0" y="0"/>
          <a:ext cx="0" cy="0"/>
          <a:chOff x="0" y="0"/>
          <a:chExt cx="0" cy="0"/>
        </a:xfrm>
      </p:grpSpPr>
      <p:grpSp>
        <p:nvGrpSpPr>
          <p:cNvPr id="9806" name="Google Shape;9806;p91"/>
          <p:cNvGrpSpPr/>
          <p:nvPr/>
        </p:nvGrpSpPr>
        <p:grpSpPr>
          <a:xfrm>
            <a:off x="708575" y="965865"/>
            <a:ext cx="1636117" cy="1526144"/>
            <a:chOff x="729238" y="1179665"/>
            <a:chExt cx="1636117" cy="1526144"/>
          </a:xfrm>
        </p:grpSpPr>
        <p:grpSp>
          <p:nvGrpSpPr>
            <p:cNvPr id="9807" name="Google Shape;9807;p91"/>
            <p:cNvGrpSpPr/>
            <p:nvPr/>
          </p:nvGrpSpPr>
          <p:grpSpPr>
            <a:xfrm>
              <a:off x="729238" y="1179665"/>
              <a:ext cx="80700" cy="1526144"/>
              <a:chOff x="729238" y="1179665"/>
              <a:chExt cx="80700" cy="1526144"/>
            </a:xfrm>
          </p:grpSpPr>
          <p:sp>
            <p:nvSpPr>
              <p:cNvPr id="9808" name="Google Shape;9808;p9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9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9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9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9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9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9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9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9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9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91"/>
            <p:cNvGrpSpPr/>
            <p:nvPr/>
          </p:nvGrpSpPr>
          <p:grpSpPr>
            <a:xfrm>
              <a:off x="903098" y="1179665"/>
              <a:ext cx="80700" cy="1526144"/>
              <a:chOff x="903098" y="1179665"/>
              <a:chExt cx="80700" cy="1526144"/>
            </a:xfrm>
          </p:grpSpPr>
          <p:sp>
            <p:nvSpPr>
              <p:cNvPr id="9819" name="Google Shape;9819;p9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9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9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9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9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9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9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9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9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9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91"/>
            <p:cNvGrpSpPr/>
            <p:nvPr/>
          </p:nvGrpSpPr>
          <p:grpSpPr>
            <a:xfrm>
              <a:off x="1076958" y="1179665"/>
              <a:ext cx="80700" cy="1526144"/>
              <a:chOff x="1076958" y="1179665"/>
              <a:chExt cx="80700" cy="1526144"/>
            </a:xfrm>
          </p:grpSpPr>
          <p:sp>
            <p:nvSpPr>
              <p:cNvPr id="9830" name="Google Shape;9830;p9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9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9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9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9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9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9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9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9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9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91"/>
            <p:cNvGrpSpPr/>
            <p:nvPr/>
          </p:nvGrpSpPr>
          <p:grpSpPr>
            <a:xfrm>
              <a:off x="1247707" y="1179665"/>
              <a:ext cx="80700" cy="1526144"/>
              <a:chOff x="1247707" y="1179665"/>
              <a:chExt cx="80700" cy="1526144"/>
            </a:xfrm>
          </p:grpSpPr>
          <p:sp>
            <p:nvSpPr>
              <p:cNvPr id="9841" name="Google Shape;9841;p9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9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9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9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9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9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9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9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9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9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91"/>
            <p:cNvGrpSpPr/>
            <p:nvPr/>
          </p:nvGrpSpPr>
          <p:grpSpPr>
            <a:xfrm>
              <a:off x="1421567" y="1179665"/>
              <a:ext cx="80700" cy="1526144"/>
              <a:chOff x="1421567" y="1179665"/>
              <a:chExt cx="80700" cy="1526144"/>
            </a:xfrm>
          </p:grpSpPr>
          <p:sp>
            <p:nvSpPr>
              <p:cNvPr id="9852" name="Google Shape;9852;p9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9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9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9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9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9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9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9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9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91"/>
            <p:cNvGrpSpPr/>
            <p:nvPr/>
          </p:nvGrpSpPr>
          <p:grpSpPr>
            <a:xfrm>
              <a:off x="1592327" y="1179665"/>
              <a:ext cx="80700" cy="1526144"/>
              <a:chOff x="1592327" y="1179665"/>
              <a:chExt cx="80700" cy="1526144"/>
            </a:xfrm>
          </p:grpSpPr>
          <p:sp>
            <p:nvSpPr>
              <p:cNvPr id="9863" name="Google Shape;9863;p9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9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9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9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9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9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9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9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9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9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91"/>
            <p:cNvGrpSpPr/>
            <p:nvPr/>
          </p:nvGrpSpPr>
          <p:grpSpPr>
            <a:xfrm>
              <a:off x="1766187" y="1179665"/>
              <a:ext cx="80700" cy="1526144"/>
              <a:chOff x="1766187" y="1179665"/>
              <a:chExt cx="80700" cy="1526144"/>
            </a:xfrm>
          </p:grpSpPr>
          <p:sp>
            <p:nvSpPr>
              <p:cNvPr id="9874" name="Google Shape;9874;p9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9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9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9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9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9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9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9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9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9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4" name="Google Shape;9884;p91"/>
            <p:cNvGrpSpPr/>
            <p:nvPr/>
          </p:nvGrpSpPr>
          <p:grpSpPr>
            <a:xfrm>
              <a:off x="1936935" y="1179665"/>
              <a:ext cx="80700" cy="1526144"/>
              <a:chOff x="1936935" y="1179665"/>
              <a:chExt cx="80700" cy="1526144"/>
            </a:xfrm>
          </p:grpSpPr>
          <p:sp>
            <p:nvSpPr>
              <p:cNvPr id="9885" name="Google Shape;9885;p9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9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9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9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9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9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9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9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9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9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91"/>
            <p:cNvGrpSpPr/>
            <p:nvPr/>
          </p:nvGrpSpPr>
          <p:grpSpPr>
            <a:xfrm>
              <a:off x="2110795" y="1179665"/>
              <a:ext cx="80700" cy="1526144"/>
              <a:chOff x="2110795" y="1179665"/>
              <a:chExt cx="80700" cy="1526144"/>
            </a:xfrm>
          </p:grpSpPr>
          <p:sp>
            <p:nvSpPr>
              <p:cNvPr id="9896" name="Google Shape;9896;p9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9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9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9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9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9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9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9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9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9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91"/>
            <p:cNvGrpSpPr/>
            <p:nvPr/>
          </p:nvGrpSpPr>
          <p:grpSpPr>
            <a:xfrm>
              <a:off x="2284655" y="1179665"/>
              <a:ext cx="80700" cy="1526144"/>
              <a:chOff x="2284655" y="1179665"/>
              <a:chExt cx="80700" cy="1526144"/>
            </a:xfrm>
          </p:grpSpPr>
          <p:sp>
            <p:nvSpPr>
              <p:cNvPr id="9907" name="Google Shape;9907;p9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9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9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9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9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9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9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9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9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9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7" name="Google Shape;9917;p91"/>
          <p:cNvGrpSpPr/>
          <p:nvPr/>
        </p:nvGrpSpPr>
        <p:grpSpPr>
          <a:xfrm>
            <a:off x="2603242" y="985003"/>
            <a:ext cx="1364248" cy="1102133"/>
            <a:chOff x="2623904" y="1198803"/>
            <a:chExt cx="1364248" cy="1102133"/>
          </a:xfrm>
        </p:grpSpPr>
        <p:grpSp>
          <p:nvGrpSpPr>
            <p:cNvPr id="9918" name="Google Shape;9918;p91"/>
            <p:cNvGrpSpPr/>
            <p:nvPr/>
          </p:nvGrpSpPr>
          <p:grpSpPr>
            <a:xfrm>
              <a:off x="2623907" y="1198803"/>
              <a:ext cx="1364245" cy="273000"/>
              <a:chOff x="2623907" y="1198803"/>
              <a:chExt cx="1364245" cy="273000"/>
            </a:xfrm>
          </p:grpSpPr>
          <p:sp>
            <p:nvSpPr>
              <p:cNvPr id="9919" name="Google Shape;9919;p9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9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9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9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9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91"/>
            <p:cNvGrpSpPr/>
            <p:nvPr/>
          </p:nvGrpSpPr>
          <p:grpSpPr>
            <a:xfrm>
              <a:off x="2623904" y="1476964"/>
              <a:ext cx="1364245" cy="273000"/>
              <a:chOff x="2623904" y="1476964"/>
              <a:chExt cx="1364245" cy="273000"/>
            </a:xfrm>
          </p:grpSpPr>
          <p:sp>
            <p:nvSpPr>
              <p:cNvPr id="9925" name="Google Shape;9925;p9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9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9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9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9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91"/>
            <p:cNvGrpSpPr/>
            <p:nvPr/>
          </p:nvGrpSpPr>
          <p:grpSpPr>
            <a:xfrm>
              <a:off x="2623907" y="1749775"/>
              <a:ext cx="1364245" cy="273000"/>
              <a:chOff x="2623907" y="1749775"/>
              <a:chExt cx="1364245" cy="273000"/>
            </a:xfrm>
          </p:grpSpPr>
          <p:sp>
            <p:nvSpPr>
              <p:cNvPr id="9931" name="Google Shape;9931;p9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9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9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9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9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91"/>
            <p:cNvGrpSpPr/>
            <p:nvPr/>
          </p:nvGrpSpPr>
          <p:grpSpPr>
            <a:xfrm>
              <a:off x="2623904" y="2027936"/>
              <a:ext cx="1364245" cy="273000"/>
              <a:chOff x="2623904" y="2027936"/>
              <a:chExt cx="1364245" cy="273000"/>
            </a:xfrm>
          </p:grpSpPr>
          <p:sp>
            <p:nvSpPr>
              <p:cNvPr id="9937" name="Google Shape;9937;p9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9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9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9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9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42" name="Google Shape;9942;p91"/>
          <p:cNvGrpSpPr/>
          <p:nvPr/>
        </p:nvGrpSpPr>
        <p:grpSpPr>
          <a:xfrm>
            <a:off x="2592703" y="2444186"/>
            <a:ext cx="1387541" cy="159124"/>
            <a:chOff x="3200660" y="2180272"/>
            <a:chExt cx="2563824" cy="378237"/>
          </a:xfrm>
        </p:grpSpPr>
        <p:sp>
          <p:nvSpPr>
            <p:cNvPr id="9943" name="Google Shape;9943;p9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9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9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9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9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9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9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9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9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9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9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9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9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9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9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9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9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9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91"/>
          <p:cNvGrpSpPr/>
          <p:nvPr/>
        </p:nvGrpSpPr>
        <p:grpSpPr>
          <a:xfrm>
            <a:off x="2589227" y="2722011"/>
            <a:ext cx="1390502" cy="159625"/>
            <a:chOff x="3530150" y="2790075"/>
            <a:chExt cx="1962600" cy="225300"/>
          </a:xfrm>
        </p:grpSpPr>
        <p:sp>
          <p:nvSpPr>
            <p:cNvPr id="9962" name="Google Shape;9962;p9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91"/>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91"/>
          <p:cNvGrpSpPr/>
          <p:nvPr/>
        </p:nvGrpSpPr>
        <p:grpSpPr>
          <a:xfrm>
            <a:off x="2589880" y="3000337"/>
            <a:ext cx="1411629" cy="153761"/>
            <a:chOff x="3558802" y="4011427"/>
            <a:chExt cx="1866000" cy="111300"/>
          </a:xfrm>
        </p:grpSpPr>
        <p:sp>
          <p:nvSpPr>
            <p:cNvPr id="9965" name="Google Shape;9965;p9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9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91"/>
          <p:cNvGrpSpPr/>
          <p:nvPr/>
        </p:nvGrpSpPr>
        <p:grpSpPr>
          <a:xfrm>
            <a:off x="2589573" y="2205736"/>
            <a:ext cx="1383503" cy="119749"/>
            <a:chOff x="3465975" y="2270276"/>
            <a:chExt cx="1986364" cy="171929"/>
          </a:xfrm>
        </p:grpSpPr>
        <p:sp>
          <p:nvSpPr>
            <p:cNvPr id="9968" name="Google Shape;9968;p9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9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9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9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9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9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9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9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91"/>
          <p:cNvGrpSpPr/>
          <p:nvPr/>
        </p:nvGrpSpPr>
        <p:grpSpPr>
          <a:xfrm>
            <a:off x="2600580" y="3569387"/>
            <a:ext cx="1369531" cy="195460"/>
            <a:chOff x="723300" y="4253549"/>
            <a:chExt cx="2276482" cy="324900"/>
          </a:xfrm>
        </p:grpSpPr>
        <p:sp>
          <p:nvSpPr>
            <p:cNvPr id="9977" name="Google Shape;9977;p9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9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9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9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9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91"/>
          <p:cNvGrpSpPr/>
          <p:nvPr/>
        </p:nvGrpSpPr>
        <p:grpSpPr>
          <a:xfrm>
            <a:off x="2590141" y="3270567"/>
            <a:ext cx="1389066" cy="180119"/>
            <a:chOff x="705948" y="3788465"/>
            <a:chExt cx="2308953" cy="299400"/>
          </a:xfrm>
        </p:grpSpPr>
        <p:sp>
          <p:nvSpPr>
            <p:cNvPr id="9983" name="Google Shape;9983;p9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9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9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9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9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91"/>
          <p:cNvGrpSpPr/>
          <p:nvPr/>
        </p:nvGrpSpPr>
        <p:grpSpPr>
          <a:xfrm>
            <a:off x="2638078" y="3883547"/>
            <a:ext cx="1304609" cy="294074"/>
            <a:chOff x="2658741" y="4097347"/>
            <a:chExt cx="1304609" cy="294074"/>
          </a:xfrm>
        </p:grpSpPr>
        <p:grpSp>
          <p:nvGrpSpPr>
            <p:cNvPr id="9989" name="Google Shape;9989;p91"/>
            <p:cNvGrpSpPr/>
            <p:nvPr/>
          </p:nvGrpSpPr>
          <p:grpSpPr>
            <a:xfrm>
              <a:off x="2658741" y="4097347"/>
              <a:ext cx="118572" cy="294074"/>
              <a:chOff x="3343310" y="4475555"/>
              <a:chExt cx="127717" cy="316753"/>
            </a:xfrm>
          </p:grpSpPr>
          <p:sp>
            <p:nvSpPr>
              <p:cNvPr id="9990" name="Google Shape;9990;p9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9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91"/>
            <p:cNvGrpSpPr/>
            <p:nvPr/>
          </p:nvGrpSpPr>
          <p:grpSpPr>
            <a:xfrm>
              <a:off x="3815519" y="4098388"/>
              <a:ext cx="147831" cy="291991"/>
              <a:chOff x="3527539" y="4476677"/>
              <a:chExt cx="159232" cy="314510"/>
            </a:xfrm>
          </p:grpSpPr>
          <p:sp>
            <p:nvSpPr>
              <p:cNvPr id="9993" name="Google Shape;9993;p9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9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91"/>
            <p:cNvGrpSpPr/>
            <p:nvPr/>
          </p:nvGrpSpPr>
          <p:grpSpPr>
            <a:xfrm>
              <a:off x="3511696" y="4098388"/>
              <a:ext cx="147831" cy="291991"/>
              <a:chOff x="3527539" y="4476677"/>
              <a:chExt cx="159232" cy="314510"/>
            </a:xfrm>
          </p:grpSpPr>
          <p:sp>
            <p:nvSpPr>
              <p:cNvPr id="9996" name="Google Shape;9996;p9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9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91"/>
            <p:cNvGrpSpPr/>
            <p:nvPr/>
          </p:nvGrpSpPr>
          <p:grpSpPr>
            <a:xfrm>
              <a:off x="3207874" y="4098388"/>
              <a:ext cx="147831" cy="291991"/>
              <a:chOff x="3527539" y="4476677"/>
              <a:chExt cx="159232" cy="314510"/>
            </a:xfrm>
          </p:grpSpPr>
          <p:sp>
            <p:nvSpPr>
              <p:cNvPr id="9999" name="Google Shape;9999;p9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9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91"/>
            <p:cNvGrpSpPr/>
            <p:nvPr/>
          </p:nvGrpSpPr>
          <p:grpSpPr>
            <a:xfrm>
              <a:off x="2933305" y="4097347"/>
              <a:ext cx="118572" cy="294074"/>
              <a:chOff x="3343310" y="4475555"/>
              <a:chExt cx="127717" cy="316753"/>
            </a:xfrm>
          </p:grpSpPr>
          <p:sp>
            <p:nvSpPr>
              <p:cNvPr id="10002" name="Google Shape;10002;p9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9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04" name="Google Shape;10004;p91"/>
          <p:cNvGrpSpPr/>
          <p:nvPr/>
        </p:nvGrpSpPr>
        <p:grpSpPr>
          <a:xfrm>
            <a:off x="4256908" y="1866669"/>
            <a:ext cx="1433821" cy="191501"/>
            <a:chOff x="4273350" y="2080469"/>
            <a:chExt cx="1433821" cy="191501"/>
          </a:xfrm>
        </p:grpSpPr>
        <p:grpSp>
          <p:nvGrpSpPr>
            <p:cNvPr id="10005" name="Google Shape;10005;p91"/>
            <p:cNvGrpSpPr/>
            <p:nvPr/>
          </p:nvGrpSpPr>
          <p:grpSpPr>
            <a:xfrm>
              <a:off x="4273350" y="2080469"/>
              <a:ext cx="1433821" cy="0"/>
              <a:chOff x="5224975" y="2962250"/>
              <a:chExt cx="1544400" cy="0"/>
            </a:xfrm>
          </p:grpSpPr>
          <p:cxnSp>
            <p:nvCxnSpPr>
              <p:cNvPr id="10006" name="Google Shape;10006;p9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007" name="Google Shape;10007;p91"/>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008" name="Google Shape;10008;p91"/>
            <p:cNvGrpSpPr/>
            <p:nvPr/>
          </p:nvGrpSpPr>
          <p:grpSpPr>
            <a:xfrm>
              <a:off x="4273350" y="2271969"/>
              <a:ext cx="1433821" cy="0"/>
              <a:chOff x="5224975" y="2962250"/>
              <a:chExt cx="1544400" cy="0"/>
            </a:xfrm>
          </p:grpSpPr>
          <p:cxnSp>
            <p:nvCxnSpPr>
              <p:cNvPr id="10009" name="Google Shape;10009;p9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010" name="Google Shape;10010;p91"/>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011" name="Google Shape;10011;p91"/>
          <p:cNvGrpSpPr/>
          <p:nvPr/>
        </p:nvGrpSpPr>
        <p:grpSpPr>
          <a:xfrm>
            <a:off x="4258463" y="969236"/>
            <a:ext cx="1430711" cy="743389"/>
            <a:chOff x="5159450" y="1919950"/>
            <a:chExt cx="1541050" cy="862500"/>
          </a:xfrm>
        </p:grpSpPr>
        <p:sp>
          <p:nvSpPr>
            <p:cNvPr id="10012" name="Google Shape;10012;p9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013" name="Google Shape;10013;p91"/>
            <p:cNvGrpSpPr/>
            <p:nvPr/>
          </p:nvGrpSpPr>
          <p:grpSpPr>
            <a:xfrm>
              <a:off x="5159450" y="1919950"/>
              <a:ext cx="1541050" cy="862500"/>
              <a:chOff x="5159450" y="1919950"/>
              <a:chExt cx="1541050" cy="862500"/>
            </a:xfrm>
          </p:grpSpPr>
          <p:cxnSp>
            <p:nvCxnSpPr>
              <p:cNvPr id="10014" name="Google Shape;10014;p9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015" name="Google Shape;10015;p9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016" name="Google Shape;10016;p91"/>
          <p:cNvGrpSpPr/>
          <p:nvPr/>
        </p:nvGrpSpPr>
        <p:grpSpPr>
          <a:xfrm>
            <a:off x="4248577" y="2192564"/>
            <a:ext cx="1450484" cy="1052087"/>
            <a:chOff x="5230575" y="1554475"/>
            <a:chExt cx="2137150" cy="1550150"/>
          </a:xfrm>
        </p:grpSpPr>
        <p:sp>
          <p:nvSpPr>
            <p:cNvPr id="10017" name="Google Shape;10017;p9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9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9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9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9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9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9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9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9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9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9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9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9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91"/>
          <p:cNvGrpSpPr/>
          <p:nvPr/>
        </p:nvGrpSpPr>
        <p:grpSpPr>
          <a:xfrm rot="10800000">
            <a:off x="4265127" y="3284753"/>
            <a:ext cx="1417383" cy="887946"/>
            <a:chOff x="5645403" y="2920021"/>
            <a:chExt cx="2650800" cy="2180614"/>
          </a:xfrm>
        </p:grpSpPr>
        <p:sp>
          <p:nvSpPr>
            <p:cNvPr id="10031" name="Google Shape;10031;p9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32" name="Google Shape;10032;p91"/>
            <p:cNvCxnSpPr>
              <a:stCxn id="1003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033" name="Google Shape;10033;p9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34" name="Google Shape;10034;p91"/>
            <p:cNvCxnSpPr>
              <a:endCxn id="10033"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0035" name="Google Shape;10035;p9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36" name="Google Shape;10036;p91"/>
            <p:cNvCxnSpPr>
              <a:stCxn id="10035"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037" name="Google Shape;10037;p9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38" name="Google Shape;10038;p91"/>
            <p:cNvCxnSpPr>
              <a:endCxn id="1003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039" name="Google Shape;10039;p91"/>
          <p:cNvGrpSpPr/>
          <p:nvPr/>
        </p:nvGrpSpPr>
        <p:grpSpPr>
          <a:xfrm>
            <a:off x="7365487" y="2188108"/>
            <a:ext cx="1071743" cy="1021579"/>
            <a:chOff x="7189833" y="2022667"/>
            <a:chExt cx="1251159" cy="1192597"/>
          </a:xfrm>
        </p:grpSpPr>
        <p:sp>
          <p:nvSpPr>
            <p:cNvPr id="10040" name="Google Shape;10040;p9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9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9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9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91"/>
          <p:cNvGrpSpPr/>
          <p:nvPr/>
        </p:nvGrpSpPr>
        <p:grpSpPr>
          <a:xfrm>
            <a:off x="706758" y="2614515"/>
            <a:ext cx="1695374" cy="1560837"/>
            <a:chOff x="727421" y="2828315"/>
            <a:chExt cx="1695374" cy="1560837"/>
          </a:xfrm>
        </p:grpSpPr>
        <p:grpSp>
          <p:nvGrpSpPr>
            <p:cNvPr id="10045" name="Google Shape;10045;p91"/>
            <p:cNvGrpSpPr/>
            <p:nvPr/>
          </p:nvGrpSpPr>
          <p:grpSpPr>
            <a:xfrm>
              <a:off x="819108" y="2882501"/>
              <a:ext cx="103104" cy="1426186"/>
              <a:chOff x="4674013" y="3100904"/>
              <a:chExt cx="122758" cy="1698043"/>
            </a:xfrm>
          </p:grpSpPr>
          <p:sp>
            <p:nvSpPr>
              <p:cNvPr id="10046" name="Google Shape;10046;p9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9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9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9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9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9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9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91"/>
            <p:cNvGrpSpPr/>
            <p:nvPr/>
          </p:nvGrpSpPr>
          <p:grpSpPr>
            <a:xfrm>
              <a:off x="1062475" y="2882501"/>
              <a:ext cx="103104" cy="1426186"/>
              <a:chOff x="4940438" y="3100904"/>
              <a:chExt cx="122758" cy="1698043"/>
            </a:xfrm>
          </p:grpSpPr>
          <p:sp>
            <p:nvSpPr>
              <p:cNvPr id="10054" name="Google Shape;10054;p9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9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9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9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9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9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9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91"/>
            <p:cNvGrpSpPr/>
            <p:nvPr/>
          </p:nvGrpSpPr>
          <p:grpSpPr>
            <a:xfrm>
              <a:off x="1299324" y="2882501"/>
              <a:ext cx="103104" cy="1426186"/>
              <a:chOff x="5206863" y="3100904"/>
              <a:chExt cx="122758" cy="1698043"/>
            </a:xfrm>
          </p:grpSpPr>
          <p:sp>
            <p:nvSpPr>
              <p:cNvPr id="10062" name="Google Shape;10062;p9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9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9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9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9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9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9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91"/>
            <p:cNvGrpSpPr/>
            <p:nvPr/>
          </p:nvGrpSpPr>
          <p:grpSpPr>
            <a:xfrm>
              <a:off x="1786057" y="2882501"/>
              <a:ext cx="103104" cy="1426186"/>
              <a:chOff x="6006138" y="3143629"/>
              <a:chExt cx="122758" cy="1698043"/>
            </a:xfrm>
          </p:grpSpPr>
          <p:sp>
            <p:nvSpPr>
              <p:cNvPr id="10070" name="Google Shape;10070;p9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9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9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9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9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9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9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91"/>
            <p:cNvGrpSpPr/>
            <p:nvPr/>
          </p:nvGrpSpPr>
          <p:grpSpPr>
            <a:xfrm>
              <a:off x="2029422" y="2882501"/>
              <a:ext cx="103104" cy="1426186"/>
              <a:chOff x="6805413" y="3100904"/>
              <a:chExt cx="122758" cy="1698043"/>
            </a:xfrm>
          </p:grpSpPr>
          <p:sp>
            <p:nvSpPr>
              <p:cNvPr id="10078" name="Google Shape;10078;p9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9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9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9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9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9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9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5" name="Google Shape;10085;p91"/>
            <p:cNvGrpSpPr/>
            <p:nvPr/>
          </p:nvGrpSpPr>
          <p:grpSpPr>
            <a:xfrm>
              <a:off x="727421" y="2828315"/>
              <a:ext cx="1695374" cy="1560837"/>
              <a:chOff x="734799" y="2782450"/>
              <a:chExt cx="1571100" cy="1577400"/>
            </a:xfrm>
          </p:grpSpPr>
          <p:cxnSp>
            <p:nvCxnSpPr>
              <p:cNvPr id="10086" name="Google Shape;10086;p9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087" name="Google Shape;10087;p9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088" name="Google Shape;10088;p91"/>
            <p:cNvGrpSpPr/>
            <p:nvPr/>
          </p:nvGrpSpPr>
          <p:grpSpPr>
            <a:xfrm>
              <a:off x="2272795" y="2882501"/>
              <a:ext cx="103104" cy="1426186"/>
              <a:chOff x="5206863" y="3100904"/>
              <a:chExt cx="122758" cy="1698043"/>
            </a:xfrm>
          </p:grpSpPr>
          <p:sp>
            <p:nvSpPr>
              <p:cNvPr id="10089" name="Google Shape;10089;p9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9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9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9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9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9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9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91"/>
            <p:cNvGrpSpPr/>
            <p:nvPr/>
          </p:nvGrpSpPr>
          <p:grpSpPr>
            <a:xfrm>
              <a:off x="1542694" y="2882501"/>
              <a:ext cx="103104" cy="1426186"/>
              <a:chOff x="6006138" y="3143629"/>
              <a:chExt cx="122758" cy="1698043"/>
            </a:xfrm>
          </p:grpSpPr>
          <p:sp>
            <p:nvSpPr>
              <p:cNvPr id="10097" name="Google Shape;10097;p9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9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9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9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9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9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9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04" name="Google Shape;10104;p91"/>
          <p:cNvGrpSpPr/>
          <p:nvPr/>
        </p:nvGrpSpPr>
        <p:grpSpPr>
          <a:xfrm>
            <a:off x="5915338" y="2192087"/>
            <a:ext cx="1248543" cy="1025319"/>
            <a:chOff x="5183758" y="1210600"/>
            <a:chExt cx="3605380" cy="2960783"/>
          </a:xfrm>
        </p:grpSpPr>
        <p:sp>
          <p:nvSpPr>
            <p:cNvPr id="10105" name="Google Shape;10105;p9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9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9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9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09" name="Google Shape;10109;p9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110" name="Google Shape;10110;p9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111" name="Google Shape;10111;p9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112" name="Google Shape;10112;p9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113" name="Google Shape;10113;p9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91"/>
          <p:cNvGrpSpPr/>
          <p:nvPr/>
        </p:nvGrpSpPr>
        <p:grpSpPr>
          <a:xfrm>
            <a:off x="5772399" y="3330404"/>
            <a:ext cx="2664831" cy="843440"/>
            <a:chOff x="5916567" y="1099697"/>
            <a:chExt cx="2556683" cy="809211"/>
          </a:xfrm>
        </p:grpSpPr>
        <p:sp>
          <p:nvSpPr>
            <p:cNvPr id="10115" name="Google Shape;10115;p9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9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9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9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91"/>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9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9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9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3" name="Google Shape;10123;p91"/>
          <p:cNvGrpSpPr/>
          <p:nvPr/>
        </p:nvGrpSpPr>
        <p:grpSpPr>
          <a:xfrm>
            <a:off x="5879940" y="979263"/>
            <a:ext cx="1299851" cy="1023338"/>
            <a:chOff x="5900602" y="1193063"/>
            <a:chExt cx="1299851" cy="1023338"/>
          </a:xfrm>
        </p:grpSpPr>
        <p:grpSp>
          <p:nvGrpSpPr>
            <p:cNvPr id="10124" name="Google Shape;10124;p91"/>
            <p:cNvGrpSpPr/>
            <p:nvPr/>
          </p:nvGrpSpPr>
          <p:grpSpPr>
            <a:xfrm>
              <a:off x="6743564" y="1193063"/>
              <a:ext cx="456889" cy="700379"/>
              <a:chOff x="6743564" y="1193063"/>
              <a:chExt cx="456889" cy="700379"/>
            </a:xfrm>
          </p:grpSpPr>
          <p:grpSp>
            <p:nvGrpSpPr>
              <p:cNvPr id="10125" name="Google Shape;10125;p91"/>
              <p:cNvGrpSpPr/>
              <p:nvPr/>
            </p:nvGrpSpPr>
            <p:grpSpPr>
              <a:xfrm>
                <a:off x="6743564" y="1690731"/>
                <a:ext cx="214402" cy="202710"/>
                <a:chOff x="6743564" y="1690731"/>
                <a:chExt cx="214402" cy="202710"/>
              </a:xfrm>
            </p:grpSpPr>
            <p:sp>
              <p:nvSpPr>
                <p:cNvPr id="10126" name="Google Shape;10126;p9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9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91"/>
              <p:cNvGrpSpPr/>
              <p:nvPr/>
            </p:nvGrpSpPr>
            <p:grpSpPr>
              <a:xfrm>
                <a:off x="6915505" y="1193063"/>
                <a:ext cx="284947" cy="589637"/>
                <a:chOff x="6915505" y="1193063"/>
                <a:chExt cx="284947" cy="589637"/>
              </a:xfrm>
            </p:grpSpPr>
            <p:sp>
              <p:nvSpPr>
                <p:cNvPr id="10129" name="Google Shape;10129;p9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30" name="Google Shape;10130;p91"/>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131" name="Google Shape;10131;p91"/>
            <p:cNvGrpSpPr/>
            <p:nvPr/>
          </p:nvGrpSpPr>
          <p:grpSpPr>
            <a:xfrm>
              <a:off x="6520337" y="1193063"/>
              <a:ext cx="341815" cy="801589"/>
              <a:chOff x="6520337" y="1193063"/>
              <a:chExt cx="341815" cy="801589"/>
            </a:xfrm>
          </p:grpSpPr>
          <p:grpSp>
            <p:nvGrpSpPr>
              <p:cNvPr id="10132" name="Google Shape;10132;p91"/>
              <p:cNvGrpSpPr/>
              <p:nvPr/>
            </p:nvGrpSpPr>
            <p:grpSpPr>
              <a:xfrm>
                <a:off x="6520337" y="1589527"/>
                <a:ext cx="213950" cy="405125"/>
                <a:chOff x="6520337" y="1589527"/>
                <a:chExt cx="213950" cy="405125"/>
              </a:xfrm>
            </p:grpSpPr>
            <p:sp>
              <p:nvSpPr>
                <p:cNvPr id="10133" name="Google Shape;10133;p9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9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91"/>
              <p:cNvGrpSpPr/>
              <p:nvPr/>
            </p:nvGrpSpPr>
            <p:grpSpPr>
              <a:xfrm>
                <a:off x="6577204" y="1193063"/>
                <a:ext cx="284947" cy="453562"/>
                <a:chOff x="6577204" y="1193063"/>
                <a:chExt cx="284947" cy="453562"/>
              </a:xfrm>
            </p:grpSpPr>
            <p:sp>
              <p:nvSpPr>
                <p:cNvPr id="10136" name="Google Shape;10136;p9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37" name="Google Shape;10137;p91"/>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138" name="Google Shape;10138;p91"/>
            <p:cNvGrpSpPr/>
            <p:nvPr/>
          </p:nvGrpSpPr>
          <p:grpSpPr>
            <a:xfrm>
              <a:off x="6238903" y="1193063"/>
              <a:ext cx="300475" cy="901782"/>
              <a:chOff x="6238903" y="1193063"/>
              <a:chExt cx="300475" cy="901782"/>
            </a:xfrm>
          </p:grpSpPr>
          <p:grpSp>
            <p:nvGrpSpPr>
              <p:cNvPr id="10139" name="Google Shape;10139;p91"/>
              <p:cNvGrpSpPr/>
              <p:nvPr/>
            </p:nvGrpSpPr>
            <p:grpSpPr>
              <a:xfrm>
                <a:off x="6290865" y="1489315"/>
                <a:ext cx="248514" cy="605530"/>
                <a:chOff x="6290865" y="1489315"/>
                <a:chExt cx="248514" cy="605530"/>
              </a:xfrm>
            </p:grpSpPr>
            <p:sp>
              <p:nvSpPr>
                <p:cNvPr id="10140" name="Google Shape;10140;p9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9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2" name="Google Shape;10142;p91"/>
              <p:cNvGrpSpPr/>
              <p:nvPr/>
            </p:nvGrpSpPr>
            <p:grpSpPr>
              <a:xfrm>
                <a:off x="6238903" y="1193063"/>
                <a:ext cx="284947" cy="327512"/>
                <a:chOff x="6238903" y="1193063"/>
                <a:chExt cx="284947" cy="327512"/>
              </a:xfrm>
            </p:grpSpPr>
            <p:sp>
              <p:nvSpPr>
                <p:cNvPr id="10143" name="Google Shape;10143;p9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44" name="Google Shape;10144;p91"/>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145" name="Google Shape;10145;p91"/>
            <p:cNvGrpSpPr/>
            <p:nvPr/>
          </p:nvGrpSpPr>
          <p:grpSpPr>
            <a:xfrm>
              <a:off x="5900602" y="1193063"/>
              <a:ext cx="444345" cy="1023338"/>
              <a:chOff x="5900602" y="1193063"/>
              <a:chExt cx="444345" cy="1023338"/>
            </a:xfrm>
          </p:grpSpPr>
          <p:grpSp>
            <p:nvGrpSpPr>
              <p:cNvPr id="10146" name="Google Shape;10146;p91"/>
              <p:cNvGrpSpPr/>
              <p:nvPr/>
            </p:nvGrpSpPr>
            <p:grpSpPr>
              <a:xfrm>
                <a:off x="6046501" y="1367785"/>
                <a:ext cx="298446" cy="848616"/>
                <a:chOff x="6046501" y="1367785"/>
                <a:chExt cx="298446" cy="848616"/>
              </a:xfrm>
            </p:grpSpPr>
            <p:sp>
              <p:nvSpPr>
                <p:cNvPr id="10147" name="Google Shape;10147;p9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9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91"/>
              <p:cNvGrpSpPr/>
              <p:nvPr/>
            </p:nvGrpSpPr>
            <p:grpSpPr>
              <a:xfrm>
                <a:off x="5900602" y="1193063"/>
                <a:ext cx="284947" cy="182312"/>
                <a:chOff x="5900602" y="1193063"/>
                <a:chExt cx="284947" cy="182312"/>
              </a:xfrm>
            </p:grpSpPr>
            <p:sp>
              <p:nvSpPr>
                <p:cNvPr id="10150" name="Google Shape;10150;p9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1" name="Google Shape;10151;p9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152" name="Google Shape;10152;p91"/>
          <p:cNvGrpSpPr/>
          <p:nvPr/>
        </p:nvGrpSpPr>
        <p:grpSpPr>
          <a:xfrm>
            <a:off x="7217822" y="979408"/>
            <a:ext cx="1219413" cy="1051365"/>
            <a:chOff x="7287122" y="1165658"/>
            <a:chExt cx="1219413" cy="1051365"/>
          </a:xfrm>
        </p:grpSpPr>
        <p:grpSp>
          <p:nvGrpSpPr>
            <p:cNvPr id="10153" name="Google Shape;10153;p91"/>
            <p:cNvGrpSpPr/>
            <p:nvPr/>
          </p:nvGrpSpPr>
          <p:grpSpPr>
            <a:xfrm>
              <a:off x="7287122" y="1969723"/>
              <a:ext cx="1219413" cy="247300"/>
              <a:chOff x="7287122" y="1969723"/>
              <a:chExt cx="1219413" cy="247300"/>
            </a:xfrm>
          </p:grpSpPr>
          <p:sp>
            <p:nvSpPr>
              <p:cNvPr id="10154" name="Google Shape;10154;p9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5" name="Google Shape;10155;p91"/>
              <p:cNvGrpSpPr/>
              <p:nvPr/>
            </p:nvGrpSpPr>
            <p:grpSpPr>
              <a:xfrm>
                <a:off x="7287122" y="2063892"/>
                <a:ext cx="1151753" cy="73428"/>
                <a:chOff x="7287122" y="2063892"/>
                <a:chExt cx="1151753" cy="73428"/>
              </a:xfrm>
            </p:grpSpPr>
            <p:sp>
              <p:nvSpPr>
                <p:cNvPr id="10156" name="Google Shape;10156;p9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7" name="Google Shape;10157;p9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158" name="Google Shape;10158;p91"/>
            <p:cNvGrpSpPr/>
            <p:nvPr/>
          </p:nvGrpSpPr>
          <p:grpSpPr>
            <a:xfrm>
              <a:off x="7287122" y="1712201"/>
              <a:ext cx="1219403" cy="246767"/>
              <a:chOff x="7287122" y="1712201"/>
              <a:chExt cx="1219403" cy="246767"/>
            </a:xfrm>
          </p:grpSpPr>
          <p:sp>
            <p:nvSpPr>
              <p:cNvPr id="10159" name="Google Shape;10159;p9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0" name="Google Shape;10160;p91"/>
              <p:cNvGrpSpPr/>
              <p:nvPr/>
            </p:nvGrpSpPr>
            <p:grpSpPr>
              <a:xfrm>
                <a:off x="7287122" y="1842861"/>
                <a:ext cx="1005303" cy="73419"/>
                <a:chOff x="7287122" y="1842861"/>
                <a:chExt cx="1005303" cy="73419"/>
              </a:xfrm>
            </p:grpSpPr>
            <p:sp>
              <p:nvSpPr>
                <p:cNvPr id="10161" name="Google Shape;10161;p9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2" name="Google Shape;10162;p9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163" name="Google Shape;10163;p91"/>
            <p:cNvGrpSpPr/>
            <p:nvPr/>
          </p:nvGrpSpPr>
          <p:grpSpPr>
            <a:xfrm>
              <a:off x="7287122" y="1447520"/>
              <a:ext cx="1219403" cy="286667"/>
              <a:chOff x="7287122" y="1447520"/>
              <a:chExt cx="1219403" cy="286667"/>
            </a:xfrm>
          </p:grpSpPr>
          <p:sp>
            <p:nvSpPr>
              <p:cNvPr id="10164" name="Google Shape;10164;p9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5" name="Google Shape;10165;p91"/>
              <p:cNvGrpSpPr/>
              <p:nvPr/>
            </p:nvGrpSpPr>
            <p:grpSpPr>
              <a:xfrm>
                <a:off x="7287122" y="1581977"/>
                <a:ext cx="852803" cy="73428"/>
                <a:chOff x="7287122" y="1581977"/>
                <a:chExt cx="852803" cy="73428"/>
              </a:xfrm>
            </p:grpSpPr>
            <p:sp>
              <p:nvSpPr>
                <p:cNvPr id="10166" name="Google Shape;10166;p9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67" name="Google Shape;10167;p9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168" name="Google Shape;10168;p91"/>
            <p:cNvGrpSpPr/>
            <p:nvPr/>
          </p:nvGrpSpPr>
          <p:grpSpPr>
            <a:xfrm>
              <a:off x="7287122" y="1165658"/>
              <a:ext cx="1219403" cy="344253"/>
              <a:chOff x="7287122" y="1165658"/>
              <a:chExt cx="1219403" cy="344253"/>
            </a:xfrm>
          </p:grpSpPr>
          <p:sp>
            <p:nvSpPr>
              <p:cNvPr id="10169" name="Google Shape;10169;p9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0" name="Google Shape;10170;p91"/>
              <p:cNvGrpSpPr/>
              <p:nvPr/>
            </p:nvGrpSpPr>
            <p:grpSpPr>
              <a:xfrm>
                <a:off x="7287122" y="1341025"/>
                <a:ext cx="695703" cy="73419"/>
                <a:chOff x="7287122" y="1341025"/>
                <a:chExt cx="695703" cy="73419"/>
              </a:xfrm>
            </p:grpSpPr>
            <p:sp>
              <p:nvSpPr>
                <p:cNvPr id="10171" name="Google Shape;10171;p9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72" name="Google Shape;10172;p9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0" name="Shape 1170"/>
        <p:cNvGrpSpPr/>
        <p:nvPr/>
      </p:nvGrpSpPr>
      <p:grpSpPr>
        <a:xfrm>
          <a:off x="0" y="0"/>
          <a:ext cx="0" cy="0"/>
          <a:chOff x="0" y="0"/>
          <a:chExt cx="0" cy="0"/>
        </a:xfrm>
      </p:grpSpPr>
      <p:sp>
        <p:nvSpPr>
          <p:cNvPr id="1171" name="Google Shape;1171;p47"/>
          <p:cNvSpPr txBox="1"/>
          <p:nvPr>
            <p:ph type="title"/>
          </p:nvPr>
        </p:nvSpPr>
        <p:spPr>
          <a:xfrm>
            <a:off x="1982700" y="1365488"/>
            <a:ext cx="5178600" cy="165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1172" name="Google Shape;1172;p47"/>
          <p:cNvSpPr txBox="1"/>
          <p:nvPr>
            <p:ph idx="1" type="subTitle"/>
          </p:nvPr>
        </p:nvSpPr>
        <p:spPr>
          <a:xfrm>
            <a:off x="1982700" y="3196675"/>
            <a:ext cx="5178600" cy="731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This can be the part of the presentation where you introduce yourself, write your email…</a:t>
            </a:r>
            <a:endParaRPr/>
          </a:p>
        </p:txBody>
      </p:sp>
      <p:grpSp>
        <p:nvGrpSpPr>
          <p:cNvPr id="1173" name="Google Shape;1173;p47"/>
          <p:cNvGrpSpPr/>
          <p:nvPr/>
        </p:nvGrpSpPr>
        <p:grpSpPr>
          <a:xfrm>
            <a:off x="525000" y="3698902"/>
            <a:ext cx="1385828" cy="995061"/>
            <a:chOff x="525000" y="3698902"/>
            <a:chExt cx="1385828" cy="995061"/>
          </a:xfrm>
        </p:grpSpPr>
        <p:sp>
          <p:nvSpPr>
            <p:cNvPr id="1174" name="Google Shape;1174;p47"/>
            <p:cNvSpPr/>
            <p:nvPr/>
          </p:nvSpPr>
          <p:spPr>
            <a:xfrm rot="-1115772">
              <a:off x="605425" y="3896647"/>
              <a:ext cx="1207338" cy="602182"/>
            </a:xfrm>
            <a:custGeom>
              <a:rect b="b" l="l" r="r" t="t"/>
              <a:pathLst>
                <a:path extrusionOk="0" h="24087" w="48293">
                  <a:moveTo>
                    <a:pt x="30337" y="4275"/>
                  </a:moveTo>
                  <a:cubicBezTo>
                    <a:pt x="30457" y="4275"/>
                    <a:pt x="30564" y="4346"/>
                    <a:pt x="30588" y="4453"/>
                  </a:cubicBezTo>
                  <a:cubicBezTo>
                    <a:pt x="30611" y="4561"/>
                    <a:pt x="30564" y="4668"/>
                    <a:pt x="30468" y="4715"/>
                  </a:cubicBezTo>
                  <a:lnTo>
                    <a:pt x="30457" y="4715"/>
                  </a:lnTo>
                  <a:lnTo>
                    <a:pt x="17586" y="10645"/>
                  </a:lnTo>
                  <a:lnTo>
                    <a:pt x="8132" y="15002"/>
                  </a:lnTo>
                  <a:cubicBezTo>
                    <a:pt x="8097" y="15014"/>
                    <a:pt x="8061" y="15020"/>
                    <a:pt x="8027" y="15020"/>
                  </a:cubicBezTo>
                  <a:cubicBezTo>
                    <a:pt x="7992" y="15020"/>
                    <a:pt x="7960" y="15014"/>
                    <a:pt x="7930" y="15002"/>
                  </a:cubicBezTo>
                  <a:lnTo>
                    <a:pt x="7894" y="14990"/>
                  </a:lnTo>
                  <a:cubicBezTo>
                    <a:pt x="7835" y="14943"/>
                    <a:pt x="7787" y="14871"/>
                    <a:pt x="7787" y="14788"/>
                  </a:cubicBezTo>
                  <a:lnTo>
                    <a:pt x="7537" y="5358"/>
                  </a:lnTo>
                  <a:cubicBezTo>
                    <a:pt x="7537" y="5227"/>
                    <a:pt x="7632" y="5132"/>
                    <a:pt x="7763" y="5120"/>
                  </a:cubicBezTo>
                  <a:lnTo>
                    <a:pt x="10633" y="5013"/>
                  </a:lnTo>
                  <a:lnTo>
                    <a:pt x="30337" y="4275"/>
                  </a:lnTo>
                  <a:close/>
                  <a:moveTo>
                    <a:pt x="0" y="1"/>
                  </a:moveTo>
                  <a:lnTo>
                    <a:pt x="1989" y="24087"/>
                  </a:lnTo>
                  <a:lnTo>
                    <a:pt x="22610" y="13847"/>
                  </a:lnTo>
                  <a:lnTo>
                    <a:pt x="48292" y="1084"/>
                  </a:lnTo>
                  <a:lnTo>
                    <a:pt x="34124" y="774"/>
                  </a:lnTo>
                  <a:lnTo>
                    <a:pt x="34124" y="2537"/>
                  </a:lnTo>
                  <a:cubicBezTo>
                    <a:pt x="34124" y="2668"/>
                    <a:pt x="34005" y="2763"/>
                    <a:pt x="33886" y="2763"/>
                  </a:cubicBezTo>
                  <a:cubicBezTo>
                    <a:pt x="33850" y="2763"/>
                    <a:pt x="33814" y="2751"/>
                    <a:pt x="33778" y="2739"/>
                  </a:cubicBezTo>
                  <a:cubicBezTo>
                    <a:pt x="33695" y="2703"/>
                    <a:pt x="33647" y="2620"/>
                    <a:pt x="33647" y="2525"/>
                  </a:cubicBezTo>
                  <a:lnTo>
                    <a:pt x="33647" y="763"/>
                  </a:lnTo>
                  <a:lnTo>
                    <a:pt x="30718" y="691"/>
                  </a:lnTo>
                  <a:lnTo>
                    <a:pt x="30707" y="2441"/>
                  </a:lnTo>
                  <a:cubicBezTo>
                    <a:pt x="30707" y="2566"/>
                    <a:pt x="30610" y="2668"/>
                    <a:pt x="30488" y="2668"/>
                  </a:cubicBezTo>
                  <a:cubicBezTo>
                    <a:pt x="30482" y="2668"/>
                    <a:pt x="30475" y="2668"/>
                    <a:pt x="30468" y="2668"/>
                  </a:cubicBezTo>
                  <a:cubicBezTo>
                    <a:pt x="30433" y="2668"/>
                    <a:pt x="30397" y="2668"/>
                    <a:pt x="30373" y="2656"/>
                  </a:cubicBezTo>
                  <a:cubicBezTo>
                    <a:pt x="30290" y="2608"/>
                    <a:pt x="30230" y="2525"/>
                    <a:pt x="30230" y="2429"/>
                  </a:cubicBezTo>
                  <a:lnTo>
                    <a:pt x="30242" y="679"/>
                  </a:lnTo>
                  <a:lnTo>
                    <a:pt x="27147" y="608"/>
                  </a:lnTo>
                  <a:lnTo>
                    <a:pt x="27147" y="608"/>
                  </a:lnTo>
                  <a:cubicBezTo>
                    <a:pt x="27194" y="655"/>
                    <a:pt x="27230" y="715"/>
                    <a:pt x="27230" y="786"/>
                  </a:cubicBezTo>
                  <a:lnTo>
                    <a:pt x="27218" y="2644"/>
                  </a:lnTo>
                  <a:cubicBezTo>
                    <a:pt x="27218" y="2775"/>
                    <a:pt x="27111" y="2870"/>
                    <a:pt x="26980" y="2870"/>
                  </a:cubicBezTo>
                  <a:cubicBezTo>
                    <a:pt x="26944" y="2870"/>
                    <a:pt x="26908" y="2858"/>
                    <a:pt x="26885" y="2846"/>
                  </a:cubicBezTo>
                  <a:cubicBezTo>
                    <a:pt x="26801" y="2799"/>
                    <a:pt x="26742" y="2727"/>
                    <a:pt x="26742" y="2632"/>
                  </a:cubicBezTo>
                  <a:lnTo>
                    <a:pt x="26754" y="774"/>
                  </a:lnTo>
                  <a:cubicBezTo>
                    <a:pt x="26754" y="703"/>
                    <a:pt x="26778" y="643"/>
                    <a:pt x="26825" y="608"/>
                  </a:cubicBezTo>
                  <a:lnTo>
                    <a:pt x="23789" y="536"/>
                  </a:lnTo>
                  <a:lnTo>
                    <a:pt x="23789" y="536"/>
                  </a:lnTo>
                  <a:cubicBezTo>
                    <a:pt x="23813" y="560"/>
                    <a:pt x="23813" y="596"/>
                    <a:pt x="23813" y="632"/>
                  </a:cubicBezTo>
                  <a:lnTo>
                    <a:pt x="23813" y="2560"/>
                  </a:lnTo>
                  <a:cubicBezTo>
                    <a:pt x="23813" y="2679"/>
                    <a:pt x="23706" y="2787"/>
                    <a:pt x="23575" y="2787"/>
                  </a:cubicBezTo>
                  <a:cubicBezTo>
                    <a:pt x="23539" y="2787"/>
                    <a:pt x="23503" y="2775"/>
                    <a:pt x="23479" y="2763"/>
                  </a:cubicBezTo>
                  <a:cubicBezTo>
                    <a:pt x="23396" y="2715"/>
                    <a:pt x="23337" y="2632"/>
                    <a:pt x="23337" y="2548"/>
                  </a:cubicBezTo>
                  <a:lnTo>
                    <a:pt x="23337" y="620"/>
                  </a:lnTo>
                  <a:cubicBezTo>
                    <a:pt x="23337" y="596"/>
                    <a:pt x="23349" y="560"/>
                    <a:pt x="23360" y="524"/>
                  </a:cubicBezTo>
                  <a:lnTo>
                    <a:pt x="20384" y="453"/>
                  </a:lnTo>
                  <a:lnTo>
                    <a:pt x="20372" y="2596"/>
                  </a:lnTo>
                  <a:cubicBezTo>
                    <a:pt x="20372" y="2720"/>
                    <a:pt x="20275" y="2823"/>
                    <a:pt x="20154" y="2823"/>
                  </a:cubicBezTo>
                  <a:cubicBezTo>
                    <a:pt x="20147" y="2823"/>
                    <a:pt x="20141" y="2823"/>
                    <a:pt x="20134" y="2822"/>
                  </a:cubicBezTo>
                  <a:cubicBezTo>
                    <a:pt x="20098" y="2822"/>
                    <a:pt x="20074" y="2822"/>
                    <a:pt x="20039" y="2810"/>
                  </a:cubicBezTo>
                  <a:cubicBezTo>
                    <a:pt x="19955" y="2763"/>
                    <a:pt x="19896" y="2679"/>
                    <a:pt x="19896" y="2584"/>
                  </a:cubicBezTo>
                  <a:lnTo>
                    <a:pt x="19908" y="453"/>
                  </a:lnTo>
                  <a:lnTo>
                    <a:pt x="16979" y="382"/>
                  </a:lnTo>
                  <a:lnTo>
                    <a:pt x="16967" y="2513"/>
                  </a:lnTo>
                  <a:cubicBezTo>
                    <a:pt x="16967" y="2637"/>
                    <a:pt x="16870" y="2740"/>
                    <a:pt x="16748" y="2740"/>
                  </a:cubicBezTo>
                  <a:cubicBezTo>
                    <a:pt x="16742" y="2740"/>
                    <a:pt x="16735" y="2740"/>
                    <a:pt x="16729" y="2739"/>
                  </a:cubicBezTo>
                  <a:cubicBezTo>
                    <a:pt x="16693" y="2739"/>
                    <a:pt x="16657" y="2739"/>
                    <a:pt x="16633" y="2715"/>
                  </a:cubicBezTo>
                  <a:cubicBezTo>
                    <a:pt x="16550" y="2679"/>
                    <a:pt x="16491" y="2596"/>
                    <a:pt x="16491" y="2501"/>
                  </a:cubicBezTo>
                  <a:lnTo>
                    <a:pt x="16502" y="370"/>
                  </a:lnTo>
                  <a:lnTo>
                    <a:pt x="14252" y="322"/>
                  </a:lnTo>
                  <a:lnTo>
                    <a:pt x="14252" y="2144"/>
                  </a:lnTo>
                  <a:cubicBezTo>
                    <a:pt x="14241" y="2268"/>
                    <a:pt x="14154" y="2371"/>
                    <a:pt x="14024" y="2371"/>
                  </a:cubicBezTo>
                  <a:cubicBezTo>
                    <a:pt x="14017" y="2371"/>
                    <a:pt x="14009" y="2370"/>
                    <a:pt x="14002" y="2370"/>
                  </a:cubicBezTo>
                  <a:cubicBezTo>
                    <a:pt x="13978" y="2370"/>
                    <a:pt x="13943" y="2370"/>
                    <a:pt x="13907" y="2358"/>
                  </a:cubicBezTo>
                  <a:cubicBezTo>
                    <a:pt x="13824" y="2310"/>
                    <a:pt x="13764" y="2227"/>
                    <a:pt x="13776" y="2132"/>
                  </a:cubicBezTo>
                  <a:lnTo>
                    <a:pt x="13776" y="310"/>
                  </a:lnTo>
                  <a:lnTo>
                    <a:pt x="10847" y="251"/>
                  </a:lnTo>
                  <a:lnTo>
                    <a:pt x="10835" y="2060"/>
                  </a:lnTo>
                  <a:cubicBezTo>
                    <a:pt x="10835" y="2191"/>
                    <a:pt x="10728" y="2287"/>
                    <a:pt x="10597" y="2287"/>
                  </a:cubicBezTo>
                  <a:cubicBezTo>
                    <a:pt x="10561" y="2287"/>
                    <a:pt x="10525" y="2275"/>
                    <a:pt x="10502" y="2263"/>
                  </a:cubicBezTo>
                  <a:cubicBezTo>
                    <a:pt x="10418" y="2227"/>
                    <a:pt x="10359" y="2144"/>
                    <a:pt x="10359" y="2048"/>
                  </a:cubicBezTo>
                  <a:lnTo>
                    <a:pt x="10371" y="239"/>
                  </a:lnTo>
                  <a:lnTo>
                    <a:pt x="7406" y="167"/>
                  </a:lnTo>
                  <a:lnTo>
                    <a:pt x="7406" y="1906"/>
                  </a:lnTo>
                  <a:lnTo>
                    <a:pt x="7406" y="2108"/>
                  </a:lnTo>
                  <a:cubicBezTo>
                    <a:pt x="7406" y="2239"/>
                    <a:pt x="7299" y="2334"/>
                    <a:pt x="7168" y="2334"/>
                  </a:cubicBezTo>
                  <a:cubicBezTo>
                    <a:pt x="7132" y="2334"/>
                    <a:pt x="7096" y="2322"/>
                    <a:pt x="7061" y="2310"/>
                  </a:cubicBezTo>
                  <a:cubicBezTo>
                    <a:pt x="6977" y="2275"/>
                    <a:pt x="6930" y="2191"/>
                    <a:pt x="6930" y="2096"/>
                  </a:cubicBezTo>
                  <a:lnTo>
                    <a:pt x="6930" y="1465"/>
                  </a:lnTo>
                  <a:lnTo>
                    <a:pt x="6930" y="167"/>
                  </a:lnTo>
                  <a:lnTo>
                    <a:pt x="5394" y="132"/>
                  </a:lnTo>
                  <a:lnTo>
                    <a:pt x="4001" y="96"/>
                  </a:lnTo>
                  <a:lnTo>
                    <a:pt x="3989" y="2025"/>
                  </a:lnTo>
                  <a:cubicBezTo>
                    <a:pt x="3989" y="2144"/>
                    <a:pt x="3894" y="2251"/>
                    <a:pt x="3751" y="2251"/>
                  </a:cubicBezTo>
                  <a:cubicBezTo>
                    <a:pt x="3715" y="2251"/>
                    <a:pt x="3691" y="2239"/>
                    <a:pt x="3656" y="2227"/>
                  </a:cubicBezTo>
                  <a:cubicBezTo>
                    <a:pt x="3572" y="2179"/>
                    <a:pt x="3513" y="2096"/>
                    <a:pt x="3513" y="2001"/>
                  </a:cubicBezTo>
                  <a:lnTo>
                    <a:pt x="3525" y="84"/>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7"/>
            <p:cNvSpPr/>
            <p:nvPr/>
          </p:nvSpPr>
          <p:spPr>
            <a:xfrm rot="-1115772">
              <a:off x="781371" y="4047062"/>
              <a:ext cx="576881" cy="268678"/>
            </a:xfrm>
            <a:custGeom>
              <a:rect b="b" l="l" r="r" t="t"/>
              <a:pathLst>
                <a:path extrusionOk="0" h="10747" w="23075">
                  <a:moveTo>
                    <a:pt x="21646" y="513"/>
                  </a:moveTo>
                  <a:lnTo>
                    <a:pt x="714" y="10145"/>
                  </a:lnTo>
                  <a:lnTo>
                    <a:pt x="488" y="1311"/>
                  </a:lnTo>
                  <a:lnTo>
                    <a:pt x="21646" y="513"/>
                  </a:lnTo>
                  <a:close/>
                  <a:moveTo>
                    <a:pt x="22800" y="1"/>
                  </a:moveTo>
                  <a:lnTo>
                    <a:pt x="226" y="846"/>
                  </a:lnTo>
                  <a:cubicBezTo>
                    <a:pt x="95" y="858"/>
                    <a:pt x="0" y="953"/>
                    <a:pt x="0" y="1084"/>
                  </a:cubicBezTo>
                  <a:lnTo>
                    <a:pt x="250" y="10514"/>
                  </a:lnTo>
                  <a:cubicBezTo>
                    <a:pt x="250" y="10597"/>
                    <a:pt x="298" y="10669"/>
                    <a:pt x="357" y="10716"/>
                  </a:cubicBezTo>
                  <a:lnTo>
                    <a:pt x="381" y="10728"/>
                  </a:lnTo>
                  <a:cubicBezTo>
                    <a:pt x="417" y="10740"/>
                    <a:pt x="452" y="10746"/>
                    <a:pt x="488" y="10746"/>
                  </a:cubicBezTo>
                  <a:cubicBezTo>
                    <a:pt x="524" y="10746"/>
                    <a:pt x="560" y="10740"/>
                    <a:pt x="595" y="10728"/>
                  </a:cubicBezTo>
                  <a:lnTo>
                    <a:pt x="22920" y="441"/>
                  </a:lnTo>
                  <a:cubicBezTo>
                    <a:pt x="23027" y="394"/>
                    <a:pt x="23074" y="287"/>
                    <a:pt x="23051" y="179"/>
                  </a:cubicBezTo>
                  <a:cubicBezTo>
                    <a:pt x="23015" y="72"/>
                    <a:pt x="22920" y="1"/>
                    <a:pt x="22800"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7"/>
            <p:cNvSpPr/>
            <p:nvPr/>
          </p:nvSpPr>
          <p:spPr>
            <a:xfrm rot="-1115772">
              <a:off x="592669" y="3881866"/>
              <a:ext cx="1250489" cy="629132"/>
            </a:xfrm>
            <a:custGeom>
              <a:rect b="b" l="l" r="r" t="t"/>
              <a:pathLst>
                <a:path extrusionOk="0" h="25165" w="50019">
                  <a:moveTo>
                    <a:pt x="500" y="477"/>
                  </a:moveTo>
                  <a:lnTo>
                    <a:pt x="4037" y="560"/>
                  </a:lnTo>
                  <a:lnTo>
                    <a:pt x="4025" y="2477"/>
                  </a:lnTo>
                  <a:cubicBezTo>
                    <a:pt x="4025" y="2572"/>
                    <a:pt x="4084" y="2655"/>
                    <a:pt x="4168" y="2691"/>
                  </a:cubicBezTo>
                  <a:cubicBezTo>
                    <a:pt x="4191" y="2715"/>
                    <a:pt x="4227" y="2715"/>
                    <a:pt x="4263" y="2715"/>
                  </a:cubicBezTo>
                  <a:cubicBezTo>
                    <a:pt x="4270" y="2716"/>
                    <a:pt x="4276" y="2716"/>
                    <a:pt x="4283" y="2716"/>
                  </a:cubicBezTo>
                  <a:cubicBezTo>
                    <a:pt x="4404" y="2716"/>
                    <a:pt x="4501" y="2613"/>
                    <a:pt x="4501" y="2489"/>
                  </a:cubicBezTo>
                  <a:lnTo>
                    <a:pt x="4513" y="572"/>
                  </a:lnTo>
                  <a:lnTo>
                    <a:pt x="7442" y="631"/>
                  </a:lnTo>
                  <a:lnTo>
                    <a:pt x="7442" y="2560"/>
                  </a:lnTo>
                  <a:cubicBezTo>
                    <a:pt x="7442" y="2655"/>
                    <a:pt x="7489" y="2739"/>
                    <a:pt x="7573" y="2786"/>
                  </a:cubicBezTo>
                  <a:cubicBezTo>
                    <a:pt x="7608" y="2798"/>
                    <a:pt x="7644" y="2810"/>
                    <a:pt x="7680" y="2810"/>
                  </a:cubicBezTo>
                  <a:cubicBezTo>
                    <a:pt x="7799" y="2810"/>
                    <a:pt x="7906" y="2703"/>
                    <a:pt x="7918" y="2584"/>
                  </a:cubicBezTo>
                  <a:lnTo>
                    <a:pt x="7918" y="643"/>
                  </a:lnTo>
                  <a:lnTo>
                    <a:pt x="10883" y="703"/>
                  </a:lnTo>
                  <a:lnTo>
                    <a:pt x="10871" y="2513"/>
                  </a:lnTo>
                  <a:cubicBezTo>
                    <a:pt x="10871" y="2608"/>
                    <a:pt x="10930" y="2691"/>
                    <a:pt x="11014" y="2739"/>
                  </a:cubicBezTo>
                  <a:cubicBezTo>
                    <a:pt x="11031" y="2747"/>
                    <a:pt x="11053" y="2756"/>
                    <a:pt x="11078" y="2756"/>
                  </a:cubicBezTo>
                  <a:cubicBezTo>
                    <a:pt x="11088" y="2756"/>
                    <a:pt x="11098" y="2754"/>
                    <a:pt x="11109" y="2751"/>
                  </a:cubicBezTo>
                  <a:cubicBezTo>
                    <a:pt x="11116" y="2751"/>
                    <a:pt x="11122" y="2752"/>
                    <a:pt x="11129" y="2752"/>
                  </a:cubicBezTo>
                  <a:cubicBezTo>
                    <a:pt x="11251" y="2752"/>
                    <a:pt x="11347" y="2649"/>
                    <a:pt x="11347" y="2524"/>
                  </a:cubicBezTo>
                  <a:lnTo>
                    <a:pt x="11359" y="715"/>
                  </a:lnTo>
                  <a:lnTo>
                    <a:pt x="14288" y="786"/>
                  </a:lnTo>
                  <a:lnTo>
                    <a:pt x="14276" y="2608"/>
                  </a:lnTo>
                  <a:cubicBezTo>
                    <a:pt x="14276" y="2703"/>
                    <a:pt x="14336" y="2786"/>
                    <a:pt x="14419" y="2822"/>
                  </a:cubicBezTo>
                  <a:cubicBezTo>
                    <a:pt x="14443" y="2834"/>
                    <a:pt x="14478" y="2846"/>
                    <a:pt x="14514" y="2846"/>
                  </a:cubicBezTo>
                  <a:cubicBezTo>
                    <a:pt x="14645" y="2846"/>
                    <a:pt x="14752" y="2739"/>
                    <a:pt x="14752" y="2620"/>
                  </a:cubicBezTo>
                  <a:lnTo>
                    <a:pt x="14764" y="798"/>
                  </a:lnTo>
                  <a:lnTo>
                    <a:pt x="17014" y="846"/>
                  </a:lnTo>
                  <a:lnTo>
                    <a:pt x="17003" y="2977"/>
                  </a:lnTo>
                  <a:cubicBezTo>
                    <a:pt x="17003" y="3060"/>
                    <a:pt x="17062" y="3144"/>
                    <a:pt x="17133" y="3191"/>
                  </a:cubicBezTo>
                  <a:cubicBezTo>
                    <a:pt x="17169" y="3203"/>
                    <a:pt x="17205" y="3203"/>
                    <a:pt x="17241" y="3215"/>
                  </a:cubicBezTo>
                  <a:cubicBezTo>
                    <a:pt x="17372" y="3215"/>
                    <a:pt x="17479" y="3108"/>
                    <a:pt x="17479" y="2977"/>
                  </a:cubicBezTo>
                  <a:lnTo>
                    <a:pt x="17491" y="858"/>
                  </a:lnTo>
                  <a:lnTo>
                    <a:pt x="20420" y="917"/>
                  </a:lnTo>
                  <a:lnTo>
                    <a:pt x="20408" y="3060"/>
                  </a:lnTo>
                  <a:cubicBezTo>
                    <a:pt x="20408" y="3155"/>
                    <a:pt x="20467" y="3239"/>
                    <a:pt x="20551" y="3275"/>
                  </a:cubicBezTo>
                  <a:cubicBezTo>
                    <a:pt x="20574" y="3286"/>
                    <a:pt x="20610" y="3298"/>
                    <a:pt x="20646" y="3298"/>
                  </a:cubicBezTo>
                  <a:cubicBezTo>
                    <a:pt x="20777" y="3298"/>
                    <a:pt x="20884" y="3203"/>
                    <a:pt x="20884" y="3072"/>
                  </a:cubicBezTo>
                  <a:lnTo>
                    <a:pt x="20896" y="929"/>
                  </a:lnTo>
                  <a:lnTo>
                    <a:pt x="23872" y="989"/>
                  </a:lnTo>
                  <a:cubicBezTo>
                    <a:pt x="23861" y="1024"/>
                    <a:pt x="23849" y="1060"/>
                    <a:pt x="23849" y="1096"/>
                  </a:cubicBezTo>
                  <a:lnTo>
                    <a:pt x="23849" y="3013"/>
                  </a:lnTo>
                  <a:cubicBezTo>
                    <a:pt x="23849" y="3108"/>
                    <a:pt x="23896" y="3191"/>
                    <a:pt x="23980" y="3227"/>
                  </a:cubicBezTo>
                  <a:cubicBezTo>
                    <a:pt x="24015" y="3239"/>
                    <a:pt x="24051" y="3251"/>
                    <a:pt x="24087" y="3251"/>
                  </a:cubicBezTo>
                  <a:cubicBezTo>
                    <a:pt x="24218" y="3251"/>
                    <a:pt x="24325" y="3155"/>
                    <a:pt x="24325" y="3024"/>
                  </a:cubicBezTo>
                  <a:lnTo>
                    <a:pt x="24325" y="1108"/>
                  </a:lnTo>
                  <a:cubicBezTo>
                    <a:pt x="24325" y="1072"/>
                    <a:pt x="24325" y="1036"/>
                    <a:pt x="24301" y="1000"/>
                  </a:cubicBezTo>
                  <a:lnTo>
                    <a:pt x="24301" y="1000"/>
                  </a:lnTo>
                  <a:lnTo>
                    <a:pt x="27337" y="1072"/>
                  </a:lnTo>
                  <a:cubicBezTo>
                    <a:pt x="27290" y="1108"/>
                    <a:pt x="27266" y="1167"/>
                    <a:pt x="27254" y="1239"/>
                  </a:cubicBezTo>
                  <a:lnTo>
                    <a:pt x="27254" y="3096"/>
                  </a:lnTo>
                  <a:cubicBezTo>
                    <a:pt x="27254" y="3191"/>
                    <a:pt x="27313" y="3275"/>
                    <a:pt x="27397" y="3310"/>
                  </a:cubicBezTo>
                  <a:cubicBezTo>
                    <a:pt x="27420" y="3322"/>
                    <a:pt x="27456" y="3334"/>
                    <a:pt x="27492" y="3334"/>
                  </a:cubicBezTo>
                  <a:cubicBezTo>
                    <a:pt x="27623" y="3334"/>
                    <a:pt x="27730" y="3239"/>
                    <a:pt x="27730" y="3108"/>
                  </a:cubicBezTo>
                  <a:lnTo>
                    <a:pt x="27742" y="1250"/>
                  </a:lnTo>
                  <a:cubicBezTo>
                    <a:pt x="27730" y="1179"/>
                    <a:pt x="27706" y="1119"/>
                    <a:pt x="27659" y="1084"/>
                  </a:cubicBezTo>
                  <a:lnTo>
                    <a:pt x="27659" y="1084"/>
                  </a:lnTo>
                  <a:lnTo>
                    <a:pt x="30754" y="1143"/>
                  </a:lnTo>
                  <a:lnTo>
                    <a:pt x="30742" y="2905"/>
                  </a:lnTo>
                  <a:cubicBezTo>
                    <a:pt x="30742" y="3001"/>
                    <a:pt x="30802" y="3084"/>
                    <a:pt x="30885" y="3120"/>
                  </a:cubicBezTo>
                  <a:cubicBezTo>
                    <a:pt x="30909" y="3132"/>
                    <a:pt x="30945" y="3144"/>
                    <a:pt x="30980" y="3144"/>
                  </a:cubicBezTo>
                  <a:cubicBezTo>
                    <a:pt x="31111" y="3144"/>
                    <a:pt x="31219" y="3036"/>
                    <a:pt x="31219" y="2917"/>
                  </a:cubicBezTo>
                  <a:lnTo>
                    <a:pt x="31230" y="1155"/>
                  </a:lnTo>
                  <a:lnTo>
                    <a:pt x="34159" y="1227"/>
                  </a:lnTo>
                  <a:lnTo>
                    <a:pt x="34148" y="2989"/>
                  </a:lnTo>
                  <a:cubicBezTo>
                    <a:pt x="34148" y="3084"/>
                    <a:pt x="34207" y="3167"/>
                    <a:pt x="34290" y="3203"/>
                  </a:cubicBezTo>
                  <a:cubicBezTo>
                    <a:pt x="34314" y="3215"/>
                    <a:pt x="34350" y="3227"/>
                    <a:pt x="34386" y="3227"/>
                  </a:cubicBezTo>
                  <a:cubicBezTo>
                    <a:pt x="34517" y="3227"/>
                    <a:pt x="34624" y="3132"/>
                    <a:pt x="34624" y="3001"/>
                  </a:cubicBezTo>
                  <a:lnTo>
                    <a:pt x="34636" y="1239"/>
                  </a:lnTo>
                  <a:lnTo>
                    <a:pt x="48792" y="1548"/>
                  </a:lnTo>
                  <a:lnTo>
                    <a:pt x="2501" y="24551"/>
                  </a:lnTo>
                  <a:lnTo>
                    <a:pt x="2501" y="24563"/>
                  </a:lnTo>
                  <a:lnTo>
                    <a:pt x="500" y="477"/>
                  </a:lnTo>
                  <a:close/>
                  <a:moveTo>
                    <a:pt x="250" y="0"/>
                  </a:moveTo>
                  <a:cubicBezTo>
                    <a:pt x="179" y="0"/>
                    <a:pt x="119" y="24"/>
                    <a:pt x="72" y="84"/>
                  </a:cubicBezTo>
                  <a:cubicBezTo>
                    <a:pt x="24" y="119"/>
                    <a:pt x="0" y="191"/>
                    <a:pt x="12" y="250"/>
                  </a:cubicBezTo>
                  <a:lnTo>
                    <a:pt x="2060" y="24944"/>
                  </a:lnTo>
                  <a:cubicBezTo>
                    <a:pt x="2060" y="25027"/>
                    <a:pt x="2108" y="25099"/>
                    <a:pt x="2179" y="25134"/>
                  </a:cubicBezTo>
                  <a:lnTo>
                    <a:pt x="2191" y="25146"/>
                  </a:lnTo>
                  <a:cubicBezTo>
                    <a:pt x="2227" y="25158"/>
                    <a:pt x="2266" y="25164"/>
                    <a:pt x="2303" y="25164"/>
                  </a:cubicBezTo>
                  <a:cubicBezTo>
                    <a:pt x="2340" y="25164"/>
                    <a:pt x="2376" y="25158"/>
                    <a:pt x="2405" y="25146"/>
                  </a:cubicBezTo>
                  <a:lnTo>
                    <a:pt x="49864" y="1560"/>
                  </a:lnTo>
                  <a:cubicBezTo>
                    <a:pt x="49959" y="1512"/>
                    <a:pt x="50019" y="1405"/>
                    <a:pt x="49983" y="1298"/>
                  </a:cubicBezTo>
                  <a:cubicBezTo>
                    <a:pt x="49959" y="1191"/>
                    <a:pt x="49864" y="1119"/>
                    <a:pt x="49757" y="1119"/>
                  </a:cubicBezTo>
                  <a:lnTo>
                    <a:pt x="2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 name="Google Shape;1177;p47"/>
          <p:cNvGrpSpPr/>
          <p:nvPr/>
        </p:nvGrpSpPr>
        <p:grpSpPr>
          <a:xfrm>
            <a:off x="7482598" y="539605"/>
            <a:ext cx="1137750" cy="1074669"/>
            <a:chOff x="7482598" y="539605"/>
            <a:chExt cx="1137750" cy="1074669"/>
          </a:xfrm>
        </p:grpSpPr>
        <p:sp>
          <p:nvSpPr>
            <p:cNvPr id="1178" name="Google Shape;1178;p47"/>
            <p:cNvSpPr/>
            <p:nvPr/>
          </p:nvSpPr>
          <p:spPr>
            <a:xfrm>
              <a:off x="8371954" y="1365508"/>
              <a:ext cx="248393" cy="248767"/>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7"/>
            <p:cNvSpPr/>
            <p:nvPr/>
          </p:nvSpPr>
          <p:spPr>
            <a:xfrm>
              <a:off x="8119265" y="646904"/>
              <a:ext cx="150142" cy="134269"/>
            </a:xfrm>
            <a:custGeom>
              <a:rect b="b" l="l" r="r" t="t"/>
              <a:pathLst>
                <a:path extrusionOk="0" h="3959" w="4427">
                  <a:moveTo>
                    <a:pt x="2115" y="1"/>
                  </a:moveTo>
                  <a:cubicBezTo>
                    <a:pt x="1454" y="1"/>
                    <a:pt x="786" y="319"/>
                    <a:pt x="414" y="868"/>
                  </a:cubicBezTo>
                  <a:cubicBezTo>
                    <a:pt x="65" y="1391"/>
                    <a:pt x="0" y="2070"/>
                    <a:pt x="198" y="2659"/>
                  </a:cubicBezTo>
                  <a:lnTo>
                    <a:pt x="198" y="2659"/>
                  </a:lnTo>
                  <a:lnTo>
                    <a:pt x="57" y="2416"/>
                  </a:lnTo>
                  <a:lnTo>
                    <a:pt x="57" y="2416"/>
                  </a:lnTo>
                  <a:cubicBezTo>
                    <a:pt x="132" y="2760"/>
                    <a:pt x="313" y="3061"/>
                    <a:pt x="558" y="3303"/>
                  </a:cubicBezTo>
                  <a:lnTo>
                    <a:pt x="558" y="3303"/>
                  </a:lnTo>
                  <a:cubicBezTo>
                    <a:pt x="573" y="3321"/>
                    <a:pt x="589" y="3339"/>
                    <a:pt x="604" y="3356"/>
                  </a:cubicBezTo>
                  <a:lnTo>
                    <a:pt x="594" y="3338"/>
                  </a:lnTo>
                  <a:lnTo>
                    <a:pt x="594" y="3338"/>
                  </a:lnTo>
                  <a:cubicBezTo>
                    <a:pt x="1009" y="3730"/>
                    <a:pt x="1596" y="3959"/>
                    <a:pt x="2169" y="3959"/>
                  </a:cubicBezTo>
                  <a:cubicBezTo>
                    <a:pt x="2598" y="3959"/>
                    <a:pt x="3018" y="3831"/>
                    <a:pt x="3355" y="3547"/>
                  </a:cubicBezTo>
                  <a:cubicBezTo>
                    <a:pt x="4426" y="2654"/>
                    <a:pt x="4093" y="618"/>
                    <a:pt x="2783" y="118"/>
                  </a:cubicBezTo>
                  <a:cubicBezTo>
                    <a:pt x="2570" y="39"/>
                    <a:pt x="2342" y="1"/>
                    <a:pt x="2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7"/>
            <p:cNvSpPr/>
            <p:nvPr/>
          </p:nvSpPr>
          <p:spPr>
            <a:xfrm>
              <a:off x="8028249" y="1365492"/>
              <a:ext cx="158722" cy="166997"/>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7"/>
            <p:cNvSpPr/>
            <p:nvPr/>
          </p:nvSpPr>
          <p:spPr>
            <a:xfrm>
              <a:off x="7482598" y="1065499"/>
              <a:ext cx="202337" cy="213088"/>
            </a:xfrm>
            <a:custGeom>
              <a:rect b="b" l="l" r="r" t="t"/>
              <a:pathLst>
                <a:path extrusionOk="0" h="6283" w="5966">
                  <a:moveTo>
                    <a:pt x="3277" y="0"/>
                  </a:moveTo>
                  <a:cubicBezTo>
                    <a:pt x="2327" y="0"/>
                    <a:pt x="1348" y="469"/>
                    <a:pt x="858" y="1293"/>
                  </a:cubicBezTo>
                  <a:cubicBezTo>
                    <a:pt x="24" y="2674"/>
                    <a:pt x="0" y="3960"/>
                    <a:pt x="929" y="5020"/>
                  </a:cubicBezTo>
                  <a:lnTo>
                    <a:pt x="941" y="5020"/>
                  </a:lnTo>
                  <a:cubicBezTo>
                    <a:pt x="1560" y="5841"/>
                    <a:pt x="2025" y="5984"/>
                    <a:pt x="2513" y="6127"/>
                  </a:cubicBezTo>
                  <a:cubicBezTo>
                    <a:pt x="2858" y="6223"/>
                    <a:pt x="3249" y="6282"/>
                    <a:pt x="3636" y="6282"/>
                  </a:cubicBezTo>
                  <a:cubicBezTo>
                    <a:pt x="4354" y="6282"/>
                    <a:pt x="5058" y="6077"/>
                    <a:pt x="5430" y="5520"/>
                  </a:cubicBezTo>
                  <a:cubicBezTo>
                    <a:pt x="5692" y="5139"/>
                    <a:pt x="5775" y="4663"/>
                    <a:pt x="5823" y="4198"/>
                  </a:cubicBezTo>
                  <a:cubicBezTo>
                    <a:pt x="5965" y="2960"/>
                    <a:pt x="5894" y="1555"/>
                    <a:pt x="5001" y="674"/>
                  </a:cubicBezTo>
                  <a:cubicBezTo>
                    <a:pt x="4545" y="214"/>
                    <a:pt x="3918" y="0"/>
                    <a:pt x="32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7"/>
            <p:cNvSpPr/>
            <p:nvPr/>
          </p:nvSpPr>
          <p:spPr>
            <a:xfrm>
              <a:off x="7946009" y="995635"/>
              <a:ext cx="120737" cy="131421"/>
            </a:xfrm>
            <a:custGeom>
              <a:rect b="b" l="l" r="r" t="t"/>
              <a:pathLst>
                <a:path extrusionOk="0" h="3875" w="3560">
                  <a:moveTo>
                    <a:pt x="1484" y="0"/>
                  </a:moveTo>
                  <a:cubicBezTo>
                    <a:pt x="1442" y="0"/>
                    <a:pt x="1399" y="2"/>
                    <a:pt x="1357" y="5"/>
                  </a:cubicBezTo>
                  <a:cubicBezTo>
                    <a:pt x="1119" y="17"/>
                    <a:pt x="881" y="88"/>
                    <a:pt x="690" y="231"/>
                  </a:cubicBezTo>
                  <a:cubicBezTo>
                    <a:pt x="369" y="481"/>
                    <a:pt x="262" y="909"/>
                    <a:pt x="178" y="1302"/>
                  </a:cubicBezTo>
                  <a:cubicBezTo>
                    <a:pt x="70" y="1856"/>
                    <a:pt x="1" y="2488"/>
                    <a:pt x="287" y="2965"/>
                  </a:cubicBezTo>
                  <a:lnTo>
                    <a:pt x="287" y="2965"/>
                  </a:lnTo>
                  <a:cubicBezTo>
                    <a:pt x="506" y="3495"/>
                    <a:pt x="1086" y="3874"/>
                    <a:pt x="1667" y="3874"/>
                  </a:cubicBezTo>
                  <a:cubicBezTo>
                    <a:pt x="1675" y="3874"/>
                    <a:pt x="1684" y="3874"/>
                    <a:pt x="1693" y="3874"/>
                  </a:cubicBezTo>
                  <a:cubicBezTo>
                    <a:pt x="2361" y="3874"/>
                    <a:pt x="2980" y="3426"/>
                    <a:pt x="3262" y="2826"/>
                  </a:cubicBezTo>
                  <a:cubicBezTo>
                    <a:pt x="3560" y="2207"/>
                    <a:pt x="3500" y="1433"/>
                    <a:pt x="3119" y="874"/>
                  </a:cubicBezTo>
                  <a:cubicBezTo>
                    <a:pt x="2762" y="337"/>
                    <a:pt x="2131" y="0"/>
                    <a:pt x="14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7"/>
            <p:cNvSpPr/>
            <p:nvPr/>
          </p:nvSpPr>
          <p:spPr>
            <a:xfrm>
              <a:off x="7616027" y="781186"/>
              <a:ext cx="117244" cy="131421"/>
            </a:xfrm>
            <a:custGeom>
              <a:rect b="b" l="l" r="r" t="t"/>
              <a:pathLst>
                <a:path extrusionOk="0" h="3875" w="3457">
                  <a:moveTo>
                    <a:pt x="1448" y="1"/>
                  </a:moveTo>
                  <a:cubicBezTo>
                    <a:pt x="1407" y="1"/>
                    <a:pt x="1366" y="2"/>
                    <a:pt x="1325" y="5"/>
                  </a:cubicBezTo>
                  <a:cubicBezTo>
                    <a:pt x="1099" y="29"/>
                    <a:pt x="861" y="89"/>
                    <a:pt x="670" y="243"/>
                  </a:cubicBezTo>
                  <a:cubicBezTo>
                    <a:pt x="361" y="481"/>
                    <a:pt x="254" y="910"/>
                    <a:pt x="182" y="1303"/>
                  </a:cubicBezTo>
                  <a:cubicBezTo>
                    <a:pt x="71" y="1873"/>
                    <a:pt x="1" y="2527"/>
                    <a:pt x="308" y="3009"/>
                  </a:cubicBezTo>
                  <a:lnTo>
                    <a:pt x="308" y="3009"/>
                  </a:lnTo>
                  <a:cubicBezTo>
                    <a:pt x="534" y="3516"/>
                    <a:pt x="1079" y="3875"/>
                    <a:pt x="1623" y="3875"/>
                  </a:cubicBezTo>
                  <a:cubicBezTo>
                    <a:pt x="2278" y="3875"/>
                    <a:pt x="2897" y="3434"/>
                    <a:pt x="3183" y="2815"/>
                  </a:cubicBezTo>
                  <a:cubicBezTo>
                    <a:pt x="3457" y="2208"/>
                    <a:pt x="3409" y="1434"/>
                    <a:pt x="3040" y="862"/>
                  </a:cubicBezTo>
                  <a:cubicBezTo>
                    <a:pt x="2693" y="337"/>
                    <a:pt x="2074" y="1"/>
                    <a:pt x="14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7"/>
            <p:cNvSpPr/>
            <p:nvPr/>
          </p:nvSpPr>
          <p:spPr>
            <a:xfrm>
              <a:off x="8399442" y="1024897"/>
              <a:ext cx="117515" cy="131421"/>
            </a:xfrm>
            <a:custGeom>
              <a:rect b="b" l="l" r="r" t="t"/>
              <a:pathLst>
                <a:path extrusionOk="0" h="3875" w="3465">
                  <a:moveTo>
                    <a:pt x="1458" y="1"/>
                  </a:moveTo>
                  <a:cubicBezTo>
                    <a:pt x="1416" y="1"/>
                    <a:pt x="1375" y="2"/>
                    <a:pt x="1334" y="5"/>
                  </a:cubicBezTo>
                  <a:cubicBezTo>
                    <a:pt x="1095" y="17"/>
                    <a:pt x="857" y="89"/>
                    <a:pt x="667" y="231"/>
                  </a:cubicBezTo>
                  <a:cubicBezTo>
                    <a:pt x="357" y="481"/>
                    <a:pt x="250" y="898"/>
                    <a:pt x="179" y="1291"/>
                  </a:cubicBezTo>
                  <a:cubicBezTo>
                    <a:pt x="69" y="1860"/>
                    <a:pt x="0" y="2499"/>
                    <a:pt x="294" y="2978"/>
                  </a:cubicBezTo>
                  <a:lnTo>
                    <a:pt x="294" y="2978"/>
                  </a:lnTo>
                  <a:cubicBezTo>
                    <a:pt x="514" y="3502"/>
                    <a:pt x="1068" y="3864"/>
                    <a:pt x="1631" y="3875"/>
                  </a:cubicBezTo>
                  <a:cubicBezTo>
                    <a:pt x="2286" y="3875"/>
                    <a:pt x="2905" y="3422"/>
                    <a:pt x="3179" y="2815"/>
                  </a:cubicBezTo>
                  <a:cubicBezTo>
                    <a:pt x="3465" y="2196"/>
                    <a:pt x="3405" y="1434"/>
                    <a:pt x="3036" y="862"/>
                  </a:cubicBezTo>
                  <a:cubicBezTo>
                    <a:pt x="2690" y="327"/>
                    <a:pt x="2073" y="1"/>
                    <a:pt x="14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7"/>
            <p:cNvSpPr/>
            <p:nvPr/>
          </p:nvSpPr>
          <p:spPr>
            <a:xfrm>
              <a:off x="7811912" y="539605"/>
              <a:ext cx="134100" cy="129114"/>
            </a:xfrm>
            <a:custGeom>
              <a:rect b="b" l="l" r="r" t="t"/>
              <a:pathLst>
                <a:path extrusionOk="0" h="3807" w="3954">
                  <a:moveTo>
                    <a:pt x="1977" y="0"/>
                  </a:moveTo>
                  <a:cubicBezTo>
                    <a:pt x="1561" y="0"/>
                    <a:pt x="1132" y="143"/>
                    <a:pt x="846" y="441"/>
                  </a:cubicBezTo>
                  <a:cubicBezTo>
                    <a:pt x="572" y="738"/>
                    <a:pt x="275" y="1072"/>
                    <a:pt x="156" y="1465"/>
                  </a:cubicBezTo>
                  <a:cubicBezTo>
                    <a:pt x="84" y="1727"/>
                    <a:pt x="1" y="2346"/>
                    <a:pt x="263" y="2822"/>
                  </a:cubicBezTo>
                  <a:cubicBezTo>
                    <a:pt x="598" y="3427"/>
                    <a:pt x="1297" y="3807"/>
                    <a:pt x="1985" y="3807"/>
                  </a:cubicBezTo>
                  <a:cubicBezTo>
                    <a:pt x="2176" y="3807"/>
                    <a:pt x="2367" y="3777"/>
                    <a:pt x="2549" y="3715"/>
                  </a:cubicBezTo>
                  <a:cubicBezTo>
                    <a:pt x="3394" y="3429"/>
                    <a:pt x="3954" y="2489"/>
                    <a:pt x="3823" y="1619"/>
                  </a:cubicBezTo>
                  <a:cubicBezTo>
                    <a:pt x="3680" y="738"/>
                    <a:pt x="2858" y="24"/>
                    <a:pt x="19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7"/>
            <p:cNvSpPr/>
            <p:nvPr/>
          </p:nvSpPr>
          <p:spPr>
            <a:xfrm>
              <a:off x="7776230" y="1486113"/>
              <a:ext cx="67050" cy="96454"/>
            </a:xfrm>
            <a:custGeom>
              <a:rect b="b" l="l" r="r" t="t"/>
              <a:pathLst>
                <a:path extrusionOk="0" h="2844" w="1977">
                  <a:moveTo>
                    <a:pt x="835" y="0"/>
                  </a:moveTo>
                  <a:cubicBezTo>
                    <a:pt x="681" y="0"/>
                    <a:pt x="532" y="44"/>
                    <a:pt x="405" y="141"/>
                  </a:cubicBezTo>
                  <a:cubicBezTo>
                    <a:pt x="48" y="403"/>
                    <a:pt x="0" y="903"/>
                    <a:pt x="0" y="1331"/>
                  </a:cubicBezTo>
                  <a:cubicBezTo>
                    <a:pt x="0" y="1498"/>
                    <a:pt x="0" y="1450"/>
                    <a:pt x="36" y="1581"/>
                  </a:cubicBezTo>
                  <a:cubicBezTo>
                    <a:pt x="131" y="1998"/>
                    <a:pt x="286" y="2415"/>
                    <a:pt x="620" y="2665"/>
                  </a:cubicBezTo>
                  <a:cubicBezTo>
                    <a:pt x="774" y="2781"/>
                    <a:pt x="975" y="2843"/>
                    <a:pt x="1171" y="2843"/>
                  </a:cubicBezTo>
                  <a:cubicBezTo>
                    <a:pt x="1397" y="2843"/>
                    <a:pt x="1617" y="2760"/>
                    <a:pt x="1751" y="2581"/>
                  </a:cubicBezTo>
                  <a:cubicBezTo>
                    <a:pt x="1870" y="2415"/>
                    <a:pt x="1905" y="2200"/>
                    <a:pt x="1929" y="1998"/>
                  </a:cubicBezTo>
                  <a:cubicBezTo>
                    <a:pt x="1977" y="1486"/>
                    <a:pt x="1977" y="938"/>
                    <a:pt x="1715" y="510"/>
                  </a:cubicBezTo>
                  <a:cubicBezTo>
                    <a:pt x="1527" y="207"/>
                    <a:pt x="1171" y="0"/>
                    <a:pt x="8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 name="Google Shape;1187;p47"/>
          <p:cNvSpPr/>
          <p:nvPr/>
        </p:nvSpPr>
        <p:spPr>
          <a:xfrm flipH="1">
            <a:off x="7727523" y="2859125"/>
            <a:ext cx="892825" cy="1406775"/>
          </a:xfrm>
          <a:custGeom>
            <a:rect b="b" l="l" r="r" t="t"/>
            <a:pathLst>
              <a:path extrusionOk="0" h="56271" w="35713">
                <a:moveTo>
                  <a:pt x="8481" y="0"/>
                </a:moveTo>
                <a:cubicBezTo>
                  <a:pt x="4340" y="2302"/>
                  <a:pt x="-526" y="8910"/>
                  <a:pt x="2229" y="12765"/>
                </a:cubicBezTo>
                <a:cubicBezTo>
                  <a:pt x="6944" y="19362"/>
                  <a:pt x="23630" y="24625"/>
                  <a:pt x="26196" y="16933"/>
                </a:cubicBezTo>
                <a:cubicBezTo>
                  <a:pt x="28264" y="10735"/>
                  <a:pt x="12664" y="12798"/>
                  <a:pt x="6658" y="15370"/>
                </a:cubicBezTo>
                <a:cubicBezTo>
                  <a:pt x="2892" y="16982"/>
                  <a:pt x="-433" y="21736"/>
                  <a:pt x="145" y="25791"/>
                </a:cubicBezTo>
                <a:cubicBezTo>
                  <a:pt x="1209" y="33250"/>
                  <a:pt x="12989" y="36623"/>
                  <a:pt x="20465" y="35690"/>
                </a:cubicBezTo>
                <a:cubicBezTo>
                  <a:pt x="22742" y="35406"/>
                  <a:pt x="27926" y="34066"/>
                  <a:pt x="26457" y="32304"/>
                </a:cubicBezTo>
                <a:cubicBezTo>
                  <a:pt x="21981" y="26935"/>
                  <a:pt x="6930" y="34734"/>
                  <a:pt x="7700" y="41682"/>
                </a:cubicBezTo>
                <a:cubicBezTo>
                  <a:pt x="8670" y="50433"/>
                  <a:pt x="25681" y="52986"/>
                  <a:pt x="33230" y="48455"/>
                </a:cubicBezTo>
                <a:cubicBezTo>
                  <a:pt x="34288" y="47820"/>
                  <a:pt x="36127" y="46694"/>
                  <a:pt x="35575" y="45590"/>
                </a:cubicBezTo>
                <a:cubicBezTo>
                  <a:pt x="33267" y="40973"/>
                  <a:pt x="22772" y="44359"/>
                  <a:pt x="20465" y="48976"/>
                </a:cubicBezTo>
                <a:cubicBezTo>
                  <a:pt x="19193" y="51521"/>
                  <a:pt x="22527" y="54693"/>
                  <a:pt x="24894" y="56271"/>
                </a:cubicBezTo>
              </a:path>
            </a:pathLst>
          </a:custGeom>
          <a:noFill/>
          <a:ln cap="flat" cmpd="sng" w="19050">
            <a:solidFill>
              <a:schemeClr val="lt2"/>
            </a:solidFill>
            <a:prstDash val="solid"/>
            <a:round/>
            <a:headEnd len="med" w="med" type="none"/>
            <a:tailEnd len="med" w="med" type="none"/>
          </a:ln>
        </p:spPr>
      </p:sp>
      <p:grpSp>
        <p:nvGrpSpPr>
          <p:cNvPr id="1188" name="Google Shape;1188;p47"/>
          <p:cNvGrpSpPr/>
          <p:nvPr/>
        </p:nvGrpSpPr>
        <p:grpSpPr>
          <a:xfrm>
            <a:off x="910092" y="2061441"/>
            <a:ext cx="601796" cy="1143289"/>
            <a:chOff x="926115" y="2091924"/>
            <a:chExt cx="569667" cy="1082251"/>
          </a:xfrm>
        </p:grpSpPr>
        <p:sp>
          <p:nvSpPr>
            <p:cNvPr id="1189" name="Google Shape;1189;p47"/>
            <p:cNvSpPr/>
            <p:nvPr/>
          </p:nvSpPr>
          <p:spPr>
            <a:xfrm rot="877107">
              <a:off x="1054377" y="3001831"/>
              <a:ext cx="83063" cy="128807"/>
            </a:xfrm>
            <a:custGeom>
              <a:rect b="b" l="l" r="r" t="t"/>
              <a:pathLst>
                <a:path extrusionOk="0" h="3990" w="2573">
                  <a:moveTo>
                    <a:pt x="1" y="1"/>
                  </a:moveTo>
                  <a:lnTo>
                    <a:pt x="1" y="2358"/>
                  </a:lnTo>
                  <a:lnTo>
                    <a:pt x="1263" y="3156"/>
                  </a:lnTo>
                  <a:lnTo>
                    <a:pt x="2572" y="3989"/>
                  </a:lnTo>
                  <a:lnTo>
                    <a:pt x="2572" y="1"/>
                  </a:lnTo>
                  <a:close/>
                </a:path>
              </a:pathLst>
            </a:custGeom>
            <a:solidFill>
              <a:srgbClr val="FBE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7"/>
            <p:cNvSpPr/>
            <p:nvPr/>
          </p:nvSpPr>
          <p:spPr>
            <a:xfrm rot="877107">
              <a:off x="1013374" y="2809897"/>
              <a:ext cx="116508" cy="170323"/>
            </a:xfrm>
            <a:custGeom>
              <a:rect b="b" l="l" r="r" t="t"/>
              <a:pathLst>
                <a:path extrusionOk="0" h="5276" w="3609">
                  <a:moveTo>
                    <a:pt x="1" y="1"/>
                  </a:moveTo>
                  <a:lnTo>
                    <a:pt x="1" y="1251"/>
                  </a:lnTo>
                  <a:cubicBezTo>
                    <a:pt x="1" y="1668"/>
                    <a:pt x="179" y="2084"/>
                    <a:pt x="525" y="2418"/>
                  </a:cubicBezTo>
                  <a:cubicBezTo>
                    <a:pt x="965" y="2858"/>
                    <a:pt x="1275" y="3632"/>
                    <a:pt x="1453" y="4727"/>
                  </a:cubicBezTo>
                  <a:cubicBezTo>
                    <a:pt x="1501" y="5037"/>
                    <a:pt x="1775" y="5275"/>
                    <a:pt x="2084" y="5275"/>
                  </a:cubicBezTo>
                  <a:lnTo>
                    <a:pt x="3608" y="5275"/>
                  </a:lnTo>
                  <a:cubicBezTo>
                    <a:pt x="3299" y="3525"/>
                    <a:pt x="3096" y="1763"/>
                    <a:pt x="29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7"/>
            <p:cNvSpPr/>
            <p:nvPr/>
          </p:nvSpPr>
          <p:spPr>
            <a:xfrm rot="877107">
              <a:off x="1105709" y="2839293"/>
              <a:ext cx="157248" cy="170323"/>
            </a:xfrm>
            <a:custGeom>
              <a:rect b="b" l="l" r="r" t="t"/>
              <a:pathLst>
                <a:path extrusionOk="0" h="5276" w="4871">
                  <a:moveTo>
                    <a:pt x="0" y="1"/>
                  </a:moveTo>
                  <a:cubicBezTo>
                    <a:pt x="108" y="1763"/>
                    <a:pt x="322" y="3525"/>
                    <a:pt x="631" y="5275"/>
                  </a:cubicBezTo>
                  <a:lnTo>
                    <a:pt x="2786" y="5275"/>
                  </a:lnTo>
                  <a:cubicBezTo>
                    <a:pt x="3108" y="5275"/>
                    <a:pt x="3370" y="5037"/>
                    <a:pt x="3418" y="4727"/>
                  </a:cubicBezTo>
                  <a:cubicBezTo>
                    <a:pt x="3596" y="3632"/>
                    <a:pt x="3906" y="2846"/>
                    <a:pt x="4346" y="2418"/>
                  </a:cubicBezTo>
                  <a:cubicBezTo>
                    <a:pt x="4680" y="2084"/>
                    <a:pt x="4870" y="1668"/>
                    <a:pt x="4870" y="1251"/>
                  </a:cubicBezTo>
                  <a:lnTo>
                    <a:pt x="48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 name="Google Shape;1192;p47"/>
            <p:cNvGrpSpPr/>
            <p:nvPr/>
          </p:nvGrpSpPr>
          <p:grpSpPr>
            <a:xfrm rot="921138">
              <a:off x="1058119" y="2113860"/>
              <a:ext cx="305660" cy="1038379"/>
              <a:chOff x="3473350" y="1518175"/>
              <a:chExt cx="254800" cy="865600"/>
            </a:xfrm>
          </p:grpSpPr>
          <p:sp>
            <p:nvSpPr>
              <p:cNvPr id="1193" name="Google Shape;1193;p47"/>
              <p:cNvSpPr/>
              <p:nvPr/>
            </p:nvSpPr>
            <p:spPr>
              <a:xfrm>
                <a:off x="3481075" y="1525925"/>
                <a:ext cx="239050" cy="596225"/>
              </a:xfrm>
              <a:custGeom>
                <a:rect b="b" l="l" r="r" t="t"/>
                <a:pathLst>
                  <a:path extrusionOk="0" h="23849" w="9562">
                    <a:moveTo>
                      <a:pt x="2299" y="0"/>
                    </a:moveTo>
                    <a:cubicBezTo>
                      <a:pt x="1429" y="0"/>
                      <a:pt x="667" y="488"/>
                      <a:pt x="274" y="1214"/>
                    </a:cubicBezTo>
                    <a:cubicBezTo>
                      <a:pt x="96" y="1536"/>
                      <a:pt x="1" y="1905"/>
                      <a:pt x="1" y="2310"/>
                    </a:cubicBezTo>
                    <a:lnTo>
                      <a:pt x="1" y="23848"/>
                    </a:lnTo>
                    <a:lnTo>
                      <a:pt x="9561" y="23848"/>
                    </a:lnTo>
                    <a:lnTo>
                      <a:pt x="9561" y="2310"/>
                    </a:lnTo>
                    <a:cubicBezTo>
                      <a:pt x="9561" y="1214"/>
                      <a:pt x="8799" y="298"/>
                      <a:pt x="7775" y="60"/>
                    </a:cubicBezTo>
                    <a:cubicBezTo>
                      <a:pt x="7609" y="24"/>
                      <a:pt x="7442" y="0"/>
                      <a:pt x="7252" y="0"/>
                    </a:cubicBezTo>
                    <a:close/>
                  </a:path>
                </a:pathLst>
              </a:custGeom>
              <a:solidFill>
                <a:srgbClr val="FBE462"/>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7"/>
              <p:cNvSpPr/>
              <p:nvPr/>
            </p:nvSpPr>
            <p:spPr>
              <a:xfrm>
                <a:off x="3473350" y="1518175"/>
                <a:ext cx="254800" cy="865600"/>
              </a:xfrm>
              <a:custGeom>
                <a:rect b="b" l="l" r="r" t="t"/>
                <a:pathLst>
                  <a:path extrusionOk="0" h="34624" w="10192">
                    <a:moveTo>
                      <a:pt x="7572" y="310"/>
                    </a:moveTo>
                    <a:cubicBezTo>
                      <a:pt x="7644" y="310"/>
                      <a:pt x="7727" y="310"/>
                      <a:pt x="7799" y="322"/>
                    </a:cubicBezTo>
                    <a:lnTo>
                      <a:pt x="7834" y="322"/>
                    </a:lnTo>
                    <a:cubicBezTo>
                      <a:pt x="7882" y="334"/>
                      <a:pt x="7942" y="346"/>
                      <a:pt x="7989" y="358"/>
                    </a:cubicBezTo>
                    <a:cubicBezTo>
                      <a:pt x="8025" y="358"/>
                      <a:pt x="8061" y="370"/>
                      <a:pt x="8096" y="370"/>
                    </a:cubicBezTo>
                    <a:cubicBezTo>
                      <a:pt x="8156" y="393"/>
                      <a:pt x="8215" y="405"/>
                      <a:pt x="8275" y="429"/>
                    </a:cubicBezTo>
                    <a:cubicBezTo>
                      <a:pt x="8406" y="465"/>
                      <a:pt x="8525" y="512"/>
                      <a:pt x="8632" y="572"/>
                    </a:cubicBezTo>
                    <a:cubicBezTo>
                      <a:pt x="8680" y="596"/>
                      <a:pt x="8727" y="620"/>
                      <a:pt x="8763" y="643"/>
                    </a:cubicBezTo>
                    <a:cubicBezTo>
                      <a:pt x="8787" y="655"/>
                      <a:pt x="8799" y="667"/>
                      <a:pt x="8823" y="679"/>
                    </a:cubicBezTo>
                    <a:cubicBezTo>
                      <a:pt x="8846" y="703"/>
                      <a:pt x="8882" y="727"/>
                      <a:pt x="8918" y="751"/>
                    </a:cubicBezTo>
                    <a:cubicBezTo>
                      <a:pt x="8989" y="798"/>
                      <a:pt x="9061" y="858"/>
                      <a:pt x="9132" y="917"/>
                    </a:cubicBezTo>
                    <a:cubicBezTo>
                      <a:pt x="9168" y="953"/>
                      <a:pt x="9204" y="989"/>
                      <a:pt x="9227" y="1024"/>
                    </a:cubicBezTo>
                    <a:cubicBezTo>
                      <a:pt x="9299" y="1084"/>
                      <a:pt x="9358" y="1155"/>
                      <a:pt x="9406" y="1239"/>
                    </a:cubicBezTo>
                    <a:cubicBezTo>
                      <a:pt x="9466" y="1298"/>
                      <a:pt x="9513" y="1370"/>
                      <a:pt x="9549" y="1441"/>
                    </a:cubicBezTo>
                    <a:cubicBezTo>
                      <a:pt x="9596" y="1524"/>
                      <a:pt x="9644" y="1608"/>
                      <a:pt x="9680" y="1691"/>
                    </a:cubicBezTo>
                    <a:cubicBezTo>
                      <a:pt x="9692" y="1715"/>
                      <a:pt x="9704" y="1751"/>
                      <a:pt x="9716" y="1774"/>
                    </a:cubicBezTo>
                    <a:cubicBezTo>
                      <a:pt x="9727" y="1810"/>
                      <a:pt x="9739" y="1846"/>
                      <a:pt x="9751" y="1882"/>
                    </a:cubicBezTo>
                    <a:cubicBezTo>
                      <a:pt x="9763" y="1917"/>
                      <a:pt x="9775" y="1965"/>
                      <a:pt x="9787" y="2001"/>
                    </a:cubicBezTo>
                    <a:cubicBezTo>
                      <a:pt x="9811" y="2060"/>
                      <a:pt x="9823" y="2120"/>
                      <a:pt x="9835" y="2179"/>
                    </a:cubicBezTo>
                    <a:cubicBezTo>
                      <a:pt x="9847" y="2239"/>
                      <a:pt x="9858" y="2286"/>
                      <a:pt x="9858" y="2346"/>
                    </a:cubicBezTo>
                    <a:cubicBezTo>
                      <a:pt x="9870" y="2441"/>
                      <a:pt x="9882" y="2525"/>
                      <a:pt x="9882" y="2620"/>
                    </a:cubicBezTo>
                    <a:lnTo>
                      <a:pt x="9882" y="24170"/>
                    </a:lnTo>
                    <a:lnTo>
                      <a:pt x="310" y="24170"/>
                    </a:lnTo>
                    <a:lnTo>
                      <a:pt x="310" y="2620"/>
                    </a:lnTo>
                    <a:cubicBezTo>
                      <a:pt x="310" y="2536"/>
                      <a:pt x="310" y="2465"/>
                      <a:pt x="322" y="2382"/>
                    </a:cubicBezTo>
                    <a:cubicBezTo>
                      <a:pt x="322" y="2310"/>
                      <a:pt x="333" y="2227"/>
                      <a:pt x="357" y="2155"/>
                    </a:cubicBezTo>
                    <a:cubicBezTo>
                      <a:pt x="369" y="2096"/>
                      <a:pt x="381" y="2036"/>
                      <a:pt x="405" y="1977"/>
                    </a:cubicBezTo>
                    <a:cubicBezTo>
                      <a:pt x="405" y="1953"/>
                      <a:pt x="417" y="1929"/>
                      <a:pt x="417" y="1905"/>
                    </a:cubicBezTo>
                    <a:cubicBezTo>
                      <a:pt x="441" y="1846"/>
                      <a:pt x="464" y="1786"/>
                      <a:pt x="488" y="1727"/>
                    </a:cubicBezTo>
                    <a:cubicBezTo>
                      <a:pt x="524" y="1655"/>
                      <a:pt x="548" y="1584"/>
                      <a:pt x="583" y="1524"/>
                    </a:cubicBezTo>
                    <a:cubicBezTo>
                      <a:pt x="619" y="1465"/>
                      <a:pt x="643" y="1417"/>
                      <a:pt x="679" y="1370"/>
                    </a:cubicBezTo>
                    <a:cubicBezTo>
                      <a:pt x="691" y="1346"/>
                      <a:pt x="714" y="1322"/>
                      <a:pt x="726" y="1298"/>
                    </a:cubicBezTo>
                    <a:cubicBezTo>
                      <a:pt x="762" y="1251"/>
                      <a:pt x="798" y="1191"/>
                      <a:pt x="833" y="1155"/>
                    </a:cubicBezTo>
                    <a:cubicBezTo>
                      <a:pt x="881" y="1108"/>
                      <a:pt x="917" y="1060"/>
                      <a:pt x="953" y="1024"/>
                    </a:cubicBezTo>
                    <a:cubicBezTo>
                      <a:pt x="988" y="989"/>
                      <a:pt x="1012" y="965"/>
                      <a:pt x="1036" y="941"/>
                    </a:cubicBezTo>
                    <a:cubicBezTo>
                      <a:pt x="1072" y="905"/>
                      <a:pt x="1107" y="870"/>
                      <a:pt x="1155" y="846"/>
                    </a:cubicBezTo>
                    <a:cubicBezTo>
                      <a:pt x="1203" y="798"/>
                      <a:pt x="1250" y="762"/>
                      <a:pt x="1298" y="727"/>
                    </a:cubicBezTo>
                    <a:cubicBezTo>
                      <a:pt x="1429" y="631"/>
                      <a:pt x="1584" y="548"/>
                      <a:pt x="1750" y="489"/>
                    </a:cubicBezTo>
                    <a:cubicBezTo>
                      <a:pt x="1798" y="465"/>
                      <a:pt x="1846" y="441"/>
                      <a:pt x="1905" y="429"/>
                    </a:cubicBezTo>
                    <a:cubicBezTo>
                      <a:pt x="1988" y="393"/>
                      <a:pt x="2084" y="370"/>
                      <a:pt x="2179" y="358"/>
                    </a:cubicBezTo>
                    <a:cubicBezTo>
                      <a:pt x="2238" y="346"/>
                      <a:pt x="2310" y="334"/>
                      <a:pt x="2369" y="322"/>
                    </a:cubicBezTo>
                    <a:lnTo>
                      <a:pt x="2405" y="322"/>
                    </a:lnTo>
                    <a:cubicBezTo>
                      <a:pt x="2477" y="310"/>
                      <a:pt x="2548" y="310"/>
                      <a:pt x="2619" y="310"/>
                    </a:cubicBezTo>
                    <a:close/>
                    <a:moveTo>
                      <a:pt x="9013" y="24480"/>
                    </a:moveTo>
                    <a:lnTo>
                      <a:pt x="9013" y="25730"/>
                    </a:lnTo>
                    <a:cubicBezTo>
                      <a:pt x="9013" y="26147"/>
                      <a:pt x="8823" y="26563"/>
                      <a:pt x="8489" y="26897"/>
                    </a:cubicBezTo>
                    <a:cubicBezTo>
                      <a:pt x="8049" y="27325"/>
                      <a:pt x="7739" y="28111"/>
                      <a:pt x="7561" y="29206"/>
                    </a:cubicBezTo>
                    <a:cubicBezTo>
                      <a:pt x="7513" y="29516"/>
                      <a:pt x="7251" y="29754"/>
                      <a:pt x="6929" y="29754"/>
                    </a:cubicBezTo>
                    <a:lnTo>
                      <a:pt x="3250" y="29754"/>
                    </a:lnTo>
                    <a:cubicBezTo>
                      <a:pt x="2941" y="29754"/>
                      <a:pt x="2667" y="29516"/>
                      <a:pt x="2619" y="29206"/>
                    </a:cubicBezTo>
                    <a:cubicBezTo>
                      <a:pt x="2441" y="28111"/>
                      <a:pt x="2131" y="27337"/>
                      <a:pt x="1691" y="26897"/>
                    </a:cubicBezTo>
                    <a:cubicBezTo>
                      <a:pt x="1357" y="26563"/>
                      <a:pt x="1167" y="26147"/>
                      <a:pt x="1167" y="25730"/>
                    </a:cubicBezTo>
                    <a:lnTo>
                      <a:pt x="1167" y="24480"/>
                    </a:lnTo>
                    <a:close/>
                    <a:moveTo>
                      <a:pt x="6322" y="30064"/>
                    </a:moveTo>
                    <a:lnTo>
                      <a:pt x="6322" y="34052"/>
                    </a:lnTo>
                    <a:lnTo>
                      <a:pt x="5013" y="33219"/>
                    </a:lnTo>
                    <a:lnTo>
                      <a:pt x="3762" y="32421"/>
                    </a:lnTo>
                    <a:lnTo>
                      <a:pt x="3762" y="30064"/>
                    </a:lnTo>
                    <a:close/>
                    <a:moveTo>
                      <a:pt x="2619" y="0"/>
                    </a:moveTo>
                    <a:cubicBezTo>
                      <a:pt x="1167" y="0"/>
                      <a:pt x="0" y="1179"/>
                      <a:pt x="0" y="2620"/>
                    </a:cubicBezTo>
                    <a:lnTo>
                      <a:pt x="0" y="24480"/>
                    </a:lnTo>
                    <a:lnTo>
                      <a:pt x="857" y="24480"/>
                    </a:lnTo>
                    <a:lnTo>
                      <a:pt x="857" y="25730"/>
                    </a:lnTo>
                    <a:cubicBezTo>
                      <a:pt x="857" y="26242"/>
                      <a:pt x="1072" y="26730"/>
                      <a:pt x="1465" y="27111"/>
                    </a:cubicBezTo>
                    <a:cubicBezTo>
                      <a:pt x="1738" y="27385"/>
                      <a:pt x="2107" y="27968"/>
                      <a:pt x="2310" y="29254"/>
                    </a:cubicBezTo>
                    <a:cubicBezTo>
                      <a:pt x="2381" y="29730"/>
                      <a:pt x="2786" y="30064"/>
                      <a:pt x="3250" y="30064"/>
                    </a:cubicBezTo>
                    <a:lnTo>
                      <a:pt x="3441" y="30064"/>
                    </a:lnTo>
                    <a:lnTo>
                      <a:pt x="3441" y="32588"/>
                    </a:lnTo>
                    <a:lnTo>
                      <a:pt x="6644" y="34624"/>
                    </a:lnTo>
                    <a:lnTo>
                      <a:pt x="6644" y="30064"/>
                    </a:lnTo>
                    <a:lnTo>
                      <a:pt x="6929" y="30064"/>
                    </a:lnTo>
                    <a:cubicBezTo>
                      <a:pt x="7394" y="30064"/>
                      <a:pt x="7799" y="29718"/>
                      <a:pt x="7870" y="29254"/>
                    </a:cubicBezTo>
                    <a:cubicBezTo>
                      <a:pt x="8072" y="27968"/>
                      <a:pt x="8442" y="27385"/>
                      <a:pt x="8715" y="27111"/>
                    </a:cubicBezTo>
                    <a:cubicBezTo>
                      <a:pt x="9108" y="26730"/>
                      <a:pt x="9323" y="26242"/>
                      <a:pt x="9323" y="25730"/>
                    </a:cubicBezTo>
                    <a:lnTo>
                      <a:pt x="9323" y="24480"/>
                    </a:lnTo>
                    <a:lnTo>
                      <a:pt x="10192" y="24480"/>
                    </a:lnTo>
                    <a:lnTo>
                      <a:pt x="10192" y="2620"/>
                    </a:lnTo>
                    <a:cubicBezTo>
                      <a:pt x="10192" y="1179"/>
                      <a:pt x="9013" y="0"/>
                      <a:pt x="7572"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5" name="Google Shape;1195;p47"/>
          <p:cNvGrpSpPr/>
          <p:nvPr/>
        </p:nvGrpSpPr>
        <p:grpSpPr>
          <a:xfrm>
            <a:off x="910106" y="977424"/>
            <a:ext cx="982464" cy="494387"/>
            <a:chOff x="2154725" y="2367075"/>
            <a:chExt cx="787925" cy="396525"/>
          </a:xfrm>
        </p:grpSpPr>
        <p:sp>
          <p:nvSpPr>
            <p:cNvPr id="1196" name="Google Shape;1196;p47"/>
            <p:cNvSpPr/>
            <p:nvPr/>
          </p:nvSpPr>
          <p:spPr>
            <a:xfrm>
              <a:off x="2333325" y="2387025"/>
              <a:ext cx="581050" cy="332800"/>
            </a:xfrm>
            <a:custGeom>
              <a:rect b="b" l="l" r="r" t="t"/>
              <a:pathLst>
                <a:path extrusionOk="0" h="13312" w="23242">
                  <a:moveTo>
                    <a:pt x="23241" y="1"/>
                  </a:moveTo>
                  <a:lnTo>
                    <a:pt x="0" y="8383"/>
                  </a:lnTo>
                  <a:lnTo>
                    <a:pt x="4763" y="10847"/>
                  </a:lnTo>
                  <a:cubicBezTo>
                    <a:pt x="4775" y="10847"/>
                    <a:pt x="4786" y="10859"/>
                    <a:pt x="4798" y="10859"/>
                  </a:cubicBezTo>
                  <a:lnTo>
                    <a:pt x="9525" y="13312"/>
                  </a:lnTo>
                  <a:lnTo>
                    <a:pt x="232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7"/>
            <p:cNvSpPr/>
            <p:nvPr/>
          </p:nvSpPr>
          <p:spPr>
            <a:xfrm>
              <a:off x="2171700" y="2381375"/>
              <a:ext cx="709625" cy="145275"/>
            </a:xfrm>
            <a:custGeom>
              <a:rect b="b" l="l" r="r" t="t"/>
              <a:pathLst>
                <a:path extrusionOk="0" h="5811" w="28385">
                  <a:moveTo>
                    <a:pt x="28385" y="0"/>
                  </a:moveTo>
                  <a:lnTo>
                    <a:pt x="0" y="1179"/>
                  </a:lnTo>
                  <a:lnTo>
                    <a:pt x="4036" y="5799"/>
                  </a:lnTo>
                  <a:lnTo>
                    <a:pt x="4036" y="5811"/>
                  </a:lnTo>
                  <a:lnTo>
                    <a:pt x="4048" y="5799"/>
                  </a:lnTo>
                  <a:lnTo>
                    <a:pt x="283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7"/>
            <p:cNvSpPr/>
            <p:nvPr/>
          </p:nvSpPr>
          <p:spPr>
            <a:xfrm>
              <a:off x="2264850" y="2527100"/>
              <a:ext cx="191725" cy="235000"/>
            </a:xfrm>
            <a:custGeom>
              <a:rect b="b" l="l" r="r" t="t"/>
              <a:pathLst>
                <a:path extrusionOk="0" h="9400" w="7669">
                  <a:moveTo>
                    <a:pt x="250" y="0"/>
                  </a:moveTo>
                  <a:cubicBezTo>
                    <a:pt x="233" y="0"/>
                    <a:pt x="215" y="6"/>
                    <a:pt x="191" y="6"/>
                  </a:cubicBezTo>
                  <a:cubicBezTo>
                    <a:pt x="84" y="29"/>
                    <a:pt x="1" y="148"/>
                    <a:pt x="36" y="256"/>
                  </a:cubicBezTo>
                  <a:lnTo>
                    <a:pt x="36" y="315"/>
                  </a:lnTo>
                  <a:lnTo>
                    <a:pt x="1977" y="9233"/>
                  </a:lnTo>
                  <a:cubicBezTo>
                    <a:pt x="1989" y="9245"/>
                    <a:pt x="1989" y="9257"/>
                    <a:pt x="1989" y="9269"/>
                  </a:cubicBezTo>
                  <a:cubicBezTo>
                    <a:pt x="2001" y="9280"/>
                    <a:pt x="2001" y="9292"/>
                    <a:pt x="2013" y="9304"/>
                  </a:cubicBezTo>
                  <a:cubicBezTo>
                    <a:pt x="2025" y="9328"/>
                    <a:pt x="2049" y="9340"/>
                    <a:pt x="2072" y="9364"/>
                  </a:cubicBezTo>
                  <a:cubicBezTo>
                    <a:pt x="2084" y="9364"/>
                    <a:pt x="2096" y="9376"/>
                    <a:pt x="2108" y="9376"/>
                  </a:cubicBezTo>
                  <a:cubicBezTo>
                    <a:pt x="2108" y="9388"/>
                    <a:pt x="2108" y="9388"/>
                    <a:pt x="2120" y="9388"/>
                  </a:cubicBezTo>
                  <a:cubicBezTo>
                    <a:pt x="2132" y="9400"/>
                    <a:pt x="2168" y="9400"/>
                    <a:pt x="2191" y="9400"/>
                  </a:cubicBezTo>
                  <a:lnTo>
                    <a:pt x="2227" y="9400"/>
                  </a:lnTo>
                  <a:cubicBezTo>
                    <a:pt x="2227" y="9400"/>
                    <a:pt x="2239" y="9400"/>
                    <a:pt x="2251" y="9388"/>
                  </a:cubicBezTo>
                  <a:cubicBezTo>
                    <a:pt x="2263" y="9388"/>
                    <a:pt x="2275" y="9376"/>
                    <a:pt x="2287" y="9376"/>
                  </a:cubicBezTo>
                  <a:cubicBezTo>
                    <a:pt x="2299" y="9376"/>
                    <a:pt x="2299" y="9364"/>
                    <a:pt x="2310" y="9364"/>
                  </a:cubicBezTo>
                  <a:lnTo>
                    <a:pt x="7454" y="5697"/>
                  </a:lnTo>
                  <a:lnTo>
                    <a:pt x="7561" y="5613"/>
                  </a:lnTo>
                  <a:cubicBezTo>
                    <a:pt x="7656" y="5542"/>
                    <a:pt x="7668" y="5411"/>
                    <a:pt x="7609" y="5316"/>
                  </a:cubicBezTo>
                  <a:cubicBezTo>
                    <a:pt x="7585" y="5292"/>
                    <a:pt x="7561" y="5268"/>
                    <a:pt x="7537" y="5256"/>
                  </a:cubicBezTo>
                  <a:cubicBezTo>
                    <a:pt x="7525" y="5256"/>
                    <a:pt x="7514" y="5244"/>
                    <a:pt x="7502" y="5244"/>
                  </a:cubicBezTo>
                  <a:cubicBezTo>
                    <a:pt x="7481" y="5236"/>
                    <a:pt x="7458" y="5232"/>
                    <a:pt x="7435" y="5232"/>
                  </a:cubicBezTo>
                  <a:cubicBezTo>
                    <a:pt x="7393" y="5232"/>
                    <a:pt x="7350" y="5245"/>
                    <a:pt x="7311" y="5268"/>
                  </a:cubicBezTo>
                  <a:lnTo>
                    <a:pt x="7025" y="5471"/>
                  </a:lnTo>
                  <a:lnTo>
                    <a:pt x="2406" y="8769"/>
                  </a:lnTo>
                  <a:lnTo>
                    <a:pt x="2334" y="8828"/>
                  </a:lnTo>
                  <a:lnTo>
                    <a:pt x="1989" y="7245"/>
                  </a:lnTo>
                  <a:lnTo>
                    <a:pt x="489" y="375"/>
                  </a:lnTo>
                  <a:lnTo>
                    <a:pt x="441" y="172"/>
                  </a:lnTo>
                  <a:cubicBezTo>
                    <a:pt x="429" y="89"/>
                    <a:pt x="370" y="41"/>
                    <a:pt x="310" y="17"/>
                  </a:cubicBezTo>
                  <a:cubicBezTo>
                    <a:pt x="298" y="6"/>
                    <a:pt x="286" y="6"/>
                    <a:pt x="275" y="6"/>
                  </a:cubicBezTo>
                  <a:cubicBezTo>
                    <a:pt x="267" y="2"/>
                    <a:pt x="259" y="0"/>
                    <a:pt x="250" y="0"/>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7"/>
            <p:cNvSpPr/>
            <p:nvPr/>
          </p:nvSpPr>
          <p:spPr>
            <a:xfrm>
              <a:off x="2277050" y="2401025"/>
              <a:ext cx="567675" cy="307200"/>
            </a:xfrm>
            <a:custGeom>
              <a:rect b="b" l="l" r="r" t="t"/>
              <a:pathLst>
                <a:path extrusionOk="0" h="12288" w="22707">
                  <a:moveTo>
                    <a:pt x="22706" y="0"/>
                  </a:moveTo>
                  <a:lnTo>
                    <a:pt x="1" y="5418"/>
                  </a:lnTo>
                  <a:lnTo>
                    <a:pt x="1501" y="12288"/>
                  </a:lnTo>
                  <a:lnTo>
                    <a:pt x="1513" y="7775"/>
                  </a:lnTo>
                  <a:cubicBezTo>
                    <a:pt x="1513" y="7763"/>
                    <a:pt x="1513" y="7751"/>
                    <a:pt x="1513" y="7739"/>
                  </a:cubicBezTo>
                  <a:cubicBezTo>
                    <a:pt x="1513" y="7727"/>
                    <a:pt x="1525" y="7716"/>
                    <a:pt x="1525" y="7704"/>
                  </a:cubicBezTo>
                  <a:cubicBezTo>
                    <a:pt x="1537" y="7692"/>
                    <a:pt x="1537" y="7680"/>
                    <a:pt x="1549" y="7668"/>
                  </a:cubicBezTo>
                  <a:cubicBezTo>
                    <a:pt x="1561" y="7644"/>
                    <a:pt x="1584" y="7620"/>
                    <a:pt x="1608" y="7608"/>
                  </a:cubicBezTo>
                  <a:cubicBezTo>
                    <a:pt x="1620" y="7596"/>
                    <a:pt x="1632" y="7596"/>
                    <a:pt x="1644" y="7585"/>
                  </a:cubicBezTo>
                  <a:lnTo>
                    <a:pt x="1656" y="7585"/>
                  </a:lnTo>
                  <a:lnTo>
                    <a:pt x="227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7"/>
            <p:cNvSpPr/>
            <p:nvPr/>
          </p:nvSpPr>
          <p:spPr>
            <a:xfrm>
              <a:off x="2324975" y="2604325"/>
              <a:ext cx="115525" cy="142000"/>
            </a:xfrm>
            <a:custGeom>
              <a:rect b="b" l="l" r="r" t="t"/>
              <a:pathLst>
                <a:path extrusionOk="0" h="5680" w="4621">
                  <a:moveTo>
                    <a:pt x="25" y="0"/>
                  </a:moveTo>
                  <a:lnTo>
                    <a:pt x="1" y="5680"/>
                  </a:lnTo>
                  <a:lnTo>
                    <a:pt x="4620" y="2382"/>
                  </a:lnTo>
                  <a:lnTo>
                    <a:pt x="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7"/>
            <p:cNvSpPr/>
            <p:nvPr/>
          </p:nvSpPr>
          <p:spPr>
            <a:xfrm>
              <a:off x="2314275" y="2590325"/>
              <a:ext cx="11325" cy="171775"/>
            </a:xfrm>
            <a:custGeom>
              <a:rect b="b" l="l" r="r" t="t"/>
              <a:pathLst>
                <a:path extrusionOk="0" h="6871" w="453">
                  <a:moveTo>
                    <a:pt x="238" y="1"/>
                  </a:moveTo>
                  <a:cubicBezTo>
                    <a:pt x="214" y="1"/>
                    <a:pt x="179" y="1"/>
                    <a:pt x="155" y="13"/>
                  </a:cubicBezTo>
                  <a:cubicBezTo>
                    <a:pt x="143" y="24"/>
                    <a:pt x="131" y="24"/>
                    <a:pt x="119" y="36"/>
                  </a:cubicBezTo>
                  <a:cubicBezTo>
                    <a:pt x="95" y="48"/>
                    <a:pt x="83" y="72"/>
                    <a:pt x="60" y="96"/>
                  </a:cubicBezTo>
                  <a:cubicBezTo>
                    <a:pt x="60" y="108"/>
                    <a:pt x="48" y="120"/>
                    <a:pt x="48" y="132"/>
                  </a:cubicBezTo>
                  <a:cubicBezTo>
                    <a:pt x="36" y="144"/>
                    <a:pt x="36" y="155"/>
                    <a:pt x="36" y="167"/>
                  </a:cubicBezTo>
                  <a:cubicBezTo>
                    <a:pt x="24" y="179"/>
                    <a:pt x="24" y="191"/>
                    <a:pt x="24" y="215"/>
                  </a:cubicBezTo>
                  <a:lnTo>
                    <a:pt x="0" y="6656"/>
                  </a:lnTo>
                  <a:cubicBezTo>
                    <a:pt x="0" y="6668"/>
                    <a:pt x="0" y="6680"/>
                    <a:pt x="12" y="6704"/>
                  </a:cubicBezTo>
                  <a:cubicBezTo>
                    <a:pt x="12" y="6716"/>
                    <a:pt x="12" y="6728"/>
                    <a:pt x="24" y="6740"/>
                  </a:cubicBezTo>
                  <a:cubicBezTo>
                    <a:pt x="24" y="6751"/>
                    <a:pt x="24" y="6763"/>
                    <a:pt x="36" y="6775"/>
                  </a:cubicBezTo>
                  <a:cubicBezTo>
                    <a:pt x="48" y="6799"/>
                    <a:pt x="72" y="6811"/>
                    <a:pt x="95" y="6835"/>
                  </a:cubicBezTo>
                  <a:cubicBezTo>
                    <a:pt x="107" y="6835"/>
                    <a:pt x="119" y="6847"/>
                    <a:pt x="131" y="6847"/>
                  </a:cubicBezTo>
                  <a:cubicBezTo>
                    <a:pt x="131" y="6859"/>
                    <a:pt x="131" y="6859"/>
                    <a:pt x="143" y="6859"/>
                  </a:cubicBezTo>
                  <a:cubicBezTo>
                    <a:pt x="167" y="6871"/>
                    <a:pt x="191" y="6871"/>
                    <a:pt x="214" y="6871"/>
                  </a:cubicBezTo>
                  <a:lnTo>
                    <a:pt x="250" y="6871"/>
                  </a:lnTo>
                  <a:cubicBezTo>
                    <a:pt x="250" y="6871"/>
                    <a:pt x="262" y="6871"/>
                    <a:pt x="274" y="6859"/>
                  </a:cubicBezTo>
                  <a:cubicBezTo>
                    <a:pt x="286" y="6859"/>
                    <a:pt x="298" y="6847"/>
                    <a:pt x="310" y="6847"/>
                  </a:cubicBezTo>
                  <a:cubicBezTo>
                    <a:pt x="322" y="6847"/>
                    <a:pt x="322" y="6835"/>
                    <a:pt x="333" y="6835"/>
                  </a:cubicBezTo>
                  <a:cubicBezTo>
                    <a:pt x="393" y="6787"/>
                    <a:pt x="429" y="6728"/>
                    <a:pt x="429" y="6656"/>
                  </a:cubicBezTo>
                  <a:lnTo>
                    <a:pt x="453" y="215"/>
                  </a:lnTo>
                  <a:cubicBezTo>
                    <a:pt x="453" y="96"/>
                    <a:pt x="357" y="1"/>
                    <a:pt x="238"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7"/>
            <p:cNvSpPr/>
            <p:nvPr/>
          </p:nvSpPr>
          <p:spPr>
            <a:xfrm>
              <a:off x="2154725" y="2367075"/>
              <a:ext cx="787925" cy="396525"/>
            </a:xfrm>
            <a:custGeom>
              <a:rect b="b" l="l" r="r" t="t"/>
              <a:pathLst>
                <a:path extrusionOk="0" h="15861" w="31517">
                  <a:moveTo>
                    <a:pt x="29064" y="572"/>
                  </a:moveTo>
                  <a:lnTo>
                    <a:pt x="4751" y="6371"/>
                  </a:lnTo>
                  <a:lnTo>
                    <a:pt x="4739" y="6359"/>
                  </a:lnTo>
                  <a:cubicBezTo>
                    <a:pt x="4715" y="6359"/>
                    <a:pt x="4703" y="6347"/>
                    <a:pt x="4691" y="6347"/>
                  </a:cubicBezTo>
                  <a:lnTo>
                    <a:pt x="679" y="1751"/>
                  </a:lnTo>
                  <a:lnTo>
                    <a:pt x="29064" y="572"/>
                  </a:lnTo>
                  <a:close/>
                  <a:moveTo>
                    <a:pt x="27099" y="1477"/>
                  </a:moveTo>
                  <a:lnTo>
                    <a:pt x="6513" y="8895"/>
                  </a:lnTo>
                  <a:cubicBezTo>
                    <a:pt x="6501" y="8907"/>
                    <a:pt x="6477" y="8907"/>
                    <a:pt x="6465" y="8919"/>
                  </a:cubicBezTo>
                  <a:cubicBezTo>
                    <a:pt x="6442" y="8943"/>
                    <a:pt x="6418" y="8966"/>
                    <a:pt x="6394" y="8990"/>
                  </a:cubicBezTo>
                  <a:cubicBezTo>
                    <a:pt x="6382" y="9002"/>
                    <a:pt x="6382" y="9026"/>
                    <a:pt x="6370" y="9038"/>
                  </a:cubicBezTo>
                  <a:cubicBezTo>
                    <a:pt x="6358" y="9050"/>
                    <a:pt x="6358" y="9074"/>
                    <a:pt x="6358" y="9085"/>
                  </a:cubicBezTo>
                  <a:cubicBezTo>
                    <a:pt x="6346" y="9097"/>
                    <a:pt x="6346" y="9121"/>
                    <a:pt x="6346" y="9145"/>
                  </a:cubicBezTo>
                  <a:lnTo>
                    <a:pt x="6334" y="13122"/>
                  </a:lnTo>
                  <a:lnTo>
                    <a:pt x="4953" y="6764"/>
                  </a:lnTo>
                  <a:lnTo>
                    <a:pt x="27099" y="1477"/>
                  </a:lnTo>
                  <a:close/>
                  <a:moveTo>
                    <a:pt x="30588" y="715"/>
                  </a:moveTo>
                  <a:lnTo>
                    <a:pt x="16669" y="14038"/>
                  </a:lnTo>
                  <a:lnTo>
                    <a:pt x="11966" y="11610"/>
                  </a:lnTo>
                  <a:cubicBezTo>
                    <a:pt x="11954" y="11610"/>
                    <a:pt x="11942" y="11598"/>
                    <a:pt x="11942" y="11598"/>
                  </a:cubicBezTo>
                  <a:lnTo>
                    <a:pt x="7120" y="9169"/>
                  </a:lnTo>
                  <a:lnTo>
                    <a:pt x="30588" y="715"/>
                  </a:lnTo>
                  <a:close/>
                  <a:moveTo>
                    <a:pt x="6465" y="9359"/>
                  </a:moveTo>
                  <a:cubicBezTo>
                    <a:pt x="6477" y="9371"/>
                    <a:pt x="6477" y="9383"/>
                    <a:pt x="6489" y="9383"/>
                  </a:cubicBezTo>
                  <a:lnTo>
                    <a:pt x="6775" y="9526"/>
                  </a:lnTo>
                  <a:lnTo>
                    <a:pt x="6751" y="15039"/>
                  </a:lnTo>
                  <a:lnTo>
                    <a:pt x="6442" y="13646"/>
                  </a:lnTo>
                  <a:lnTo>
                    <a:pt x="6465" y="9359"/>
                  </a:lnTo>
                  <a:close/>
                  <a:moveTo>
                    <a:pt x="6882" y="9586"/>
                  </a:moveTo>
                  <a:lnTo>
                    <a:pt x="11323" y="11883"/>
                  </a:lnTo>
                  <a:lnTo>
                    <a:pt x="6870" y="15062"/>
                  </a:lnTo>
                  <a:lnTo>
                    <a:pt x="6870" y="15062"/>
                  </a:lnTo>
                  <a:lnTo>
                    <a:pt x="6882" y="9586"/>
                  </a:lnTo>
                  <a:close/>
                  <a:moveTo>
                    <a:pt x="4834" y="6788"/>
                  </a:moveTo>
                  <a:lnTo>
                    <a:pt x="6334" y="13657"/>
                  </a:lnTo>
                  <a:lnTo>
                    <a:pt x="6323" y="15086"/>
                  </a:lnTo>
                  <a:lnTo>
                    <a:pt x="4525" y="6788"/>
                  </a:lnTo>
                  <a:lnTo>
                    <a:pt x="4525" y="6788"/>
                  </a:lnTo>
                  <a:cubicBezTo>
                    <a:pt x="4560" y="6811"/>
                    <a:pt x="4596" y="6823"/>
                    <a:pt x="4644" y="6823"/>
                  </a:cubicBezTo>
                  <a:lnTo>
                    <a:pt x="4691" y="6823"/>
                  </a:lnTo>
                  <a:lnTo>
                    <a:pt x="4834" y="6788"/>
                  </a:lnTo>
                  <a:close/>
                  <a:moveTo>
                    <a:pt x="11442" y="11943"/>
                  </a:moveTo>
                  <a:lnTo>
                    <a:pt x="11752" y="12098"/>
                  </a:lnTo>
                  <a:lnTo>
                    <a:pt x="6870" y="15586"/>
                  </a:lnTo>
                  <a:lnTo>
                    <a:pt x="6870" y="15205"/>
                  </a:lnTo>
                  <a:lnTo>
                    <a:pt x="11442" y="11943"/>
                  </a:lnTo>
                  <a:close/>
                  <a:moveTo>
                    <a:pt x="6442" y="14169"/>
                  </a:moveTo>
                  <a:lnTo>
                    <a:pt x="6692" y="15324"/>
                  </a:lnTo>
                  <a:lnTo>
                    <a:pt x="6751" y="15289"/>
                  </a:lnTo>
                  <a:lnTo>
                    <a:pt x="6751" y="15586"/>
                  </a:lnTo>
                  <a:cubicBezTo>
                    <a:pt x="6751" y="15634"/>
                    <a:pt x="6727" y="15681"/>
                    <a:pt x="6692" y="15705"/>
                  </a:cubicBezTo>
                  <a:lnTo>
                    <a:pt x="6668" y="15729"/>
                  </a:lnTo>
                  <a:cubicBezTo>
                    <a:pt x="6668" y="15729"/>
                    <a:pt x="6644" y="15729"/>
                    <a:pt x="6632" y="15741"/>
                  </a:cubicBezTo>
                  <a:lnTo>
                    <a:pt x="6549" y="15741"/>
                  </a:lnTo>
                  <a:lnTo>
                    <a:pt x="6537" y="15729"/>
                  </a:lnTo>
                  <a:cubicBezTo>
                    <a:pt x="6525" y="15729"/>
                    <a:pt x="6513" y="15729"/>
                    <a:pt x="6513" y="15717"/>
                  </a:cubicBezTo>
                  <a:cubicBezTo>
                    <a:pt x="6489" y="15705"/>
                    <a:pt x="6477" y="15693"/>
                    <a:pt x="6465" y="15681"/>
                  </a:cubicBezTo>
                  <a:cubicBezTo>
                    <a:pt x="6465" y="15670"/>
                    <a:pt x="6454" y="15658"/>
                    <a:pt x="6454" y="15646"/>
                  </a:cubicBezTo>
                  <a:cubicBezTo>
                    <a:pt x="6454" y="15646"/>
                    <a:pt x="6454" y="15646"/>
                    <a:pt x="6454" y="15634"/>
                  </a:cubicBezTo>
                  <a:cubicBezTo>
                    <a:pt x="6454" y="15634"/>
                    <a:pt x="6442" y="15622"/>
                    <a:pt x="6442" y="15622"/>
                  </a:cubicBezTo>
                  <a:cubicBezTo>
                    <a:pt x="6442" y="15610"/>
                    <a:pt x="6442" y="15598"/>
                    <a:pt x="6442" y="15586"/>
                  </a:cubicBezTo>
                  <a:lnTo>
                    <a:pt x="6442" y="14169"/>
                  </a:lnTo>
                  <a:close/>
                  <a:moveTo>
                    <a:pt x="31242" y="1"/>
                  </a:moveTo>
                  <a:cubicBezTo>
                    <a:pt x="31219" y="1"/>
                    <a:pt x="31183" y="1"/>
                    <a:pt x="31159" y="13"/>
                  </a:cubicBezTo>
                  <a:lnTo>
                    <a:pt x="31016" y="61"/>
                  </a:lnTo>
                  <a:lnTo>
                    <a:pt x="215" y="1346"/>
                  </a:lnTo>
                  <a:cubicBezTo>
                    <a:pt x="131" y="1346"/>
                    <a:pt x="60" y="1394"/>
                    <a:pt x="24" y="1465"/>
                  </a:cubicBezTo>
                  <a:cubicBezTo>
                    <a:pt x="0" y="1549"/>
                    <a:pt x="12" y="1632"/>
                    <a:pt x="60" y="1692"/>
                  </a:cubicBezTo>
                  <a:lnTo>
                    <a:pt x="4370" y="6633"/>
                  </a:lnTo>
                  <a:cubicBezTo>
                    <a:pt x="4370" y="6645"/>
                    <a:pt x="4370" y="6657"/>
                    <a:pt x="4382" y="6668"/>
                  </a:cubicBezTo>
                  <a:lnTo>
                    <a:pt x="6334" y="15646"/>
                  </a:lnTo>
                  <a:cubicBezTo>
                    <a:pt x="6334" y="15658"/>
                    <a:pt x="6334" y="15670"/>
                    <a:pt x="6346" y="15681"/>
                  </a:cubicBezTo>
                  <a:cubicBezTo>
                    <a:pt x="6346" y="15705"/>
                    <a:pt x="6358" y="15717"/>
                    <a:pt x="6370" y="15741"/>
                  </a:cubicBezTo>
                  <a:cubicBezTo>
                    <a:pt x="6394" y="15765"/>
                    <a:pt x="6418" y="15789"/>
                    <a:pt x="6442" y="15812"/>
                  </a:cubicBezTo>
                  <a:cubicBezTo>
                    <a:pt x="6454" y="15824"/>
                    <a:pt x="6465" y="15824"/>
                    <a:pt x="6477" y="15836"/>
                  </a:cubicBezTo>
                  <a:lnTo>
                    <a:pt x="6489" y="15848"/>
                  </a:lnTo>
                  <a:lnTo>
                    <a:pt x="6501" y="15848"/>
                  </a:lnTo>
                  <a:cubicBezTo>
                    <a:pt x="6537" y="15848"/>
                    <a:pt x="6561" y="15860"/>
                    <a:pt x="6596" y="15860"/>
                  </a:cubicBezTo>
                  <a:lnTo>
                    <a:pt x="6632" y="15860"/>
                  </a:lnTo>
                  <a:cubicBezTo>
                    <a:pt x="6644" y="15848"/>
                    <a:pt x="6656" y="15848"/>
                    <a:pt x="6668" y="15848"/>
                  </a:cubicBezTo>
                  <a:cubicBezTo>
                    <a:pt x="6680" y="15836"/>
                    <a:pt x="6704" y="15836"/>
                    <a:pt x="6715" y="15824"/>
                  </a:cubicBezTo>
                  <a:lnTo>
                    <a:pt x="6727" y="15824"/>
                  </a:lnTo>
                  <a:lnTo>
                    <a:pt x="6751" y="15812"/>
                  </a:lnTo>
                  <a:cubicBezTo>
                    <a:pt x="6751" y="15812"/>
                    <a:pt x="6751" y="15801"/>
                    <a:pt x="6763" y="15801"/>
                  </a:cubicBezTo>
                  <a:lnTo>
                    <a:pt x="11859" y="12157"/>
                  </a:lnTo>
                  <a:lnTo>
                    <a:pt x="16586" y="14610"/>
                  </a:lnTo>
                  <a:cubicBezTo>
                    <a:pt x="16610" y="14610"/>
                    <a:pt x="16633" y="14622"/>
                    <a:pt x="16657" y="14634"/>
                  </a:cubicBezTo>
                  <a:lnTo>
                    <a:pt x="16705" y="14634"/>
                  </a:lnTo>
                  <a:cubicBezTo>
                    <a:pt x="16776" y="14634"/>
                    <a:pt x="16848" y="14610"/>
                    <a:pt x="16895" y="14562"/>
                  </a:cubicBezTo>
                  <a:lnTo>
                    <a:pt x="31421" y="465"/>
                  </a:lnTo>
                  <a:lnTo>
                    <a:pt x="31433" y="453"/>
                  </a:lnTo>
                  <a:cubicBezTo>
                    <a:pt x="31492" y="394"/>
                    <a:pt x="31516" y="311"/>
                    <a:pt x="31516" y="227"/>
                  </a:cubicBezTo>
                  <a:cubicBezTo>
                    <a:pt x="31516" y="215"/>
                    <a:pt x="31504" y="191"/>
                    <a:pt x="31504" y="191"/>
                  </a:cubicBezTo>
                  <a:cubicBezTo>
                    <a:pt x="31504" y="168"/>
                    <a:pt x="31492" y="144"/>
                    <a:pt x="31480" y="144"/>
                  </a:cubicBezTo>
                  <a:cubicBezTo>
                    <a:pt x="31480" y="120"/>
                    <a:pt x="31469" y="108"/>
                    <a:pt x="31457" y="96"/>
                  </a:cubicBezTo>
                  <a:cubicBezTo>
                    <a:pt x="31445" y="84"/>
                    <a:pt x="31433" y="72"/>
                    <a:pt x="31421" y="61"/>
                  </a:cubicBezTo>
                  <a:cubicBezTo>
                    <a:pt x="31409" y="49"/>
                    <a:pt x="31397" y="37"/>
                    <a:pt x="31397" y="37"/>
                  </a:cubicBezTo>
                  <a:lnTo>
                    <a:pt x="31373" y="25"/>
                  </a:lnTo>
                  <a:cubicBezTo>
                    <a:pt x="31361" y="25"/>
                    <a:pt x="31350" y="13"/>
                    <a:pt x="31338" y="13"/>
                  </a:cubicBezTo>
                  <a:cubicBezTo>
                    <a:pt x="31326" y="13"/>
                    <a:pt x="31314" y="1"/>
                    <a:pt x="31302"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76" name="Shape 10176"/>
        <p:cNvGrpSpPr/>
        <p:nvPr/>
      </p:nvGrpSpPr>
      <p:grpSpPr>
        <a:xfrm>
          <a:off x="0" y="0"/>
          <a:ext cx="0" cy="0"/>
          <a:chOff x="0" y="0"/>
          <a:chExt cx="0" cy="0"/>
        </a:xfrm>
      </p:grpSpPr>
      <p:grpSp>
        <p:nvGrpSpPr>
          <p:cNvPr id="10177" name="Google Shape;10177;p92"/>
          <p:cNvGrpSpPr/>
          <p:nvPr/>
        </p:nvGrpSpPr>
        <p:grpSpPr>
          <a:xfrm>
            <a:off x="866243" y="2291587"/>
            <a:ext cx="415546" cy="355053"/>
            <a:chOff x="866243" y="2291587"/>
            <a:chExt cx="415546" cy="355053"/>
          </a:xfrm>
        </p:grpSpPr>
        <p:sp>
          <p:nvSpPr>
            <p:cNvPr id="10178" name="Google Shape;10178;p92"/>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92"/>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92"/>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92"/>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92"/>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3" name="Google Shape;10183;p92"/>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4" name="Google Shape;10184;p92"/>
          <p:cNvGrpSpPr/>
          <p:nvPr/>
        </p:nvGrpSpPr>
        <p:grpSpPr>
          <a:xfrm>
            <a:off x="1958520" y="2302574"/>
            <a:ext cx="359213" cy="327807"/>
            <a:chOff x="1958520" y="2302574"/>
            <a:chExt cx="359213" cy="327807"/>
          </a:xfrm>
        </p:grpSpPr>
        <p:sp>
          <p:nvSpPr>
            <p:cNvPr id="10185" name="Google Shape;10185;p9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9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9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92"/>
          <p:cNvGrpSpPr/>
          <p:nvPr/>
        </p:nvGrpSpPr>
        <p:grpSpPr>
          <a:xfrm>
            <a:off x="2579882" y="2287427"/>
            <a:ext cx="207582" cy="359594"/>
            <a:chOff x="2656082" y="2287427"/>
            <a:chExt cx="207582" cy="359594"/>
          </a:xfrm>
        </p:grpSpPr>
        <p:sp>
          <p:nvSpPr>
            <p:cNvPr id="10189" name="Google Shape;10189;p92"/>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92"/>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92"/>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92"/>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92"/>
          <p:cNvGrpSpPr/>
          <p:nvPr/>
        </p:nvGrpSpPr>
        <p:grpSpPr>
          <a:xfrm>
            <a:off x="3049653" y="2321468"/>
            <a:ext cx="362991" cy="290018"/>
            <a:chOff x="3049653" y="2321468"/>
            <a:chExt cx="362991" cy="290018"/>
          </a:xfrm>
        </p:grpSpPr>
        <p:sp>
          <p:nvSpPr>
            <p:cNvPr id="10194" name="Google Shape;10194;p92"/>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92"/>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92"/>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92"/>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92"/>
          <p:cNvGrpSpPr/>
          <p:nvPr/>
        </p:nvGrpSpPr>
        <p:grpSpPr>
          <a:xfrm>
            <a:off x="3564243" y="2289904"/>
            <a:ext cx="422342" cy="355243"/>
            <a:chOff x="3564243" y="2289904"/>
            <a:chExt cx="422342" cy="355243"/>
          </a:xfrm>
        </p:grpSpPr>
        <p:sp>
          <p:nvSpPr>
            <p:cNvPr id="10199" name="Google Shape;10199;p92"/>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92"/>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92"/>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92"/>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92"/>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4" name="Google Shape;10204;p92"/>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5" name="Google Shape;10205;p92"/>
          <p:cNvGrpSpPr/>
          <p:nvPr/>
        </p:nvGrpSpPr>
        <p:grpSpPr>
          <a:xfrm>
            <a:off x="4687894" y="2289713"/>
            <a:ext cx="359594" cy="353909"/>
            <a:chOff x="4687894" y="2289713"/>
            <a:chExt cx="359594" cy="353909"/>
          </a:xfrm>
        </p:grpSpPr>
        <p:sp>
          <p:nvSpPr>
            <p:cNvPr id="10206" name="Google Shape;10206;p92"/>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92"/>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92"/>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9" name="Google Shape;10209;p92"/>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0" name="Google Shape;10210;p92"/>
          <p:cNvGrpSpPr/>
          <p:nvPr/>
        </p:nvGrpSpPr>
        <p:grpSpPr>
          <a:xfrm>
            <a:off x="6372624" y="2308227"/>
            <a:ext cx="263567" cy="317614"/>
            <a:chOff x="6421399" y="2308227"/>
            <a:chExt cx="263567" cy="317614"/>
          </a:xfrm>
        </p:grpSpPr>
        <p:sp>
          <p:nvSpPr>
            <p:cNvPr id="10211" name="Google Shape;10211;p92"/>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92"/>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92"/>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92"/>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92"/>
          <p:cNvGrpSpPr/>
          <p:nvPr/>
        </p:nvGrpSpPr>
        <p:grpSpPr>
          <a:xfrm>
            <a:off x="6870193" y="2295620"/>
            <a:ext cx="360356" cy="343462"/>
            <a:chOff x="6870193" y="2295620"/>
            <a:chExt cx="360356" cy="343462"/>
          </a:xfrm>
        </p:grpSpPr>
        <p:sp>
          <p:nvSpPr>
            <p:cNvPr id="10216" name="Google Shape;10216;p92"/>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92"/>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92"/>
          <p:cNvGrpSpPr/>
          <p:nvPr/>
        </p:nvGrpSpPr>
        <p:grpSpPr>
          <a:xfrm>
            <a:off x="7441465" y="2302860"/>
            <a:ext cx="342192" cy="327140"/>
            <a:chOff x="7441465" y="2302860"/>
            <a:chExt cx="342192" cy="327140"/>
          </a:xfrm>
        </p:grpSpPr>
        <p:sp>
          <p:nvSpPr>
            <p:cNvPr id="10219" name="Google Shape;10219;p92"/>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92"/>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92"/>
          <p:cNvGrpSpPr/>
          <p:nvPr/>
        </p:nvGrpSpPr>
        <p:grpSpPr>
          <a:xfrm>
            <a:off x="7989683" y="2350207"/>
            <a:ext cx="332761" cy="234066"/>
            <a:chOff x="7989683" y="2350207"/>
            <a:chExt cx="332761" cy="234066"/>
          </a:xfrm>
        </p:grpSpPr>
        <p:sp>
          <p:nvSpPr>
            <p:cNvPr id="10222" name="Google Shape;10222;p92"/>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92"/>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92"/>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92"/>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92"/>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92"/>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92"/>
          <p:cNvGrpSpPr/>
          <p:nvPr/>
        </p:nvGrpSpPr>
        <p:grpSpPr>
          <a:xfrm>
            <a:off x="5823294" y="2309751"/>
            <a:ext cx="315327" cy="314978"/>
            <a:chOff x="5823294" y="2309751"/>
            <a:chExt cx="315327" cy="314978"/>
          </a:xfrm>
        </p:grpSpPr>
        <p:sp>
          <p:nvSpPr>
            <p:cNvPr id="10229" name="Google Shape;10229;p92"/>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92"/>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92"/>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92"/>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92"/>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92"/>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92"/>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92"/>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92"/>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92"/>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92"/>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92"/>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92"/>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92"/>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92"/>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92"/>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92"/>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92"/>
          <p:cNvGrpSpPr/>
          <p:nvPr/>
        </p:nvGrpSpPr>
        <p:grpSpPr>
          <a:xfrm>
            <a:off x="2497275" y="2744159"/>
            <a:ext cx="370930" cy="370549"/>
            <a:chOff x="2497275" y="2744159"/>
            <a:chExt cx="370930" cy="370549"/>
          </a:xfrm>
        </p:grpSpPr>
        <p:sp>
          <p:nvSpPr>
            <p:cNvPr id="10247" name="Google Shape;10247;p92"/>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92"/>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92"/>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92"/>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92"/>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92"/>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92"/>
          <p:cNvGrpSpPr/>
          <p:nvPr/>
        </p:nvGrpSpPr>
        <p:grpSpPr>
          <a:xfrm>
            <a:off x="860940" y="2746477"/>
            <a:ext cx="371883" cy="365691"/>
            <a:chOff x="860940" y="2746477"/>
            <a:chExt cx="371883" cy="365691"/>
          </a:xfrm>
        </p:grpSpPr>
        <p:sp>
          <p:nvSpPr>
            <p:cNvPr id="10254" name="Google Shape;10254;p92"/>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92"/>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92"/>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92"/>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92"/>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92"/>
          <p:cNvGrpSpPr/>
          <p:nvPr/>
        </p:nvGrpSpPr>
        <p:grpSpPr>
          <a:xfrm>
            <a:off x="1450836" y="2766258"/>
            <a:ext cx="283985" cy="341080"/>
            <a:chOff x="1493849" y="2775533"/>
            <a:chExt cx="283985" cy="341080"/>
          </a:xfrm>
        </p:grpSpPr>
        <p:sp>
          <p:nvSpPr>
            <p:cNvPr id="10260" name="Google Shape;10260;p92"/>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92"/>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2" name="Google Shape;10262;p92"/>
          <p:cNvGrpSpPr/>
          <p:nvPr/>
        </p:nvGrpSpPr>
        <p:grpSpPr>
          <a:xfrm>
            <a:off x="1952836" y="2774422"/>
            <a:ext cx="372835" cy="342573"/>
            <a:chOff x="1952836" y="2774422"/>
            <a:chExt cx="372835" cy="342573"/>
          </a:xfrm>
        </p:grpSpPr>
        <p:sp>
          <p:nvSpPr>
            <p:cNvPr id="10263" name="Google Shape;10263;p92"/>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92"/>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92"/>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92"/>
          <p:cNvGrpSpPr/>
          <p:nvPr/>
        </p:nvGrpSpPr>
        <p:grpSpPr>
          <a:xfrm>
            <a:off x="3079916" y="2744477"/>
            <a:ext cx="332729" cy="372518"/>
            <a:chOff x="3079916" y="2744477"/>
            <a:chExt cx="332729" cy="372518"/>
          </a:xfrm>
        </p:grpSpPr>
        <p:sp>
          <p:nvSpPr>
            <p:cNvPr id="10267" name="Google Shape;10267;p92"/>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92"/>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92"/>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92"/>
          <p:cNvGrpSpPr/>
          <p:nvPr/>
        </p:nvGrpSpPr>
        <p:grpSpPr>
          <a:xfrm>
            <a:off x="3620576" y="2745525"/>
            <a:ext cx="336889" cy="355592"/>
            <a:chOff x="3620576" y="2745525"/>
            <a:chExt cx="336889" cy="355592"/>
          </a:xfrm>
        </p:grpSpPr>
        <p:sp>
          <p:nvSpPr>
            <p:cNvPr id="10271" name="Google Shape;10271;p92"/>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92"/>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92"/>
          <p:cNvGrpSpPr/>
          <p:nvPr/>
        </p:nvGrpSpPr>
        <p:grpSpPr>
          <a:xfrm>
            <a:off x="4126815" y="2760704"/>
            <a:ext cx="380393" cy="363118"/>
            <a:chOff x="4126815" y="2760704"/>
            <a:chExt cx="380393" cy="363118"/>
          </a:xfrm>
        </p:grpSpPr>
        <p:sp>
          <p:nvSpPr>
            <p:cNvPr id="10274" name="Google Shape;10274;p92"/>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92"/>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92"/>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92"/>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92"/>
          <p:cNvGrpSpPr/>
          <p:nvPr/>
        </p:nvGrpSpPr>
        <p:grpSpPr>
          <a:xfrm>
            <a:off x="4675986" y="2745684"/>
            <a:ext cx="381346" cy="368644"/>
            <a:chOff x="4675986" y="2745684"/>
            <a:chExt cx="381346" cy="368644"/>
          </a:xfrm>
        </p:grpSpPr>
        <p:sp>
          <p:nvSpPr>
            <p:cNvPr id="10279" name="Google Shape;10279;p92"/>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92"/>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92"/>
          <p:cNvGrpSpPr/>
          <p:nvPr/>
        </p:nvGrpSpPr>
        <p:grpSpPr>
          <a:xfrm>
            <a:off x="5220616" y="2791061"/>
            <a:ext cx="373185" cy="302466"/>
            <a:chOff x="5220616" y="2791061"/>
            <a:chExt cx="373185" cy="302466"/>
          </a:xfrm>
        </p:grpSpPr>
        <p:sp>
          <p:nvSpPr>
            <p:cNvPr id="10282" name="Google Shape;10282;p92"/>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92"/>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92"/>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92"/>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92"/>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92"/>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92"/>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92"/>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92"/>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92"/>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92"/>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92"/>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92"/>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92"/>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92"/>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92"/>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92"/>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92"/>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92"/>
          <p:cNvGrpSpPr/>
          <p:nvPr/>
        </p:nvGrpSpPr>
        <p:grpSpPr>
          <a:xfrm>
            <a:off x="5788661" y="2772517"/>
            <a:ext cx="284366" cy="344097"/>
            <a:chOff x="5864861" y="2772517"/>
            <a:chExt cx="284366" cy="344097"/>
          </a:xfrm>
        </p:grpSpPr>
        <p:sp>
          <p:nvSpPr>
            <p:cNvPr id="10301" name="Google Shape;10301;p92"/>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92"/>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92"/>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2"/>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92"/>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92"/>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7" name="Google Shape;10307;p92"/>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8" name="Google Shape;10308;p92"/>
          <p:cNvGrpSpPr/>
          <p:nvPr/>
        </p:nvGrpSpPr>
        <p:grpSpPr>
          <a:xfrm>
            <a:off x="6974158" y="2789537"/>
            <a:ext cx="255247" cy="327458"/>
            <a:chOff x="6974158" y="2789537"/>
            <a:chExt cx="255247" cy="327458"/>
          </a:xfrm>
        </p:grpSpPr>
        <p:sp>
          <p:nvSpPr>
            <p:cNvPr id="10309" name="Google Shape;10309;p92"/>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92"/>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92"/>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92"/>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92"/>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92"/>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92"/>
          <p:cNvGrpSpPr/>
          <p:nvPr/>
        </p:nvGrpSpPr>
        <p:grpSpPr>
          <a:xfrm>
            <a:off x="7530697" y="2790299"/>
            <a:ext cx="244291" cy="326314"/>
            <a:chOff x="7530697" y="2790299"/>
            <a:chExt cx="244291" cy="326314"/>
          </a:xfrm>
        </p:grpSpPr>
        <p:sp>
          <p:nvSpPr>
            <p:cNvPr id="10316" name="Google Shape;10316;p92"/>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92"/>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92"/>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92"/>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92"/>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92"/>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92"/>
          <p:cNvGrpSpPr/>
          <p:nvPr/>
        </p:nvGrpSpPr>
        <p:grpSpPr>
          <a:xfrm>
            <a:off x="7988191" y="2832248"/>
            <a:ext cx="332348" cy="283985"/>
            <a:chOff x="7988191" y="2832248"/>
            <a:chExt cx="332348" cy="283985"/>
          </a:xfrm>
        </p:grpSpPr>
        <p:sp>
          <p:nvSpPr>
            <p:cNvPr id="10323" name="Google Shape;10323;p92"/>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92"/>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92"/>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6" name="Google Shape;10326;p92"/>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7" name="Google Shape;10327;p92"/>
          <p:cNvGrpSpPr/>
          <p:nvPr/>
        </p:nvGrpSpPr>
        <p:grpSpPr>
          <a:xfrm>
            <a:off x="3588440" y="3258368"/>
            <a:ext cx="364484" cy="262423"/>
            <a:chOff x="3588440" y="3258368"/>
            <a:chExt cx="364484" cy="262423"/>
          </a:xfrm>
        </p:grpSpPr>
        <p:sp>
          <p:nvSpPr>
            <p:cNvPr id="10328" name="Google Shape;10328;p92"/>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92"/>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92"/>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92"/>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2"/>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92"/>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4" name="Google Shape;10334;p92"/>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5" name="Google Shape;10335;p92"/>
          <p:cNvGrpSpPr/>
          <p:nvPr/>
        </p:nvGrpSpPr>
        <p:grpSpPr>
          <a:xfrm>
            <a:off x="5765817" y="3227724"/>
            <a:ext cx="364865" cy="324822"/>
            <a:chOff x="5765817" y="3227724"/>
            <a:chExt cx="364865" cy="324822"/>
          </a:xfrm>
        </p:grpSpPr>
        <p:sp>
          <p:nvSpPr>
            <p:cNvPr id="10336" name="Google Shape;10336;p92"/>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92"/>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92"/>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92"/>
          <p:cNvGrpSpPr/>
          <p:nvPr/>
        </p:nvGrpSpPr>
        <p:grpSpPr>
          <a:xfrm>
            <a:off x="6228583" y="3237664"/>
            <a:ext cx="446539" cy="303895"/>
            <a:chOff x="6228583" y="3237664"/>
            <a:chExt cx="446539" cy="303895"/>
          </a:xfrm>
        </p:grpSpPr>
        <p:sp>
          <p:nvSpPr>
            <p:cNvPr id="10340" name="Google Shape;10340;p92"/>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92"/>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92"/>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92"/>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92"/>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92"/>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92"/>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92"/>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2"/>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92"/>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92"/>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92"/>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92"/>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92"/>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92"/>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92"/>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92"/>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92"/>
          <p:cNvGrpSpPr/>
          <p:nvPr/>
        </p:nvGrpSpPr>
        <p:grpSpPr>
          <a:xfrm>
            <a:off x="865862" y="3207306"/>
            <a:ext cx="364484" cy="364897"/>
            <a:chOff x="865862" y="3207306"/>
            <a:chExt cx="364484" cy="364897"/>
          </a:xfrm>
        </p:grpSpPr>
        <p:sp>
          <p:nvSpPr>
            <p:cNvPr id="10358" name="Google Shape;10358;p92"/>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92"/>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92"/>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92"/>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92"/>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92"/>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2"/>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92"/>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92"/>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92"/>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92"/>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92"/>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92"/>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92"/>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92"/>
          <p:cNvGrpSpPr/>
          <p:nvPr/>
        </p:nvGrpSpPr>
        <p:grpSpPr>
          <a:xfrm>
            <a:off x="1404617" y="3226962"/>
            <a:ext cx="370168" cy="325965"/>
            <a:chOff x="1404617" y="3226962"/>
            <a:chExt cx="370168" cy="325965"/>
          </a:xfrm>
        </p:grpSpPr>
        <p:sp>
          <p:nvSpPr>
            <p:cNvPr id="10373" name="Google Shape;10373;p92"/>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92"/>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92"/>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92"/>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2"/>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2"/>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92"/>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92"/>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92"/>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92"/>
          <p:cNvGrpSpPr/>
          <p:nvPr/>
        </p:nvGrpSpPr>
        <p:grpSpPr>
          <a:xfrm>
            <a:off x="1953403" y="3216094"/>
            <a:ext cx="366389" cy="354481"/>
            <a:chOff x="1954741" y="3212419"/>
            <a:chExt cx="366389" cy="354481"/>
          </a:xfrm>
        </p:grpSpPr>
        <p:sp>
          <p:nvSpPr>
            <p:cNvPr id="10383" name="Google Shape;10383;p92"/>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92"/>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92"/>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92"/>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92"/>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92"/>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92"/>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92"/>
          <p:cNvGrpSpPr/>
          <p:nvPr/>
        </p:nvGrpSpPr>
        <p:grpSpPr>
          <a:xfrm>
            <a:off x="3043239" y="3215626"/>
            <a:ext cx="366008" cy="348670"/>
            <a:chOff x="3043239" y="3215626"/>
            <a:chExt cx="366008" cy="348670"/>
          </a:xfrm>
        </p:grpSpPr>
        <p:sp>
          <p:nvSpPr>
            <p:cNvPr id="10391" name="Google Shape;10391;p92"/>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92"/>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92"/>
          <p:cNvGrpSpPr/>
          <p:nvPr/>
        </p:nvGrpSpPr>
        <p:grpSpPr>
          <a:xfrm>
            <a:off x="4218333" y="3184982"/>
            <a:ext cx="209107" cy="383442"/>
            <a:chOff x="4218333" y="3184982"/>
            <a:chExt cx="209107" cy="383442"/>
          </a:xfrm>
        </p:grpSpPr>
        <p:sp>
          <p:nvSpPr>
            <p:cNvPr id="10394" name="Google Shape;10394;p92"/>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92"/>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6" name="Google Shape;10396;p92"/>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7" name="Google Shape;10397;p92"/>
          <p:cNvGrpSpPr/>
          <p:nvPr/>
        </p:nvGrpSpPr>
        <p:grpSpPr>
          <a:xfrm>
            <a:off x="6896644" y="3216007"/>
            <a:ext cx="322917" cy="347876"/>
            <a:chOff x="6896644" y="3216007"/>
            <a:chExt cx="322917" cy="347876"/>
          </a:xfrm>
        </p:grpSpPr>
        <p:sp>
          <p:nvSpPr>
            <p:cNvPr id="10398" name="Google Shape;10398;p92"/>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92"/>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92"/>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92"/>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92"/>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92"/>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92"/>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92"/>
          <p:cNvGrpSpPr/>
          <p:nvPr/>
        </p:nvGrpSpPr>
        <p:grpSpPr>
          <a:xfrm>
            <a:off x="7429366" y="3223183"/>
            <a:ext cx="334634" cy="333904"/>
            <a:chOff x="7429366" y="3223183"/>
            <a:chExt cx="334634" cy="333904"/>
          </a:xfrm>
        </p:grpSpPr>
        <p:sp>
          <p:nvSpPr>
            <p:cNvPr id="10406" name="Google Shape;10406;p92"/>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92"/>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8" name="Google Shape;10408;p92"/>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9" name="Google Shape;10409;p92"/>
          <p:cNvGrpSpPr/>
          <p:nvPr/>
        </p:nvGrpSpPr>
        <p:grpSpPr>
          <a:xfrm>
            <a:off x="5216456" y="3725484"/>
            <a:ext cx="356196" cy="265631"/>
            <a:chOff x="5216456" y="3725484"/>
            <a:chExt cx="356196" cy="265631"/>
          </a:xfrm>
        </p:grpSpPr>
        <p:sp>
          <p:nvSpPr>
            <p:cNvPr id="10410" name="Google Shape;10410;p9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9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92"/>
          <p:cNvGrpSpPr/>
          <p:nvPr/>
        </p:nvGrpSpPr>
        <p:grpSpPr>
          <a:xfrm>
            <a:off x="6849393" y="3733994"/>
            <a:ext cx="355053" cy="248038"/>
            <a:chOff x="6849393" y="3733994"/>
            <a:chExt cx="355053" cy="248038"/>
          </a:xfrm>
        </p:grpSpPr>
        <p:sp>
          <p:nvSpPr>
            <p:cNvPr id="10413" name="Google Shape;10413;p9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9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9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9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9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92"/>
          <p:cNvGrpSpPr/>
          <p:nvPr/>
        </p:nvGrpSpPr>
        <p:grpSpPr>
          <a:xfrm>
            <a:off x="7918997" y="3714687"/>
            <a:ext cx="392111" cy="280206"/>
            <a:chOff x="7918997" y="3714687"/>
            <a:chExt cx="392111" cy="280206"/>
          </a:xfrm>
        </p:grpSpPr>
        <p:sp>
          <p:nvSpPr>
            <p:cNvPr id="10419" name="Google Shape;10419;p92"/>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92"/>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92"/>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92"/>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92"/>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4" name="Google Shape;10424;p92"/>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5" name="Google Shape;10425;p92"/>
          <p:cNvGrpSpPr/>
          <p:nvPr/>
        </p:nvGrpSpPr>
        <p:grpSpPr>
          <a:xfrm>
            <a:off x="1408777" y="3680964"/>
            <a:ext cx="357720" cy="355148"/>
            <a:chOff x="1408777" y="3680964"/>
            <a:chExt cx="357720" cy="355148"/>
          </a:xfrm>
        </p:grpSpPr>
        <p:sp>
          <p:nvSpPr>
            <p:cNvPr id="10426" name="Google Shape;10426;p92"/>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2"/>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92"/>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92"/>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92"/>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92"/>
          <p:cNvGrpSpPr/>
          <p:nvPr/>
        </p:nvGrpSpPr>
        <p:grpSpPr>
          <a:xfrm>
            <a:off x="1952836" y="3680964"/>
            <a:ext cx="357720" cy="355148"/>
            <a:chOff x="1952836" y="3680964"/>
            <a:chExt cx="357720" cy="355148"/>
          </a:xfrm>
        </p:grpSpPr>
        <p:sp>
          <p:nvSpPr>
            <p:cNvPr id="10432" name="Google Shape;10432;p92"/>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92"/>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92"/>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92"/>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92"/>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92"/>
          <p:cNvGrpSpPr/>
          <p:nvPr/>
        </p:nvGrpSpPr>
        <p:grpSpPr>
          <a:xfrm>
            <a:off x="2496894" y="3680964"/>
            <a:ext cx="357720" cy="355148"/>
            <a:chOff x="2496894" y="3680964"/>
            <a:chExt cx="357720" cy="355148"/>
          </a:xfrm>
        </p:grpSpPr>
        <p:sp>
          <p:nvSpPr>
            <p:cNvPr id="10438" name="Google Shape;10438;p92"/>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92"/>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92"/>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92"/>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92"/>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92"/>
          <p:cNvGrpSpPr/>
          <p:nvPr/>
        </p:nvGrpSpPr>
        <p:grpSpPr>
          <a:xfrm>
            <a:off x="3040984" y="3681059"/>
            <a:ext cx="356164" cy="355815"/>
            <a:chOff x="3040984" y="3681059"/>
            <a:chExt cx="356164" cy="355815"/>
          </a:xfrm>
        </p:grpSpPr>
        <p:sp>
          <p:nvSpPr>
            <p:cNvPr id="10444" name="Google Shape;10444;p92"/>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92"/>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92"/>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92"/>
          <p:cNvGrpSpPr/>
          <p:nvPr/>
        </p:nvGrpSpPr>
        <p:grpSpPr>
          <a:xfrm>
            <a:off x="3584280" y="3699191"/>
            <a:ext cx="358069" cy="317995"/>
            <a:chOff x="3584280" y="3699191"/>
            <a:chExt cx="358069" cy="317995"/>
          </a:xfrm>
        </p:grpSpPr>
        <p:sp>
          <p:nvSpPr>
            <p:cNvPr id="10448" name="Google Shape;10448;p92"/>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92"/>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92"/>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92"/>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92"/>
          <p:cNvGrpSpPr/>
          <p:nvPr/>
        </p:nvGrpSpPr>
        <p:grpSpPr>
          <a:xfrm>
            <a:off x="4129482" y="3681059"/>
            <a:ext cx="355402" cy="354291"/>
            <a:chOff x="4129482" y="3681059"/>
            <a:chExt cx="355402" cy="354291"/>
          </a:xfrm>
        </p:grpSpPr>
        <p:sp>
          <p:nvSpPr>
            <p:cNvPr id="10453" name="Google Shape;10453;p92"/>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92"/>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92"/>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92"/>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92"/>
          <p:cNvGrpSpPr/>
          <p:nvPr/>
        </p:nvGrpSpPr>
        <p:grpSpPr>
          <a:xfrm>
            <a:off x="4673540" y="3680297"/>
            <a:ext cx="355434" cy="355815"/>
            <a:chOff x="4673540" y="3680297"/>
            <a:chExt cx="355434" cy="355815"/>
          </a:xfrm>
        </p:grpSpPr>
        <p:sp>
          <p:nvSpPr>
            <p:cNvPr id="10458" name="Google Shape;10458;p92"/>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92"/>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92"/>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92"/>
          <p:cNvGrpSpPr/>
          <p:nvPr/>
        </p:nvGrpSpPr>
        <p:grpSpPr>
          <a:xfrm>
            <a:off x="5779408" y="3699191"/>
            <a:ext cx="317645" cy="318757"/>
            <a:chOff x="5779408" y="3699191"/>
            <a:chExt cx="317645" cy="318757"/>
          </a:xfrm>
        </p:grpSpPr>
        <p:sp>
          <p:nvSpPr>
            <p:cNvPr id="10462" name="Google Shape;10462;p9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9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4" name="Google Shape;10464;p92"/>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5" name="Google Shape;10465;p92"/>
          <p:cNvGrpSpPr/>
          <p:nvPr/>
        </p:nvGrpSpPr>
        <p:grpSpPr>
          <a:xfrm>
            <a:off x="7390435" y="3680868"/>
            <a:ext cx="372073" cy="355243"/>
            <a:chOff x="7390435" y="3680868"/>
            <a:chExt cx="372073" cy="355243"/>
          </a:xfrm>
        </p:grpSpPr>
        <p:sp>
          <p:nvSpPr>
            <p:cNvPr id="10466" name="Google Shape;10466;p92"/>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92"/>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92"/>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92"/>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92"/>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92"/>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92"/>
          <p:cNvGrpSpPr/>
          <p:nvPr/>
        </p:nvGrpSpPr>
        <p:grpSpPr>
          <a:xfrm>
            <a:off x="1675968" y="4125629"/>
            <a:ext cx="374709" cy="374010"/>
            <a:chOff x="1421638" y="4125629"/>
            <a:chExt cx="374709" cy="374010"/>
          </a:xfrm>
        </p:grpSpPr>
        <p:sp>
          <p:nvSpPr>
            <p:cNvPr id="10473" name="Google Shape;10473;p92"/>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92"/>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92"/>
          <p:cNvGrpSpPr/>
          <p:nvPr/>
        </p:nvGrpSpPr>
        <p:grpSpPr>
          <a:xfrm>
            <a:off x="2227584" y="4156304"/>
            <a:ext cx="357720" cy="342192"/>
            <a:chOff x="1973254" y="4156304"/>
            <a:chExt cx="357720" cy="342192"/>
          </a:xfrm>
        </p:grpSpPr>
        <p:sp>
          <p:nvSpPr>
            <p:cNvPr id="10476" name="Google Shape;10476;p92"/>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92"/>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92"/>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92"/>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92"/>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92"/>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92"/>
          <p:cNvGrpSpPr/>
          <p:nvPr/>
        </p:nvGrpSpPr>
        <p:grpSpPr>
          <a:xfrm>
            <a:off x="2778089" y="4135505"/>
            <a:ext cx="341049" cy="340318"/>
            <a:chOff x="2523759" y="4135505"/>
            <a:chExt cx="341049" cy="340318"/>
          </a:xfrm>
        </p:grpSpPr>
        <p:sp>
          <p:nvSpPr>
            <p:cNvPr id="10483" name="Google Shape;10483;p92"/>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92"/>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92"/>
          <p:cNvGrpSpPr/>
          <p:nvPr/>
        </p:nvGrpSpPr>
        <p:grpSpPr>
          <a:xfrm>
            <a:off x="3294933" y="4130360"/>
            <a:ext cx="392079" cy="350353"/>
            <a:chOff x="3040603" y="4130360"/>
            <a:chExt cx="392079" cy="350353"/>
          </a:xfrm>
        </p:grpSpPr>
        <p:sp>
          <p:nvSpPr>
            <p:cNvPr id="10486" name="Google Shape;10486;p92"/>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92"/>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92"/>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92"/>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92"/>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92"/>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92"/>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92"/>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92"/>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92"/>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92"/>
          <p:cNvGrpSpPr/>
          <p:nvPr/>
        </p:nvGrpSpPr>
        <p:grpSpPr>
          <a:xfrm>
            <a:off x="3916474" y="4135505"/>
            <a:ext cx="232955" cy="340318"/>
            <a:chOff x="3662144" y="4135505"/>
            <a:chExt cx="232955" cy="340318"/>
          </a:xfrm>
        </p:grpSpPr>
        <p:sp>
          <p:nvSpPr>
            <p:cNvPr id="10497" name="Google Shape;10497;p92"/>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92"/>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92"/>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92"/>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92"/>
          <p:cNvGrpSpPr/>
          <p:nvPr/>
        </p:nvGrpSpPr>
        <p:grpSpPr>
          <a:xfrm>
            <a:off x="4403468" y="4121151"/>
            <a:ext cx="344065" cy="368644"/>
            <a:chOff x="4149138" y="4121151"/>
            <a:chExt cx="344065" cy="368644"/>
          </a:xfrm>
        </p:grpSpPr>
        <p:sp>
          <p:nvSpPr>
            <p:cNvPr id="10502" name="Google Shape;10502;p92"/>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92"/>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92"/>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92"/>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2"/>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92"/>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92"/>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92"/>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92"/>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92"/>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92"/>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92"/>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4" name="Google Shape;10514;p92"/>
          <p:cNvSpPr/>
          <p:nvPr/>
        </p:nvSpPr>
        <p:spPr>
          <a:xfrm>
            <a:off x="494638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5" name="Google Shape;10515;p92"/>
          <p:cNvGrpSpPr/>
          <p:nvPr/>
        </p:nvGrpSpPr>
        <p:grpSpPr>
          <a:xfrm>
            <a:off x="5460592" y="4174817"/>
            <a:ext cx="397763" cy="262804"/>
            <a:chOff x="5206262" y="4174817"/>
            <a:chExt cx="397763" cy="262804"/>
          </a:xfrm>
        </p:grpSpPr>
        <p:sp>
          <p:nvSpPr>
            <p:cNvPr id="10516" name="Google Shape;10516;p92"/>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92"/>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92"/>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92"/>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92"/>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92"/>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92"/>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92"/>
          <p:cNvGrpSpPr/>
          <p:nvPr/>
        </p:nvGrpSpPr>
        <p:grpSpPr>
          <a:xfrm>
            <a:off x="5981946" y="4204699"/>
            <a:ext cx="440505" cy="290018"/>
            <a:chOff x="5727616" y="4204699"/>
            <a:chExt cx="440505" cy="290018"/>
          </a:xfrm>
        </p:grpSpPr>
        <p:sp>
          <p:nvSpPr>
            <p:cNvPr id="10524" name="Google Shape;10524;p92"/>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92"/>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92"/>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92"/>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92"/>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92"/>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92"/>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92"/>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92"/>
          <p:cNvGrpSpPr/>
          <p:nvPr/>
        </p:nvGrpSpPr>
        <p:grpSpPr>
          <a:xfrm>
            <a:off x="6664393" y="4135124"/>
            <a:ext cx="159950" cy="364516"/>
            <a:chOff x="6410063" y="4135124"/>
            <a:chExt cx="159950" cy="364516"/>
          </a:xfrm>
        </p:grpSpPr>
        <p:sp>
          <p:nvSpPr>
            <p:cNvPr id="10533" name="Google Shape;10533;p92"/>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92"/>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92"/>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92"/>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92"/>
          <p:cNvGrpSpPr/>
          <p:nvPr/>
        </p:nvGrpSpPr>
        <p:grpSpPr>
          <a:xfrm>
            <a:off x="7178982" y="4135505"/>
            <a:ext cx="214378" cy="364135"/>
            <a:chOff x="6924652" y="4135505"/>
            <a:chExt cx="214378" cy="364135"/>
          </a:xfrm>
        </p:grpSpPr>
        <p:sp>
          <p:nvSpPr>
            <p:cNvPr id="10538" name="Google Shape;10538;p92"/>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92"/>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92"/>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92"/>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92"/>
          <p:cNvGrpSpPr/>
          <p:nvPr/>
        </p:nvGrpSpPr>
        <p:grpSpPr>
          <a:xfrm>
            <a:off x="7639081" y="4147984"/>
            <a:ext cx="380012" cy="351274"/>
            <a:chOff x="7384751" y="4147984"/>
            <a:chExt cx="380012" cy="351274"/>
          </a:xfrm>
        </p:grpSpPr>
        <p:sp>
          <p:nvSpPr>
            <p:cNvPr id="10543" name="Google Shape;10543;p92"/>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92"/>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92"/>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92"/>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92"/>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8" name="Google Shape;10548;p92"/>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chemeClr val="hlink"/>
                </a:solidFill>
                <a:uFill>
                  <a:noFill/>
                </a:uFill>
                <a:hlinkClick r:id="rId3"/>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0549" name="Google Shape;10549;p9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0550" name="Google Shape;10550;p92"/>
          <p:cNvGrpSpPr/>
          <p:nvPr/>
        </p:nvGrpSpPr>
        <p:grpSpPr>
          <a:xfrm>
            <a:off x="1124907" y="4124000"/>
            <a:ext cx="374177" cy="374263"/>
            <a:chOff x="775325" y="4143525"/>
            <a:chExt cx="468776" cy="468884"/>
          </a:xfrm>
        </p:grpSpPr>
        <p:sp>
          <p:nvSpPr>
            <p:cNvPr id="10551" name="Google Shape;10551;p92"/>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92"/>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92"/>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92"/>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58" name="Shape 10558"/>
        <p:cNvGrpSpPr/>
        <p:nvPr/>
      </p:nvGrpSpPr>
      <p:grpSpPr>
        <a:xfrm>
          <a:off x="0" y="0"/>
          <a:ext cx="0" cy="0"/>
          <a:chOff x="0" y="0"/>
          <a:chExt cx="0" cy="0"/>
        </a:xfrm>
      </p:grpSpPr>
      <p:grpSp>
        <p:nvGrpSpPr>
          <p:cNvPr id="10559" name="Google Shape;10559;p93"/>
          <p:cNvGrpSpPr/>
          <p:nvPr/>
        </p:nvGrpSpPr>
        <p:grpSpPr>
          <a:xfrm>
            <a:off x="1989449" y="4101269"/>
            <a:ext cx="374774" cy="346073"/>
            <a:chOff x="1989449" y="4282269"/>
            <a:chExt cx="374774" cy="346073"/>
          </a:xfrm>
        </p:grpSpPr>
        <p:sp>
          <p:nvSpPr>
            <p:cNvPr id="10560" name="Google Shape;10560;p9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9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9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9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9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93"/>
          <p:cNvGrpSpPr/>
          <p:nvPr/>
        </p:nvGrpSpPr>
        <p:grpSpPr>
          <a:xfrm>
            <a:off x="2487439" y="4099740"/>
            <a:ext cx="198775" cy="348972"/>
            <a:chOff x="2487439" y="4280740"/>
            <a:chExt cx="198775" cy="348972"/>
          </a:xfrm>
        </p:grpSpPr>
        <p:sp>
          <p:nvSpPr>
            <p:cNvPr id="10566" name="Google Shape;10566;p93"/>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93"/>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93"/>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93"/>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93"/>
          <p:cNvGrpSpPr/>
          <p:nvPr/>
        </p:nvGrpSpPr>
        <p:grpSpPr>
          <a:xfrm>
            <a:off x="2810958" y="4092923"/>
            <a:ext cx="353145" cy="361873"/>
            <a:chOff x="2810958" y="4273923"/>
            <a:chExt cx="353145" cy="361873"/>
          </a:xfrm>
        </p:grpSpPr>
        <p:sp>
          <p:nvSpPr>
            <p:cNvPr id="10571" name="Google Shape;10571;p93"/>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93"/>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93"/>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93"/>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93"/>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93"/>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93"/>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93"/>
          <p:cNvGrpSpPr/>
          <p:nvPr/>
        </p:nvGrpSpPr>
        <p:grpSpPr>
          <a:xfrm>
            <a:off x="6275635" y="4101651"/>
            <a:ext cx="209383" cy="366778"/>
            <a:chOff x="6275635" y="4282651"/>
            <a:chExt cx="209383" cy="366778"/>
          </a:xfrm>
        </p:grpSpPr>
        <p:sp>
          <p:nvSpPr>
            <p:cNvPr id="10579" name="Google Shape;10579;p9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9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1" name="Google Shape;10581;p93"/>
          <p:cNvGrpSpPr/>
          <p:nvPr/>
        </p:nvGrpSpPr>
        <p:grpSpPr>
          <a:xfrm>
            <a:off x="6701186" y="4102033"/>
            <a:ext cx="280292" cy="366396"/>
            <a:chOff x="6701186" y="4283033"/>
            <a:chExt cx="280292" cy="366396"/>
          </a:xfrm>
        </p:grpSpPr>
        <p:sp>
          <p:nvSpPr>
            <p:cNvPr id="10582" name="Google Shape;10582;p93"/>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93"/>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93"/>
          <p:cNvGrpSpPr/>
          <p:nvPr/>
        </p:nvGrpSpPr>
        <p:grpSpPr>
          <a:xfrm>
            <a:off x="2609571" y="3643958"/>
            <a:ext cx="373627" cy="347347"/>
            <a:chOff x="2609571" y="3824958"/>
            <a:chExt cx="373627" cy="347347"/>
          </a:xfrm>
        </p:grpSpPr>
        <p:sp>
          <p:nvSpPr>
            <p:cNvPr id="10585" name="Google Shape;10585;p93"/>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93"/>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7" name="Google Shape;10587;p93"/>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8" name="Google Shape;10588;p93"/>
          <p:cNvGrpSpPr/>
          <p:nvPr/>
        </p:nvGrpSpPr>
        <p:grpSpPr>
          <a:xfrm>
            <a:off x="916127" y="3626056"/>
            <a:ext cx="221902" cy="380795"/>
            <a:chOff x="916127" y="3807056"/>
            <a:chExt cx="221902" cy="380795"/>
          </a:xfrm>
        </p:grpSpPr>
        <p:sp>
          <p:nvSpPr>
            <p:cNvPr id="10589" name="Google Shape;10589;p9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9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9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9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3" name="Google Shape;10593;p93"/>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93"/>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5" name="Google Shape;10595;p93"/>
          <p:cNvGrpSpPr/>
          <p:nvPr/>
        </p:nvGrpSpPr>
        <p:grpSpPr>
          <a:xfrm>
            <a:off x="3513010" y="3635134"/>
            <a:ext cx="362223" cy="361108"/>
            <a:chOff x="3513010" y="3816134"/>
            <a:chExt cx="362223" cy="361108"/>
          </a:xfrm>
        </p:grpSpPr>
        <p:sp>
          <p:nvSpPr>
            <p:cNvPr id="10596" name="Google Shape;10596;p9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9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9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9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93"/>
          <p:cNvGrpSpPr/>
          <p:nvPr/>
        </p:nvGrpSpPr>
        <p:grpSpPr>
          <a:xfrm>
            <a:off x="3950316" y="3639307"/>
            <a:ext cx="369805" cy="353782"/>
            <a:chOff x="3950316" y="3820307"/>
            <a:chExt cx="369805" cy="353782"/>
          </a:xfrm>
        </p:grpSpPr>
        <p:sp>
          <p:nvSpPr>
            <p:cNvPr id="10601" name="Google Shape;10601;p93"/>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93"/>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3"/>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93"/>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93"/>
          <p:cNvGrpSpPr/>
          <p:nvPr/>
        </p:nvGrpSpPr>
        <p:grpSpPr>
          <a:xfrm>
            <a:off x="1761909" y="3630961"/>
            <a:ext cx="307974" cy="371716"/>
            <a:chOff x="1761909" y="3811961"/>
            <a:chExt cx="307974" cy="371716"/>
          </a:xfrm>
        </p:grpSpPr>
        <p:sp>
          <p:nvSpPr>
            <p:cNvPr id="10606" name="Google Shape;10606;p93"/>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93"/>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93"/>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93"/>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93"/>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93"/>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93"/>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93"/>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93"/>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93"/>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93"/>
          <p:cNvGrpSpPr/>
          <p:nvPr/>
        </p:nvGrpSpPr>
        <p:grpSpPr>
          <a:xfrm>
            <a:off x="5373342" y="3627935"/>
            <a:ext cx="231395" cy="353145"/>
            <a:chOff x="5373342" y="3808935"/>
            <a:chExt cx="231395" cy="353145"/>
          </a:xfrm>
        </p:grpSpPr>
        <p:sp>
          <p:nvSpPr>
            <p:cNvPr id="10617" name="Google Shape;10617;p93"/>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93"/>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93"/>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93"/>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93"/>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93"/>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93"/>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93"/>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93"/>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6" name="Google Shape;10626;p93"/>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7" name="Google Shape;10627;p93"/>
          <p:cNvGrpSpPr/>
          <p:nvPr/>
        </p:nvGrpSpPr>
        <p:grpSpPr>
          <a:xfrm>
            <a:off x="5833775" y="3628445"/>
            <a:ext cx="235185" cy="352253"/>
            <a:chOff x="5833775" y="3809445"/>
            <a:chExt cx="235185" cy="352253"/>
          </a:xfrm>
        </p:grpSpPr>
        <p:sp>
          <p:nvSpPr>
            <p:cNvPr id="10628" name="Google Shape;10628;p93"/>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93"/>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93"/>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93"/>
          <p:cNvGrpSpPr/>
          <p:nvPr/>
        </p:nvGrpSpPr>
        <p:grpSpPr>
          <a:xfrm>
            <a:off x="4942472" y="3628318"/>
            <a:ext cx="238976" cy="352762"/>
            <a:chOff x="4942472" y="3809318"/>
            <a:chExt cx="238976" cy="352762"/>
          </a:xfrm>
        </p:grpSpPr>
        <p:sp>
          <p:nvSpPr>
            <p:cNvPr id="10632" name="Google Shape;10632;p93"/>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93"/>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93"/>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93"/>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93"/>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93"/>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93"/>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9" name="Google Shape;10639;p93"/>
          <p:cNvGrpSpPr/>
          <p:nvPr/>
        </p:nvGrpSpPr>
        <p:grpSpPr>
          <a:xfrm>
            <a:off x="6266525" y="3626788"/>
            <a:ext cx="260223" cy="353527"/>
            <a:chOff x="6266525" y="3807788"/>
            <a:chExt cx="260223" cy="353527"/>
          </a:xfrm>
        </p:grpSpPr>
        <p:sp>
          <p:nvSpPr>
            <p:cNvPr id="10640" name="Google Shape;10640;p93"/>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93"/>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93"/>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93"/>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4" name="Google Shape;10644;p93"/>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5" name="Google Shape;10645;p93"/>
          <p:cNvGrpSpPr/>
          <p:nvPr/>
        </p:nvGrpSpPr>
        <p:grpSpPr>
          <a:xfrm>
            <a:off x="7184363" y="3628604"/>
            <a:ext cx="202184" cy="352762"/>
            <a:chOff x="7184363" y="3809604"/>
            <a:chExt cx="202184" cy="352762"/>
          </a:xfrm>
        </p:grpSpPr>
        <p:sp>
          <p:nvSpPr>
            <p:cNvPr id="10646" name="Google Shape;10646;p93"/>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93"/>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93"/>
          <p:cNvGrpSpPr/>
          <p:nvPr/>
        </p:nvGrpSpPr>
        <p:grpSpPr>
          <a:xfrm>
            <a:off x="7571624" y="3627935"/>
            <a:ext cx="292047" cy="352762"/>
            <a:chOff x="7571624" y="3808935"/>
            <a:chExt cx="292047" cy="352762"/>
          </a:xfrm>
        </p:grpSpPr>
        <p:sp>
          <p:nvSpPr>
            <p:cNvPr id="10649" name="Google Shape;10649;p9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9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9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9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9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9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93"/>
          <p:cNvGrpSpPr/>
          <p:nvPr/>
        </p:nvGrpSpPr>
        <p:grpSpPr>
          <a:xfrm>
            <a:off x="2174559" y="3175116"/>
            <a:ext cx="364135" cy="359930"/>
            <a:chOff x="2174559" y="3356116"/>
            <a:chExt cx="364135" cy="359930"/>
          </a:xfrm>
        </p:grpSpPr>
        <p:sp>
          <p:nvSpPr>
            <p:cNvPr id="10656" name="Google Shape;10656;p93"/>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93"/>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93"/>
          <p:cNvGrpSpPr/>
          <p:nvPr/>
        </p:nvGrpSpPr>
        <p:grpSpPr>
          <a:xfrm>
            <a:off x="1731934" y="3174639"/>
            <a:ext cx="368371" cy="361554"/>
            <a:chOff x="1731934" y="3355639"/>
            <a:chExt cx="368371" cy="361554"/>
          </a:xfrm>
        </p:grpSpPr>
        <p:sp>
          <p:nvSpPr>
            <p:cNvPr id="10659" name="Google Shape;10659;p93"/>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93"/>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93"/>
          <p:cNvGrpSpPr/>
          <p:nvPr/>
        </p:nvGrpSpPr>
        <p:grpSpPr>
          <a:xfrm>
            <a:off x="3990517" y="3173173"/>
            <a:ext cx="279559" cy="363402"/>
            <a:chOff x="3990517" y="3354173"/>
            <a:chExt cx="279559" cy="363402"/>
          </a:xfrm>
        </p:grpSpPr>
        <p:sp>
          <p:nvSpPr>
            <p:cNvPr id="10662" name="Google Shape;10662;p93"/>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93"/>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93"/>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93"/>
          <p:cNvGrpSpPr/>
          <p:nvPr/>
        </p:nvGrpSpPr>
        <p:grpSpPr>
          <a:xfrm>
            <a:off x="3497847" y="3236374"/>
            <a:ext cx="379680" cy="237606"/>
            <a:chOff x="3497847" y="3417374"/>
            <a:chExt cx="379680" cy="237606"/>
          </a:xfrm>
        </p:grpSpPr>
        <p:sp>
          <p:nvSpPr>
            <p:cNvPr id="10666" name="Google Shape;10666;p93"/>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93"/>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93"/>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93"/>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93"/>
          <p:cNvGrpSpPr/>
          <p:nvPr/>
        </p:nvGrpSpPr>
        <p:grpSpPr>
          <a:xfrm>
            <a:off x="2612597" y="3186075"/>
            <a:ext cx="376271" cy="337982"/>
            <a:chOff x="2612597" y="3367075"/>
            <a:chExt cx="376271" cy="337982"/>
          </a:xfrm>
        </p:grpSpPr>
        <p:sp>
          <p:nvSpPr>
            <p:cNvPr id="10671" name="Google Shape;10671;p93"/>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93"/>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93"/>
          <p:cNvGrpSpPr/>
          <p:nvPr/>
        </p:nvGrpSpPr>
        <p:grpSpPr>
          <a:xfrm>
            <a:off x="3071914" y="3183431"/>
            <a:ext cx="343652" cy="342505"/>
            <a:chOff x="3071914" y="3364431"/>
            <a:chExt cx="343652" cy="342505"/>
          </a:xfrm>
        </p:grpSpPr>
        <p:sp>
          <p:nvSpPr>
            <p:cNvPr id="10674" name="Google Shape;10674;p93"/>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93"/>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93"/>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93"/>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93"/>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93"/>
          <p:cNvGrpSpPr/>
          <p:nvPr/>
        </p:nvGrpSpPr>
        <p:grpSpPr>
          <a:xfrm>
            <a:off x="897141" y="3178875"/>
            <a:ext cx="257962" cy="352762"/>
            <a:chOff x="897141" y="3359875"/>
            <a:chExt cx="257962" cy="352762"/>
          </a:xfrm>
        </p:grpSpPr>
        <p:sp>
          <p:nvSpPr>
            <p:cNvPr id="10680" name="Google Shape;10680;p93"/>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93"/>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93"/>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93"/>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93"/>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93"/>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93"/>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93"/>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93"/>
          <p:cNvGrpSpPr/>
          <p:nvPr/>
        </p:nvGrpSpPr>
        <p:grpSpPr>
          <a:xfrm>
            <a:off x="1333682" y="3163330"/>
            <a:ext cx="271213" cy="383088"/>
            <a:chOff x="1333682" y="3344330"/>
            <a:chExt cx="271213" cy="383088"/>
          </a:xfrm>
        </p:grpSpPr>
        <p:sp>
          <p:nvSpPr>
            <p:cNvPr id="10689" name="Google Shape;10689;p93"/>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93"/>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93"/>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93"/>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93"/>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93"/>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93"/>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93"/>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93"/>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93"/>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93"/>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93"/>
          <p:cNvGrpSpPr/>
          <p:nvPr/>
        </p:nvGrpSpPr>
        <p:grpSpPr>
          <a:xfrm>
            <a:off x="6664394" y="3165974"/>
            <a:ext cx="353113" cy="351998"/>
            <a:chOff x="6664394" y="3346974"/>
            <a:chExt cx="353113" cy="351998"/>
          </a:xfrm>
        </p:grpSpPr>
        <p:sp>
          <p:nvSpPr>
            <p:cNvPr id="10701" name="Google Shape;10701;p9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9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9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9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9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93"/>
          <p:cNvGrpSpPr/>
          <p:nvPr/>
        </p:nvGrpSpPr>
        <p:grpSpPr>
          <a:xfrm>
            <a:off x="849741" y="1778307"/>
            <a:ext cx="399398" cy="375443"/>
            <a:chOff x="849741" y="1959307"/>
            <a:chExt cx="399398" cy="375443"/>
          </a:xfrm>
        </p:grpSpPr>
        <p:sp>
          <p:nvSpPr>
            <p:cNvPr id="10707" name="Google Shape;10707;p93"/>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93"/>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93"/>
          <p:cNvGrpSpPr/>
          <p:nvPr/>
        </p:nvGrpSpPr>
        <p:grpSpPr>
          <a:xfrm>
            <a:off x="1284212" y="1782766"/>
            <a:ext cx="379489" cy="366046"/>
            <a:chOff x="1284212" y="1963766"/>
            <a:chExt cx="379489" cy="366046"/>
          </a:xfrm>
        </p:grpSpPr>
        <p:sp>
          <p:nvSpPr>
            <p:cNvPr id="10710" name="Google Shape;10710;p93"/>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93"/>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93"/>
          <p:cNvGrpSpPr/>
          <p:nvPr/>
        </p:nvGrpSpPr>
        <p:grpSpPr>
          <a:xfrm>
            <a:off x="3037766" y="1788564"/>
            <a:ext cx="370219" cy="354928"/>
            <a:chOff x="3037766" y="1969564"/>
            <a:chExt cx="370219" cy="354928"/>
          </a:xfrm>
        </p:grpSpPr>
        <p:sp>
          <p:nvSpPr>
            <p:cNvPr id="10713" name="Google Shape;10713;p93"/>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93"/>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93"/>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93"/>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93"/>
          <p:cNvGrpSpPr/>
          <p:nvPr/>
        </p:nvGrpSpPr>
        <p:grpSpPr>
          <a:xfrm>
            <a:off x="3982553" y="1790730"/>
            <a:ext cx="304566" cy="350501"/>
            <a:chOff x="3982553" y="1971730"/>
            <a:chExt cx="304566" cy="350501"/>
          </a:xfrm>
        </p:grpSpPr>
        <p:sp>
          <p:nvSpPr>
            <p:cNvPr id="10718" name="Google Shape;10718;p93"/>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93"/>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93"/>
          <p:cNvGrpSpPr/>
          <p:nvPr/>
        </p:nvGrpSpPr>
        <p:grpSpPr>
          <a:xfrm>
            <a:off x="2567841" y="1813124"/>
            <a:ext cx="399812" cy="306477"/>
            <a:chOff x="2567841" y="1994124"/>
            <a:chExt cx="399812" cy="306477"/>
          </a:xfrm>
        </p:grpSpPr>
        <p:sp>
          <p:nvSpPr>
            <p:cNvPr id="10721" name="Google Shape;10721;p93"/>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93"/>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93"/>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93"/>
          <p:cNvGrpSpPr/>
          <p:nvPr/>
        </p:nvGrpSpPr>
        <p:grpSpPr>
          <a:xfrm>
            <a:off x="2212084" y="1779358"/>
            <a:ext cx="324698" cy="372863"/>
            <a:chOff x="2212084" y="1960358"/>
            <a:chExt cx="324698" cy="372863"/>
          </a:xfrm>
        </p:grpSpPr>
        <p:sp>
          <p:nvSpPr>
            <p:cNvPr id="10725" name="Google Shape;10725;p93"/>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93"/>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93"/>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93"/>
          <p:cNvGrpSpPr/>
          <p:nvPr/>
        </p:nvGrpSpPr>
        <p:grpSpPr>
          <a:xfrm>
            <a:off x="1805901" y="1779358"/>
            <a:ext cx="284847" cy="373627"/>
            <a:chOff x="1805901" y="1960358"/>
            <a:chExt cx="284847" cy="373627"/>
          </a:xfrm>
        </p:grpSpPr>
        <p:sp>
          <p:nvSpPr>
            <p:cNvPr id="10729" name="Google Shape;10729;p93"/>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93"/>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1" name="Google Shape;10731;p93"/>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93"/>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93"/>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4" name="Google Shape;10734;p93"/>
          <p:cNvGrpSpPr/>
          <p:nvPr/>
        </p:nvGrpSpPr>
        <p:grpSpPr>
          <a:xfrm>
            <a:off x="6656812" y="1848388"/>
            <a:ext cx="368690" cy="245793"/>
            <a:chOff x="6656812" y="2029388"/>
            <a:chExt cx="368690" cy="245793"/>
          </a:xfrm>
        </p:grpSpPr>
        <p:sp>
          <p:nvSpPr>
            <p:cNvPr id="10735" name="Google Shape;10735;p93"/>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93"/>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93"/>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93"/>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93"/>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93"/>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93"/>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93"/>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93"/>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93"/>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93"/>
          <p:cNvGrpSpPr/>
          <p:nvPr/>
        </p:nvGrpSpPr>
        <p:grpSpPr>
          <a:xfrm>
            <a:off x="4869651" y="1831218"/>
            <a:ext cx="376654" cy="281566"/>
            <a:chOff x="4869651" y="2012218"/>
            <a:chExt cx="376654" cy="281566"/>
          </a:xfrm>
        </p:grpSpPr>
        <p:sp>
          <p:nvSpPr>
            <p:cNvPr id="10746" name="Google Shape;10746;p9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9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9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9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93"/>
          <p:cNvGrpSpPr/>
          <p:nvPr/>
        </p:nvGrpSpPr>
        <p:grpSpPr>
          <a:xfrm>
            <a:off x="5306224" y="1831313"/>
            <a:ext cx="367925" cy="281694"/>
            <a:chOff x="5306224" y="2012313"/>
            <a:chExt cx="367925" cy="281694"/>
          </a:xfrm>
        </p:grpSpPr>
        <p:sp>
          <p:nvSpPr>
            <p:cNvPr id="10751" name="Google Shape;10751;p93"/>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93"/>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3" name="Google Shape;10753;p93"/>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4" name="Google Shape;10754;p93"/>
          <p:cNvGrpSpPr/>
          <p:nvPr/>
        </p:nvGrpSpPr>
        <p:grpSpPr>
          <a:xfrm>
            <a:off x="6195998" y="1802102"/>
            <a:ext cx="368308" cy="338746"/>
            <a:chOff x="6195998" y="1983102"/>
            <a:chExt cx="368308" cy="338746"/>
          </a:xfrm>
        </p:grpSpPr>
        <p:sp>
          <p:nvSpPr>
            <p:cNvPr id="10755" name="Google Shape;10755;p93"/>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93"/>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93"/>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93"/>
          <p:cNvGrpSpPr/>
          <p:nvPr/>
        </p:nvGrpSpPr>
        <p:grpSpPr>
          <a:xfrm>
            <a:off x="7542031" y="1830835"/>
            <a:ext cx="369072" cy="280037"/>
            <a:chOff x="7542031" y="2011835"/>
            <a:chExt cx="369072" cy="280037"/>
          </a:xfrm>
        </p:grpSpPr>
        <p:sp>
          <p:nvSpPr>
            <p:cNvPr id="10759" name="Google Shape;10759;p93"/>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93"/>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93"/>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93"/>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93"/>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93"/>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93"/>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93"/>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93"/>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93"/>
          <p:cNvGrpSpPr/>
          <p:nvPr/>
        </p:nvGrpSpPr>
        <p:grpSpPr>
          <a:xfrm>
            <a:off x="8010427" y="3167503"/>
            <a:ext cx="278795" cy="351615"/>
            <a:chOff x="8010427" y="3348503"/>
            <a:chExt cx="278795" cy="351615"/>
          </a:xfrm>
        </p:grpSpPr>
        <p:sp>
          <p:nvSpPr>
            <p:cNvPr id="10769" name="Google Shape;10769;p9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9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9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9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3" name="Google Shape;10773;p93"/>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4" name="Google Shape;10774;p93"/>
          <p:cNvGrpSpPr/>
          <p:nvPr/>
        </p:nvGrpSpPr>
        <p:grpSpPr>
          <a:xfrm>
            <a:off x="7141900" y="3168204"/>
            <a:ext cx="281057" cy="351010"/>
            <a:chOff x="7141900" y="3349204"/>
            <a:chExt cx="281057" cy="351010"/>
          </a:xfrm>
        </p:grpSpPr>
        <p:sp>
          <p:nvSpPr>
            <p:cNvPr id="10775" name="Google Shape;10775;p93"/>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93"/>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93"/>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93"/>
          <p:cNvGrpSpPr/>
          <p:nvPr/>
        </p:nvGrpSpPr>
        <p:grpSpPr>
          <a:xfrm>
            <a:off x="5314188" y="3169032"/>
            <a:ext cx="363752" cy="353113"/>
            <a:chOff x="5314188" y="3350032"/>
            <a:chExt cx="363752" cy="353113"/>
          </a:xfrm>
        </p:grpSpPr>
        <p:sp>
          <p:nvSpPr>
            <p:cNvPr id="10779" name="Google Shape;10779;p93"/>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93"/>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93"/>
          <p:cNvGrpSpPr/>
          <p:nvPr/>
        </p:nvGrpSpPr>
        <p:grpSpPr>
          <a:xfrm>
            <a:off x="5829984" y="3169032"/>
            <a:ext cx="220755" cy="352348"/>
            <a:chOff x="5829984" y="3350032"/>
            <a:chExt cx="220755" cy="352348"/>
          </a:xfrm>
        </p:grpSpPr>
        <p:sp>
          <p:nvSpPr>
            <p:cNvPr id="10782" name="Google Shape;10782;p93"/>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93"/>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93"/>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93"/>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93"/>
          <p:cNvGrpSpPr/>
          <p:nvPr/>
        </p:nvGrpSpPr>
        <p:grpSpPr>
          <a:xfrm>
            <a:off x="4882170" y="3168841"/>
            <a:ext cx="358464" cy="352316"/>
            <a:chOff x="4882170" y="3349841"/>
            <a:chExt cx="358464" cy="352316"/>
          </a:xfrm>
        </p:grpSpPr>
        <p:sp>
          <p:nvSpPr>
            <p:cNvPr id="10787" name="Google Shape;10787;p9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9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9" name="Google Shape;10789;p93"/>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93"/>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1" name="Google Shape;10791;p93"/>
          <p:cNvGrpSpPr/>
          <p:nvPr/>
        </p:nvGrpSpPr>
        <p:grpSpPr>
          <a:xfrm>
            <a:off x="3044965" y="2254220"/>
            <a:ext cx="400194" cy="324316"/>
            <a:chOff x="3044965" y="2435220"/>
            <a:chExt cx="400194" cy="324316"/>
          </a:xfrm>
        </p:grpSpPr>
        <p:sp>
          <p:nvSpPr>
            <p:cNvPr id="10792" name="Google Shape;10792;p93"/>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93"/>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93"/>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93"/>
          <p:cNvGrpSpPr/>
          <p:nvPr/>
        </p:nvGrpSpPr>
        <p:grpSpPr>
          <a:xfrm>
            <a:off x="6203579" y="3167981"/>
            <a:ext cx="351615" cy="350373"/>
            <a:chOff x="6203579" y="3348981"/>
            <a:chExt cx="351615" cy="350373"/>
          </a:xfrm>
        </p:grpSpPr>
        <p:sp>
          <p:nvSpPr>
            <p:cNvPr id="10796" name="Google Shape;10796;p93"/>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93"/>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93"/>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93"/>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93"/>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93"/>
          <p:cNvGrpSpPr/>
          <p:nvPr/>
        </p:nvGrpSpPr>
        <p:grpSpPr>
          <a:xfrm>
            <a:off x="4878379" y="2292892"/>
            <a:ext cx="367161" cy="287523"/>
            <a:chOff x="4878379" y="2473892"/>
            <a:chExt cx="367161" cy="287523"/>
          </a:xfrm>
        </p:grpSpPr>
        <p:sp>
          <p:nvSpPr>
            <p:cNvPr id="10802" name="Google Shape;10802;p93"/>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93"/>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93"/>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93"/>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93"/>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93"/>
          <p:cNvGrpSpPr/>
          <p:nvPr/>
        </p:nvGrpSpPr>
        <p:grpSpPr>
          <a:xfrm>
            <a:off x="1325719" y="2706689"/>
            <a:ext cx="290581" cy="372481"/>
            <a:chOff x="1325719" y="2887689"/>
            <a:chExt cx="290581" cy="372481"/>
          </a:xfrm>
        </p:grpSpPr>
        <p:sp>
          <p:nvSpPr>
            <p:cNvPr id="10808" name="Google Shape;10808;p93"/>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93"/>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0" name="Google Shape;10810;p93"/>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1" name="Google Shape;10811;p93"/>
          <p:cNvGrpSpPr/>
          <p:nvPr/>
        </p:nvGrpSpPr>
        <p:grpSpPr>
          <a:xfrm>
            <a:off x="3510335" y="2711499"/>
            <a:ext cx="360726" cy="361204"/>
            <a:chOff x="3510335" y="2892499"/>
            <a:chExt cx="360726" cy="361204"/>
          </a:xfrm>
        </p:grpSpPr>
        <p:sp>
          <p:nvSpPr>
            <p:cNvPr id="10812" name="Google Shape;10812;p93"/>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93"/>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93"/>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93"/>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93"/>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93"/>
          <p:cNvGrpSpPr/>
          <p:nvPr/>
        </p:nvGrpSpPr>
        <p:grpSpPr>
          <a:xfrm>
            <a:off x="3086313" y="2696049"/>
            <a:ext cx="320143" cy="392581"/>
            <a:chOff x="3086313" y="2877049"/>
            <a:chExt cx="320143" cy="392581"/>
          </a:xfrm>
        </p:grpSpPr>
        <p:sp>
          <p:nvSpPr>
            <p:cNvPr id="10818" name="Google Shape;10818;p9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9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9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9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9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9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9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9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9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9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9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9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0" name="Google Shape;10830;p93"/>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1" name="Google Shape;10831;p93"/>
          <p:cNvGrpSpPr/>
          <p:nvPr/>
        </p:nvGrpSpPr>
        <p:grpSpPr>
          <a:xfrm>
            <a:off x="861113" y="2704746"/>
            <a:ext cx="333809" cy="373277"/>
            <a:chOff x="861113" y="2885746"/>
            <a:chExt cx="333809" cy="373277"/>
          </a:xfrm>
        </p:grpSpPr>
        <p:sp>
          <p:nvSpPr>
            <p:cNvPr id="10832" name="Google Shape;10832;p93"/>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93"/>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93"/>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5" name="Google Shape;10835;p93"/>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93"/>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7" name="Google Shape;10837;p93"/>
          <p:cNvGrpSpPr/>
          <p:nvPr/>
        </p:nvGrpSpPr>
        <p:grpSpPr>
          <a:xfrm>
            <a:off x="1297654" y="1323481"/>
            <a:ext cx="349354" cy="362223"/>
            <a:chOff x="1297654" y="1504481"/>
            <a:chExt cx="349354" cy="362223"/>
          </a:xfrm>
        </p:grpSpPr>
        <p:sp>
          <p:nvSpPr>
            <p:cNvPr id="10838" name="Google Shape;10838;p93"/>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93"/>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93"/>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1" name="Google Shape;10841;p93"/>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2" name="Google Shape;10842;p93"/>
          <p:cNvGrpSpPr/>
          <p:nvPr/>
        </p:nvGrpSpPr>
        <p:grpSpPr>
          <a:xfrm>
            <a:off x="852385" y="1329916"/>
            <a:ext cx="353145" cy="351998"/>
            <a:chOff x="852385" y="1510916"/>
            <a:chExt cx="353145" cy="351998"/>
          </a:xfrm>
        </p:grpSpPr>
        <p:sp>
          <p:nvSpPr>
            <p:cNvPr id="10843" name="Google Shape;10843;p93"/>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93"/>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93"/>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93"/>
          <p:cNvGrpSpPr/>
          <p:nvPr/>
        </p:nvGrpSpPr>
        <p:grpSpPr>
          <a:xfrm>
            <a:off x="1745217" y="1334471"/>
            <a:ext cx="343269" cy="342505"/>
            <a:chOff x="1745217" y="1515471"/>
            <a:chExt cx="343269" cy="342505"/>
          </a:xfrm>
        </p:grpSpPr>
        <p:sp>
          <p:nvSpPr>
            <p:cNvPr id="10847" name="Google Shape;10847;p9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9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9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9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1" name="Google Shape;10851;p93"/>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2" name="Google Shape;10852;p93"/>
          <p:cNvGrpSpPr/>
          <p:nvPr/>
        </p:nvGrpSpPr>
        <p:grpSpPr>
          <a:xfrm>
            <a:off x="3042703" y="1348137"/>
            <a:ext cx="411535" cy="315587"/>
            <a:chOff x="3042703" y="1529137"/>
            <a:chExt cx="411535" cy="315587"/>
          </a:xfrm>
        </p:grpSpPr>
        <p:sp>
          <p:nvSpPr>
            <p:cNvPr id="10853" name="Google Shape;10853;p9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9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9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9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9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9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9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9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9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93"/>
          <p:cNvGrpSpPr/>
          <p:nvPr/>
        </p:nvGrpSpPr>
        <p:grpSpPr>
          <a:xfrm>
            <a:off x="2629289" y="1363682"/>
            <a:ext cx="350501" cy="284497"/>
            <a:chOff x="2629289" y="1544682"/>
            <a:chExt cx="350501" cy="284497"/>
          </a:xfrm>
        </p:grpSpPr>
        <p:sp>
          <p:nvSpPr>
            <p:cNvPr id="10864" name="Google Shape;10864;p93"/>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93"/>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93"/>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93"/>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93"/>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93"/>
          <p:cNvGrpSpPr/>
          <p:nvPr/>
        </p:nvGrpSpPr>
        <p:grpSpPr>
          <a:xfrm>
            <a:off x="5305077" y="1321633"/>
            <a:ext cx="367893" cy="365218"/>
            <a:chOff x="5305077" y="1502633"/>
            <a:chExt cx="367893" cy="365218"/>
          </a:xfrm>
        </p:grpSpPr>
        <p:sp>
          <p:nvSpPr>
            <p:cNvPr id="10870" name="Google Shape;10870;p93"/>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93"/>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93"/>
          <p:cNvGrpSpPr/>
          <p:nvPr/>
        </p:nvGrpSpPr>
        <p:grpSpPr>
          <a:xfrm>
            <a:off x="7100170" y="1319117"/>
            <a:ext cx="368308" cy="367033"/>
            <a:chOff x="7100170" y="1500117"/>
            <a:chExt cx="368308" cy="367033"/>
          </a:xfrm>
        </p:grpSpPr>
        <p:sp>
          <p:nvSpPr>
            <p:cNvPr id="10873" name="Google Shape;10873;p9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9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9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9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9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9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9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9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9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9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9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9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9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6" name="Google Shape;10886;p93"/>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7" name="Google Shape;10887;p93"/>
          <p:cNvGrpSpPr/>
          <p:nvPr/>
        </p:nvGrpSpPr>
        <p:grpSpPr>
          <a:xfrm>
            <a:off x="6649231" y="1319021"/>
            <a:ext cx="390287" cy="367065"/>
            <a:chOff x="6649231" y="1500021"/>
            <a:chExt cx="390287" cy="367065"/>
          </a:xfrm>
        </p:grpSpPr>
        <p:sp>
          <p:nvSpPr>
            <p:cNvPr id="10888" name="Google Shape;10888;p93"/>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93"/>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93"/>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93"/>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93"/>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93"/>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93"/>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93"/>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93"/>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93"/>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93"/>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93"/>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93"/>
          <p:cNvGrpSpPr/>
          <p:nvPr/>
        </p:nvGrpSpPr>
        <p:grpSpPr>
          <a:xfrm>
            <a:off x="5746938" y="1362503"/>
            <a:ext cx="387261" cy="280356"/>
            <a:chOff x="5746938" y="1543503"/>
            <a:chExt cx="387261" cy="280356"/>
          </a:xfrm>
        </p:grpSpPr>
        <p:sp>
          <p:nvSpPr>
            <p:cNvPr id="10901" name="Google Shape;10901;p93"/>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93"/>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93"/>
          <p:cNvGrpSpPr/>
          <p:nvPr/>
        </p:nvGrpSpPr>
        <p:grpSpPr>
          <a:xfrm>
            <a:off x="6196730" y="1344346"/>
            <a:ext cx="369072" cy="317467"/>
            <a:chOff x="6196730" y="1525346"/>
            <a:chExt cx="369072" cy="317467"/>
          </a:xfrm>
        </p:grpSpPr>
        <p:sp>
          <p:nvSpPr>
            <p:cNvPr id="10904" name="Google Shape;10904;p93"/>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93"/>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93"/>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93"/>
          <p:cNvGrpSpPr/>
          <p:nvPr/>
        </p:nvGrpSpPr>
        <p:grpSpPr>
          <a:xfrm>
            <a:off x="4940592" y="1319690"/>
            <a:ext cx="246558" cy="367161"/>
            <a:chOff x="4940592" y="1500690"/>
            <a:chExt cx="246558" cy="367161"/>
          </a:xfrm>
        </p:grpSpPr>
        <p:sp>
          <p:nvSpPr>
            <p:cNvPr id="10908" name="Google Shape;10908;p93"/>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93"/>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93"/>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93"/>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93"/>
          <p:cNvGrpSpPr/>
          <p:nvPr/>
        </p:nvGrpSpPr>
        <p:grpSpPr>
          <a:xfrm>
            <a:off x="7964906" y="1318894"/>
            <a:ext cx="380858" cy="367575"/>
            <a:chOff x="7964906" y="1499894"/>
            <a:chExt cx="380858" cy="367575"/>
          </a:xfrm>
        </p:grpSpPr>
        <p:sp>
          <p:nvSpPr>
            <p:cNvPr id="10913" name="Google Shape;10913;p93"/>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93"/>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93"/>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6" name="Google Shape;10916;p93"/>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7" name="Google Shape;10917;p93"/>
          <p:cNvGrpSpPr/>
          <p:nvPr/>
        </p:nvGrpSpPr>
        <p:grpSpPr>
          <a:xfrm>
            <a:off x="8007400" y="2721278"/>
            <a:ext cx="285230" cy="355597"/>
            <a:chOff x="8007400" y="2902278"/>
            <a:chExt cx="285230" cy="355597"/>
          </a:xfrm>
        </p:grpSpPr>
        <p:sp>
          <p:nvSpPr>
            <p:cNvPr id="10918" name="Google Shape;10918;p93"/>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93"/>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93"/>
          <p:cNvGrpSpPr/>
          <p:nvPr/>
        </p:nvGrpSpPr>
        <p:grpSpPr>
          <a:xfrm>
            <a:off x="6219124" y="2721788"/>
            <a:ext cx="318231" cy="355470"/>
            <a:chOff x="6219124" y="2902788"/>
            <a:chExt cx="318231" cy="355470"/>
          </a:xfrm>
        </p:grpSpPr>
        <p:sp>
          <p:nvSpPr>
            <p:cNvPr id="10921" name="Google Shape;10921;p93"/>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93"/>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93"/>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93"/>
          <p:cNvGrpSpPr/>
          <p:nvPr/>
        </p:nvGrpSpPr>
        <p:grpSpPr>
          <a:xfrm>
            <a:off x="4969421" y="2721852"/>
            <a:ext cx="185109" cy="355406"/>
            <a:chOff x="4969421" y="2902852"/>
            <a:chExt cx="185109" cy="355406"/>
          </a:xfrm>
        </p:grpSpPr>
        <p:sp>
          <p:nvSpPr>
            <p:cNvPr id="10925" name="Google Shape;10925;p93"/>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93"/>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93"/>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93"/>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93"/>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93"/>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1" name="Google Shape;10931;p93"/>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93"/>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3" name="Google Shape;10933;p93"/>
          <p:cNvGrpSpPr/>
          <p:nvPr/>
        </p:nvGrpSpPr>
        <p:grpSpPr>
          <a:xfrm>
            <a:off x="6685259" y="2721852"/>
            <a:ext cx="311414" cy="355406"/>
            <a:chOff x="6685259" y="2902852"/>
            <a:chExt cx="311414" cy="355406"/>
          </a:xfrm>
        </p:grpSpPr>
        <p:sp>
          <p:nvSpPr>
            <p:cNvPr id="10934" name="Google Shape;10934;p93"/>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93"/>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93"/>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93"/>
          <p:cNvGrpSpPr/>
          <p:nvPr/>
        </p:nvGrpSpPr>
        <p:grpSpPr>
          <a:xfrm>
            <a:off x="5309250" y="2722170"/>
            <a:ext cx="359579" cy="355852"/>
            <a:chOff x="5309250" y="2903170"/>
            <a:chExt cx="359579" cy="355852"/>
          </a:xfrm>
        </p:grpSpPr>
        <p:sp>
          <p:nvSpPr>
            <p:cNvPr id="10938" name="Google Shape;10938;p93"/>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93"/>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93"/>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93"/>
          <p:cNvGrpSpPr/>
          <p:nvPr/>
        </p:nvGrpSpPr>
        <p:grpSpPr>
          <a:xfrm>
            <a:off x="2199565" y="2240172"/>
            <a:ext cx="312179" cy="353431"/>
            <a:chOff x="2199565" y="2421172"/>
            <a:chExt cx="312179" cy="353431"/>
          </a:xfrm>
        </p:grpSpPr>
        <p:sp>
          <p:nvSpPr>
            <p:cNvPr id="10942" name="Google Shape;10942;p9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9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93"/>
          <p:cNvGrpSpPr/>
          <p:nvPr/>
        </p:nvGrpSpPr>
        <p:grpSpPr>
          <a:xfrm>
            <a:off x="1750887" y="2244727"/>
            <a:ext cx="320143" cy="343269"/>
            <a:chOff x="1750887" y="2425727"/>
            <a:chExt cx="320143" cy="343269"/>
          </a:xfrm>
        </p:grpSpPr>
        <p:sp>
          <p:nvSpPr>
            <p:cNvPr id="10945" name="Google Shape;10945;p93"/>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93"/>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93"/>
          <p:cNvGrpSpPr/>
          <p:nvPr/>
        </p:nvGrpSpPr>
        <p:grpSpPr>
          <a:xfrm>
            <a:off x="1298037" y="2244727"/>
            <a:ext cx="338364" cy="342887"/>
            <a:chOff x="1298037" y="2425727"/>
            <a:chExt cx="338364" cy="342887"/>
          </a:xfrm>
        </p:grpSpPr>
        <p:sp>
          <p:nvSpPr>
            <p:cNvPr id="10948" name="Google Shape;10948;p93"/>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93"/>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93"/>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93"/>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2" name="Google Shape;10952;p93"/>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3" name="Google Shape;10953;p93"/>
          <p:cNvGrpSpPr/>
          <p:nvPr/>
        </p:nvGrpSpPr>
        <p:grpSpPr>
          <a:xfrm>
            <a:off x="3974207" y="2248009"/>
            <a:ext cx="320143" cy="338491"/>
            <a:chOff x="3974207" y="2429009"/>
            <a:chExt cx="320143" cy="338491"/>
          </a:xfrm>
        </p:grpSpPr>
        <p:sp>
          <p:nvSpPr>
            <p:cNvPr id="10954" name="Google Shape;10954;p93"/>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93"/>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93"/>
          <p:cNvGrpSpPr/>
          <p:nvPr/>
        </p:nvGrpSpPr>
        <p:grpSpPr>
          <a:xfrm>
            <a:off x="2623237" y="2250047"/>
            <a:ext cx="355024" cy="332630"/>
            <a:chOff x="2623237" y="2431047"/>
            <a:chExt cx="355024" cy="332630"/>
          </a:xfrm>
        </p:grpSpPr>
        <p:sp>
          <p:nvSpPr>
            <p:cNvPr id="10957" name="Google Shape;10957;p93"/>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93"/>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93"/>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93"/>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93"/>
          <p:cNvGrpSpPr/>
          <p:nvPr/>
        </p:nvGrpSpPr>
        <p:grpSpPr>
          <a:xfrm>
            <a:off x="6657194" y="2253073"/>
            <a:ext cx="375507" cy="367925"/>
            <a:chOff x="6657194" y="2434073"/>
            <a:chExt cx="375507" cy="367925"/>
          </a:xfrm>
        </p:grpSpPr>
        <p:sp>
          <p:nvSpPr>
            <p:cNvPr id="10962" name="Google Shape;10962;p9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9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93"/>
          <p:cNvGrpSpPr/>
          <p:nvPr/>
        </p:nvGrpSpPr>
        <p:grpSpPr>
          <a:xfrm>
            <a:off x="7101317" y="2260655"/>
            <a:ext cx="367925" cy="352380"/>
            <a:chOff x="7101317" y="2441655"/>
            <a:chExt cx="367925" cy="352380"/>
          </a:xfrm>
        </p:grpSpPr>
        <p:sp>
          <p:nvSpPr>
            <p:cNvPr id="10966" name="Google Shape;10966;p9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9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93"/>
          <p:cNvGrpSpPr/>
          <p:nvPr/>
        </p:nvGrpSpPr>
        <p:grpSpPr>
          <a:xfrm>
            <a:off x="5756399" y="2253456"/>
            <a:ext cx="367925" cy="367161"/>
            <a:chOff x="5756399" y="2434456"/>
            <a:chExt cx="367925" cy="367161"/>
          </a:xfrm>
        </p:grpSpPr>
        <p:sp>
          <p:nvSpPr>
            <p:cNvPr id="10969" name="Google Shape;10969;p93"/>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93"/>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93"/>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93"/>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93"/>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93"/>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93"/>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6" name="Google Shape;10976;p93"/>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93"/>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8" name="Google Shape;10978;p93"/>
          <p:cNvGrpSpPr/>
          <p:nvPr/>
        </p:nvGrpSpPr>
        <p:grpSpPr>
          <a:xfrm>
            <a:off x="7964906" y="2253073"/>
            <a:ext cx="373627" cy="367925"/>
            <a:chOff x="7964906" y="2434073"/>
            <a:chExt cx="373627" cy="367925"/>
          </a:xfrm>
        </p:grpSpPr>
        <p:sp>
          <p:nvSpPr>
            <p:cNvPr id="10979" name="Google Shape;10979;p9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9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1" name="Google Shape;10981;p93"/>
          <p:cNvGrpSpPr/>
          <p:nvPr/>
        </p:nvGrpSpPr>
        <p:grpSpPr>
          <a:xfrm>
            <a:off x="6194086" y="2256737"/>
            <a:ext cx="369837" cy="360471"/>
            <a:chOff x="6194086" y="2437737"/>
            <a:chExt cx="369837" cy="360471"/>
          </a:xfrm>
        </p:grpSpPr>
        <p:sp>
          <p:nvSpPr>
            <p:cNvPr id="10982" name="Google Shape;10982;p93"/>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93"/>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4" name="Google Shape;10984;p93"/>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0985" name="Google Shape;10985;p93"/>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89" name="Shape 10989"/>
        <p:cNvGrpSpPr/>
        <p:nvPr/>
      </p:nvGrpSpPr>
      <p:grpSpPr>
        <a:xfrm>
          <a:off x="0" y="0"/>
          <a:ext cx="0" cy="0"/>
          <a:chOff x="0" y="0"/>
          <a:chExt cx="0" cy="0"/>
        </a:xfrm>
      </p:grpSpPr>
      <p:grpSp>
        <p:nvGrpSpPr>
          <p:cNvPr id="10990" name="Google Shape;10990;p94"/>
          <p:cNvGrpSpPr/>
          <p:nvPr/>
        </p:nvGrpSpPr>
        <p:grpSpPr>
          <a:xfrm>
            <a:off x="3122257" y="1334344"/>
            <a:ext cx="294850" cy="349434"/>
            <a:chOff x="3122257" y="1508594"/>
            <a:chExt cx="294850" cy="349434"/>
          </a:xfrm>
        </p:grpSpPr>
        <p:sp>
          <p:nvSpPr>
            <p:cNvPr id="10991" name="Google Shape;10991;p94"/>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94"/>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94"/>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94"/>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94"/>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94"/>
          <p:cNvGrpSpPr/>
          <p:nvPr/>
        </p:nvGrpSpPr>
        <p:grpSpPr>
          <a:xfrm>
            <a:off x="910723" y="1333962"/>
            <a:ext cx="251660" cy="350166"/>
            <a:chOff x="910723" y="1508212"/>
            <a:chExt cx="251660" cy="350166"/>
          </a:xfrm>
        </p:grpSpPr>
        <p:sp>
          <p:nvSpPr>
            <p:cNvPr id="10997" name="Google Shape;10997;p94"/>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94"/>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94"/>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94"/>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94"/>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94"/>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94"/>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94"/>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94"/>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94"/>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94"/>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94"/>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94"/>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94"/>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94"/>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94"/>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94"/>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94"/>
          <p:cNvGrpSpPr/>
          <p:nvPr/>
        </p:nvGrpSpPr>
        <p:grpSpPr>
          <a:xfrm>
            <a:off x="1308631" y="1333580"/>
            <a:ext cx="350166" cy="350198"/>
            <a:chOff x="1308631" y="1507830"/>
            <a:chExt cx="350166" cy="350198"/>
          </a:xfrm>
        </p:grpSpPr>
        <p:sp>
          <p:nvSpPr>
            <p:cNvPr id="11015" name="Google Shape;11015;p94"/>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94"/>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94"/>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94"/>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94"/>
          <p:cNvGrpSpPr/>
          <p:nvPr/>
        </p:nvGrpSpPr>
        <p:grpSpPr>
          <a:xfrm>
            <a:off x="1756921" y="1335489"/>
            <a:ext cx="345997" cy="345997"/>
            <a:chOff x="1756921" y="1509739"/>
            <a:chExt cx="345997" cy="345997"/>
          </a:xfrm>
        </p:grpSpPr>
        <p:sp>
          <p:nvSpPr>
            <p:cNvPr id="11020" name="Google Shape;11020;p94"/>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94"/>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94"/>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94"/>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94"/>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94"/>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94"/>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94"/>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94"/>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94"/>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94"/>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94"/>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94"/>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94"/>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94"/>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94"/>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94"/>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94"/>
          <p:cNvGrpSpPr/>
          <p:nvPr/>
        </p:nvGrpSpPr>
        <p:grpSpPr>
          <a:xfrm>
            <a:off x="2216956" y="1336253"/>
            <a:ext cx="318721" cy="345615"/>
            <a:chOff x="2216956" y="1510503"/>
            <a:chExt cx="318721" cy="345615"/>
          </a:xfrm>
        </p:grpSpPr>
        <p:sp>
          <p:nvSpPr>
            <p:cNvPr id="11038" name="Google Shape;11038;p94"/>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94"/>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94"/>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94"/>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94"/>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94"/>
          <p:cNvGrpSpPr/>
          <p:nvPr/>
        </p:nvGrpSpPr>
        <p:grpSpPr>
          <a:xfrm>
            <a:off x="3988156" y="1394211"/>
            <a:ext cx="349052" cy="230049"/>
            <a:chOff x="3988156" y="1568461"/>
            <a:chExt cx="349052" cy="230049"/>
          </a:xfrm>
        </p:grpSpPr>
        <p:sp>
          <p:nvSpPr>
            <p:cNvPr id="11044" name="Google Shape;11044;p94"/>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94"/>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94"/>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94"/>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94"/>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94"/>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94"/>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94"/>
          <p:cNvGrpSpPr/>
          <p:nvPr/>
        </p:nvGrpSpPr>
        <p:grpSpPr>
          <a:xfrm>
            <a:off x="2633037" y="1325623"/>
            <a:ext cx="379002" cy="366112"/>
            <a:chOff x="2633037" y="1499873"/>
            <a:chExt cx="379002" cy="366112"/>
          </a:xfrm>
        </p:grpSpPr>
        <p:sp>
          <p:nvSpPr>
            <p:cNvPr id="11052" name="Google Shape;11052;p94"/>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94"/>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94"/>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94"/>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94"/>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94"/>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94"/>
          <p:cNvGrpSpPr/>
          <p:nvPr/>
        </p:nvGrpSpPr>
        <p:grpSpPr>
          <a:xfrm>
            <a:off x="6675256" y="1341919"/>
            <a:ext cx="327823" cy="357009"/>
            <a:chOff x="6675256" y="1516169"/>
            <a:chExt cx="327823" cy="357009"/>
          </a:xfrm>
        </p:grpSpPr>
        <p:sp>
          <p:nvSpPr>
            <p:cNvPr id="11059" name="Google Shape;11059;p94"/>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94"/>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94"/>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94"/>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94"/>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94"/>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94"/>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94"/>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94"/>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94"/>
          <p:cNvGrpSpPr/>
          <p:nvPr/>
        </p:nvGrpSpPr>
        <p:grpSpPr>
          <a:xfrm>
            <a:off x="8020159" y="1342301"/>
            <a:ext cx="300897" cy="356627"/>
            <a:chOff x="8020159" y="1516551"/>
            <a:chExt cx="300897" cy="356627"/>
          </a:xfrm>
        </p:grpSpPr>
        <p:sp>
          <p:nvSpPr>
            <p:cNvPr id="11069" name="Google Shape;11069;p9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9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9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9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9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94"/>
          <p:cNvGrpSpPr/>
          <p:nvPr/>
        </p:nvGrpSpPr>
        <p:grpSpPr>
          <a:xfrm>
            <a:off x="5377363" y="1341919"/>
            <a:ext cx="257357" cy="356627"/>
            <a:chOff x="5377363" y="1516169"/>
            <a:chExt cx="257357" cy="356627"/>
          </a:xfrm>
        </p:grpSpPr>
        <p:sp>
          <p:nvSpPr>
            <p:cNvPr id="11075" name="Google Shape;11075;p94"/>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94"/>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94"/>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94"/>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94"/>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94"/>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94"/>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94"/>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94"/>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94"/>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94"/>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94"/>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94"/>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94"/>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94"/>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94"/>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94"/>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94"/>
          <p:cNvGrpSpPr/>
          <p:nvPr/>
        </p:nvGrpSpPr>
        <p:grpSpPr>
          <a:xfrm>
            <a:off x="4880567" y="1361620"/>
            <a:ext cx="356245" cy="317607"/>
            <a:chOff x="4880567" y="1535870"/>
            <a:chExt cx="356245" cy="317607"/>
          </a:xfrm>
        </p:grpSpPr>
        <p:sp>
          <p:nvSpPr>
            <p:cNvPr id="11093" name="Google Shape;11093;p94"/>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94"/>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94"/>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94"/>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94"/>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94"/>
          <p:cNvGrpSpPr/>
          <p:nvPr/>
        </p:nvGrpSpPr>
        <p:grpSpPr>
          <a:xfrm>
            <a:off x="5771483" y="1341537"/>
            <a:ext cx="357359" cy="357391"/>
            <a:chOff x="5771483" y="1515787"/>
            <a:chExt cx="357359" cy="357391"/>
          </a:xfrm>
        </p:grpSpPr>
        <p:sp>
          <p:nvSpPr>
            <p:cNvPr id="11099" name="Google Shape;11099;p94"/>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94"/>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94"/>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94"/>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94"/>
          <p:cNvGrpSpPr/>
          <p:nvPr/>
        </p:nvGrpSpPr>
        <p:grpSpPr>
          <a:xfrm>
            <a:off x="7121669" y="1359360"/>
            <a:ext cx="321362" cy="321362"/>
            <a:chOff x="7121669" y="1533610"/>
            <a:chExt cx="321362" cy="321362"/>
          </a:xfrm>
        </p:grpSpPr>
        <p:sp>
          <p:nvSpPr>
            <p:cNvPr id="11104" name="Google Shape;11104;p94"/>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94"/>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94"/>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94"/>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94"/>
          <p:cNvGrpSpPr/>
          <p:nvPr/>
        </p:nvGrpSpPr>
        <p:grpSpPr>
          <a:xfrm>
            <a:off x="7562766" y="1340614"/>
            <a:ext cx="327059" cy="360192"/>
            <a:chOff x="7562766" y="1514864"/>
            <a:chExt cx="327059" cy="360192"/>
          </a:xfrm>
        </p:grpSpPr>
        <p:sp>
          <p:nvSpPr>
            <p:cNvPr id="11109" name="Google Shape;11109;p94"/>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94"/>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94"/>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4"/>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3" name="Google Shape;11113;p94"/>
          <p:cNvGrpSpPr/>
          <p:nvPr/>
        </p:nvGrpSpPr>
        <p:grpSpPr>
          <a:xfrm>
            <a:off x="6221229" y="1324423"/>
            <a:ext cx="361636" cy="362183"/>
            <a:chOff x="6259175" y="1559008"/>
            <a:chExt cx="271743" cy="272093"/>
          </a:xfrm>
        </p:grpSpPr>
        <p:sp>
          <p:nvSpPr>
            <p:cNvPr id="11114" name="Google Shape;11114;p9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9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9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9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9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9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9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9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9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9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9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9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9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9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9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94"/>
          <p:cNvGrpSpPr/>
          <p:nvPr/>
        </p:nvGrpSpPr>
        <p:grpSpPr>
          <a:xfrm>
            <a:off x="6671087" y="1835054"/>
            <a:ext cx="332757" cy="281833"/>
            <a:chOff x="6671087" y="2009304"/>
            <a:chExt cx="332757" cy="281833"/>
          </a:xfrm>
        </p:grpSpPr>
        <p:sp>
          <p:nvSpPr>
            <p:cNvPr id="11132" name="Google Shape;11132;p94"/>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94"/>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4" name="Google Shape;11134;p94"/>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5" name="Google Shape;11135;p94"/>
          <p:cNvGrpSpPr/>
          <p:nvPr/>
        </p:nvGrpSpPr>
        <p:grpSpPr>
          <a:xfrm>
            <a:off x="2201806" y="1802335"/>
            <a:ext cx="349784" cy="349434"/>
            <a:chOff x="2201806" y="1976585"/>
            <a:chExt cx="349784" cy="349434"/>
          </a:xfrm>
        </p:grpSpPr>
        <p:sp>
          <p:nvSpPr>
            <p:cNvPr id="11136" name="Google Shape;11136;p94"/>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94"/>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94"/>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94"/>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94"/>
          <p:cNvGrpSpPr/>
          <p:nvPr/>
        </p:nvGrpSpPr>
        <p:grpSpPr>
          <a:xfrm>
            <a:off x="3094217" y="1802335"/>
            <a:ext cx="350198" cy="350548"/>
            <a:chOff x="3094217" y="1976585"/>
            <a:chExt cx="350198" cy="350548"/>
          </a:xfrm>
        </p:grpSpPr>
        <p:sp>
          <p:nvSpPr>
            <p:cNvPr id="11141" name="Google Shape;11141;p94"/>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94"/>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94"/>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94"/>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94"/>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94"/>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94"/>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94"/>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4"/>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94"/>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94"/>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94"/>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4"/>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4" name="Google Shape;11154;p94"/>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5" name="Google Shape;11155;p94"/>
          <p:cNvGrpSpPr/>
          <p:nvPr/>
        </p:nvGrpSpPr>
        <p:grpSpPr>
          <a:xfrm>
            <a:off x="3979435" y="1802335"/>
            <a:ext cx="345265" cy="349848"/>
            <a:chOff x="3979435" y="1976585"/>
            <a:chExt cx="345265" cy="349848"/>
          </a:xfrm>
        </p:grpSpPr>
        <p:sp>
          <p:nvSpPr>
            <p:cNvPr id="11156" name="Google Shape;11156;p94"/>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4"/>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94"/>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94"/>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94"/>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94"/>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94"/>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94"/>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94"/>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94"/>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4"/>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4"/>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94"/>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94"/>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4"/>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4"/>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94"/>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94"/>
          <p:cNvGrpSpPr/>
          <p:nvPr/>
        </p:nvGrpSpPr>
        <p:grpSpPr>
          <a:xfrm>
            <a:off x="3541011" y="1334344"/>
            <a:ext cx="350166" cy="349434"/>
            <a:chOff x="3541011" y="1508594"/>
            <a:chExt cx="350166" cy="349434"/>
          </a:xfrm>
        </p:grpSpPr>
        <p:sp>
          <p:nvSpPr>
            <p:cNvPr id="11174" name="Google Shape;11174;p94"/>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94"/>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94"/>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94"/>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94"/>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94"/>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4"/>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94"/>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94"/>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94"/>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94"/>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94"/>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94"/>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94"/>
          <p:cNvGrpSpPr/>
          <p:nvPr/>
        </p:nvGrpSpPr>
        <p:grpSpPr>
          <a:xfrm>
            <a:off x="3576626" y="1801571"/>
            <a:ext cx="284251" cy="351694"/>
            <a:chOff x="3576626" y="1975821"/>
            <a:chExt cx="284251" cy="351694"/>
          </a:xfrm>
        </p:grpSpPr>
        <p:sp>
          <p:nvSpPr>
            <p:cNvPr id="11188" name="Google Shape;11188;p94"/>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94"/>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4"/>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94"/>
          <p:cNvGrpSpPr/>
          <p:nvPr/>
        </p:nvGrpSpPr>
        <p:grpSpPr>
          <a:xfrm>
            <a:off x="2722090" y="2715912"/>
            <a:ext cx="238770" cy="371841"/>
            <a:chOff x="2722090" y="2890162"/>
            <a:chExt cx="238770" cy="371841"/>
          </a:xfrm>
        </p:grpSpPr>
        <p:sp>
          <p:nvSpPr>
            <p:cNvPr id="11192" name="Google Shape;11192;p9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9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9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5" name="Google Shape;11195;p94"/>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6" name="Google Shape;11196;p94"/>
          <p:cNvGrpSpPr/>
          <p:nvPr/>
        </p:nvGrpSpPr>
        <p:grpSpPr>
          <a:xfrm>
            <a:off x="6216367" y="1795906"/>
            <a:ext cx="361147" cy="361147"/>
            <a:chOff x="6216367" y="1970156"/>
            <a:chExt cx="361147" cy="361147"/>
          </a:xfrm>
        </p:grpSpPr>
        <p:sp>
          <p:nvSpPr>
            <p:cNvPr id="11197" name="Google Shape;11197;p94"/>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94"/>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4"/>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94"/>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94"/>
          <p:cNvGrpSpPr/>
          <p:nvPr/>
        </p:nvGrpSpPr>
        <p:grpSpPr>
          <a:xfrm>
            <a:off x="1289311" y="2751972"/>
            <a:ext cx="408156" cy="299783"/>
            <a:chOff x="1289311" y="2926222"/>
            <a:chExt cx="408156" cy="299783"/>
          </a:xfrm>
        </p:grpSpPr>
        <p:sp>
          <p:nvSpPr>
            <p:cNvPr id="11202" name="Google Shape;11202;p94"/>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94"/>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94"/>
          <p:cNvGrpSpPr/>
          <p:nvPr/>
        </p:nvGrpSpPr>
        <p:grpSpPr>
          <a:xfrm>
            <a:off x="7978465" y="1795142"/>
            <a:ext cx="361147" cy="360797"/>
            <a:chOff x="7978465" y="1969392"/>
            <a:chExt cx="361147" cy="360797"/>
          </a:xfrm>
        </p:grpSpPr>
        <p:sp>
          <p:nvSpPr>
            <p:cNvPr id="11205" name="Google Shape;11205;p94"/>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94"/>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94"/>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4"/>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94"/>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94"/>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94"/>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94"/>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4"/>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4" name="Google Shape;11214;p94"/>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5" name="Google Shape;11215;p94"/>
          <p:cNvGrpSpPr/>
          <p:nvPr/>
        </p:nvGrpSpPr>
        <p:grpSpPr>
          <a:xfrm>
            <a:off x="854261" y="2734563"/>
            <a:ext cx="377474" cy="335748"/>
            <a:chOff x="854261" y="2908813"/>
            <a:chExt cx="377474" cy="335748"/>
          </a:xfrm>
        </p:grpSpPr>
        <p:sp>
          <p:nvSpPr>
            <p:cNvPr id="11216" name="Google Shape;11216;p94"/>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4"/>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94"/>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94"/>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94"/>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94"/>
          <p:cNvGrpSpPr/>
          <p:nvPr/>
        </p:nvGrpSpPr>
        <p:grpSpPr>
          <a:xfrm>
            <a:off x="1749728" y="2720527"/>
            <a:ext cx="386927" cy="363438"/>
            <a:chOff x="1749728" y="2894777"/>
            <a:chExt cx="386927" cy="363438"/>
          </a:xfrm>
        </p:grpSpPr>
        <p:sp>
          <p:nvSpPr>
            <p:cNvPr id="11222" name="Google Shape;11222;p94"/>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4"/>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94"/>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94"/>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4"/>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4"/>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4"/>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94"/>
          <p:cNvGrpSpPr/>
          <p:nvPr/>
        </p:nvGrpSpPr>
        <p:grpSpPr>
          <a:xfrm>
            <a:off x="7098912" y="1795142"/>
            <a:ext cx="359651" cy="361560"/>
            <a:chOff x="7098912" y="1969392"/>
            <a:chExt cx="359651" cy="361560"/>
          </a:xfrm>
        </p:grpSpPr>
        <p:sp>
          <p:nvSpPr>
            <p:cNvPr id="11230" name="Google Shape;11230;p9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9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9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9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9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9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3" name="Google Shape;11243;p94"/>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4" name="Google Shape;11244;p94"/>
          <p:cNvGrpSpPr/>
          <p:nvPr/>
        </p:nvGrpSpPr>
        <p:grpSpPr>
          <a:xfrm>
            <a:off x="5352728" y="1815989"/>
            <a:ext cx="327091" cy="322508"/>
            <a:chOff x="5352728" y="1990239"/>
            <a:chExt cx="327091" cy="322508"/>
          </a:xfrm>
        </p:grpSpPr>
        <p:sp>
          <p:nvSpPr>
            <p:cNvPr id="11245" name="Google Shape;11245;p94"/>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4"/>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4"/>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94"/>
          <p:cNvGrpSpPr/>
          <p:nvPr/>
        </p:nvGrpSpPr>
        <p:grpSpPr>
          <a:xfrm>
            <a:off x="7538896" y="1795906"/>
            <a:ext cx="361147" cy="361529"/>
            <a:chOff x="7538896" y="1970156"/>
            <a:chExt cx="361147" cy="361529"/>
          </a:xfrm>
        </p:grpSpPr>
        <p:sp>
          <p:nvSpPr>
            <p:cNvPr id="11249" name="Google Shape;11249;p94"/>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4"/>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94"/>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94"/>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4"/>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4"/>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94"/>
          <p:cNvGrpSpPr/>
          <p:nvPr/>
        </p:nvGrpSpPr>
        <p:grpSpPr>
          <a:xfrm>
            <a:off x="4896099" y="1796670"/>
            <a:ext cx="358155" cy="358123"/>
            <a:chOff x="4896099" y="1970920"/>
            <a:chExt cx="358155" cy="358123"/>
          </a:xfrm>
        </p:grpSpPr>
        <p:sp>
          <p:nvSpPr>
            <p:cNvPr id="11256" name="Google Shape;11256;p94"/>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4"/>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94"/>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94"/>
          <p:cNvGrpSpPr/>
          <p:nvPr/>
        </p:nvGrpSpPr>
        <p:grpSpPr>
          <a:xfrm>
            <a:off x="4048787" y="2802769"/>
            <a:ext cx="283488" cy="198604"/>
            <a:chOff x="4048787" y="2977019"/>
            <a:chExt cx="283488" cy="198604"/>
          </a:xfrm>
        </p:grpSpPr>
        <p:sp>
          <p:nvSpPr>
            <p:cNvPr id="11260" name="Google Shape;11260;p94"/>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4"/>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94"/>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4"/>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4"/>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4"/>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94"/>
          <p:cNvGrpSpPr/>
          <p:nvPr/>
        </p:nvGrpSpPr>
        <p:grpSpPr>
          <a:xfrm>
            <a:off x="4054103" y="2255941"/>
            <a:ext cx="218687" cy="349052"/>
            <a:chOff x="4054103" y="2430191"/>
            <a:chExt cx="218687" cy="349052"/>
          </a:xfrm>
        </p:grpSpPr>
        <p:sp>
          <p:nvSpPr>
            <p:cNvPr id="11267" name="Google Shape;11267;p94"/>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94"/>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94"/>
          <p:cNvGrpSpPr/>
          <p:nvPr/>
        </p:nvGrpSpPr>
        <p:grpSpPr>
          <a:xfrm>
            <a:off x="2185128" y="2253299"/>
            <a:ext cx="382758" cy="356595"/>
            <a:chOff x="2185128" y="2427549"/>
            <a:chExt cx="382758" cy="356595"/>
          </a:xfrm>
        </p:grpSpPr>
        <p:sp>
          <p:nvSpPr>
            <p:cNvPr id="11270" name="Google Shape;11270;p94"/>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4"/>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4"/>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4"/>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4" name="Google Shape;11274;p94"/>
          <p:cNvGrpSpPr/>
          <p:nvPr/>
        </p:nvGrpSpPr>
        <p:grpSpPr>
          <a:xfrm>
            <a:off x="2656907" y="2265043"/>
            <a:ext cx="332757" cy="332343"/>
            <a:chOff x="2656907" y="2439293"/>
            <a:chExt cx="332757" cy="332343"/>
          </a:xfrm>
        </p:grpSpPr>
        <p:sp>
          <p:nvSpPr>
            <p:cNvPr id="11275" name="Google Shape;11275;p94"/>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4"/>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4"/>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4"/>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94"/>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94"/>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94"/>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94"/>
          <p:cNvGrpSpPr/>
          <p:nvPr/>
        </p:nvGrpSpPr>
        <p:grpSpPr>
          <a:xfrm>
            <a:off x="1731523" y="2248366"/>
            <a:ext cx="399435" cy="365698"/>
            <a:chOff x="1731523" y="2422616"/>
            <a:chExt cx="399435" cy="365698"/>
          </a:xfrm>
        </p:grpSpPr>
        <p:sp>
          <p:nvSpPr>
            <p:cNvPr id="11283" name="Google Shape;11283;p94"/>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4"/>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4"/>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94"/>
          <p:cNvGrpSpPr/>
          <p:nvPr/>
        </p:nvGrpSpPr>
        <p:grpSpPr>
          <a:xfrm>
            <a:off x="3097241" y="2259314"/>
            <a:ext cx="344883" cy="343387"/>
            <a:chOff x="3097241" y="2433564"/>
            <a:chExt cx="344883" cy="343387"/>
          </a:xfrm>
        </p:grpSpPr>
        <p:sp>
          <p:nvSpPr>
            <p:cNvPr id="11287" name="Google Shape;11287;p9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9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9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94"/>
          <p:cNvGrpSpPr/>
          <p:nvPr/>
        </p:nvGrpSpPr>
        <p:grpSpPr>
          <a:xfrm>
            <a:off x="1278299" y="2265043"/>
            <a:ext cx="410829" cy="332343"/>
            <a:chOff x="1278299" y="2439293"/>
            <a:chExt cx="410829" cy="332343"/>
          </a:xfrm>
        </p:grpSpPr>
        <p:sp>
          <p:nvSpPr>
            <p:cNvPr id="11297" name="Google Shape;11297;p94"/>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4"/>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4"/>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94"/>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94"/>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4"/>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4"/>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4"/>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94"/>
          <p:cNvGrpSpPr/>
          <p:nvPr/>
        </p:nvGrpSpPr>
        <p:grpSpPr>
          <a:xfrm>
            <a:off x="2661459" y="1840751"/>
            <a:ext cx="322508" cy="273494"/>
            <a:chOff x="2661459" y="2015001"/>
            <a:chExt cx="322508" cy="273494"/>
          </a:xfrm>
        </p:grpSpPr>
        <p:sp>
          <p:nvSpPr>
            <p:cNvPr id="11306" name="Google Shape;11306;p94"/>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4"/>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94"/>
          <p:cNvGrpSpPr/>
          <p:nvPr/>
        </p:nvGrpSpPr>
        <p:grpSpPr>
          <a:xfrm>
            <a:off x="870939" y="2265043"/>
            <a:ext cx="331993" cy="331993"/>
            <a:chOff x="870939" y="2439293"/>
            <a:chExt cx="331993" cy="331993"/>
          </a:xfrm>
        </p:grpSpPr>
        <p:sp>
          <p:nvSpPr>
            <p:cNvPr id="11309" name="Google Shape;11309;p94"/>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4"/>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4"/>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94"/>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94"/>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4"/>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94"/>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94"/>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4"/>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4"/>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94"/>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94"/>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4"/>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4"/>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4"/>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94"/>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94"/>
          <p:cNvGrpSpPr/>
          <p:nvPr/>
        </p:nvGrpSpPr>
        <p:grpSpPr>
          <a:xfrm>
            <a:off x="6644957" y="2282103"/>
            <a:ext cx="371395" cy="278904"/>
            <a:chOff x="6644957" y="2456353"/>
            <a:chExt cx="371395" cy="278904"/>
          </a:xfrm>
        </p:grpSpPr>
        <p:sp>
          <p:nvSpPr>
            <p:cNvPr id="11326" name="Google Shape;11326;p94"/>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4"/>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4"/>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4"/>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4"/>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94"/>
          <p:cNvGrpSpPr/>
          <p:nvPr/>
        </p:nvGrpSpPr>
        <p:grpSpPr>
          <a:xfrm>
            <a:off x="5388757" y="2240409"/>
            <a:ext cx="260349" cy="362292"/>
            <a:chOff x="5388757" y="2414659"/>
            <a:chExt cx="260349" cy="362292"/>
          </a:xfrm>
        </p:grpSpPr>
        <p:sp>
          <p:nvSpPr>
            <p:cNvPr id="11332" name="Google Shape;11332;p94"/>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4"/>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4"/>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4"/>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4"/>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94"/>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4"/>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4"/>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94"/>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4"/>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4"/>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4"/>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4"/>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4"/>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94"/>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94"/>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4"/>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4"/>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4"/>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4"/>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94"/>
          <p:cNvGrpSpPr/>
          <p:nvPr/>
        </p:nvGrpSpPr>
        <p:grpSpPr>
          <a:xfrm>
            <a:off x="3567142" y="2731507"/>
            <a:ext cx="348288" cy="340331"/>
            <a:chOff x="3567142" y="2905757"/>
            <a:chExt cx="348288" cy="340331"/>
          </a:xfrm>
        </p:grpSpPr>
        <p:sp>
          <p:nvSpPr>
            <p:cNvPr id="11353" name="Google Shape;11353;p94"/>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4"/>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4"/>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94"/>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94"/>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94"/>
          <p:cNvGrpSpPr/>
          <p:nvPr/>
        </p:nvGrpSpPr>
        <p:grpSpPr>
          <a:xfrm>
            <a:off x="870939" y="1801571"/>
            <a:ext cx="332375" cy="350071"/>
            <a:chOff x="870939" y="1975821"/>
            <a:chExt cx="332375" cy="350071"/>
          </a:xfrm>
        </p:grpSpPr>
        <p:sp>
          <p:nvSpPr>
            <p:cNvPr id="11359" name="Google Shape;11359;p94"/>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4"/>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4"/>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4"/>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94"/>
          <p:cNvGrpSpPr/>
          <p:nvPr/>
        </p:nvGrpSpPr>
        <p:grpSpPr>
          <a:xfrm>
            <a:off x="7967103" y="2240791"/>
            <a:ext cx="355863" cy="361911"/>
            <a:chOff x="7967103" y="2415041"/>
            <a:chExt cx="355863" cy="361911"/>
          </a:xfrm>
        </p:grpSpPr>
        <p:sp>
          <p:nvSpPr>
            <p:cNvPr id="11364" name="Google Shape;11364;p94"/>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4"/>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4"/>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4"/>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4"/>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94"/>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94"/>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4"/>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4"/>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4"/>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4"/>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94"/>
          <p:cNvGrpSpPr/>
          <p:nvPr/>
        </p:nvGrpSpPr>
        <p:grpSpPr>
          <a:xfrm>
            <a:off x="7529411" y="2240409"/>
            <a:ext cx="355863" cy="362292"/>
            <a:chOff x="7529411" y="2414659"/>
            <a:chExt cx="355863" cy="362292"/>
          </a:xfrm>
        </p:grpSpPr>
        <p:sp>
          <p:nvSpPr>
            <p:cNvPr id="11376" name="Google Shape;11376;p94"/>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4"/>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4"/>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94"/>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94"/>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4"/>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94"/>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94"/>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4"/>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4"/>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4"/>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4"/>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94"/>
          <p:cNvGrpSpPr/>
          <p:nvPr/>
        </p:nvGrpSpPr>
        <p:grpSpPr>
          <a:xfrm>
            <a:off x="5733194" y="2257468"/>
            <a:ext cx="446826" cy="327059"/>
            <a:chOff x="5733194" y="2431718"/>
            <a:chExt cx="446826" cy="327059"/>
          </a:xfrm>
        </p:grpSpPr>
        <p:sp>
          <p:nvSpPr>
            <p:cNvPr id="11389" name="Google Shape;11389;p94"/>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4"/>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4"/>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94"/>
          <p:cNvGrpSpPr/>
          <p:nvPr/>
        </p:nvGrpSpPr>
        <p:grpSpPr>
          <a:xfrm>
            <a:off x="4876780" y="2243814"/>
            <a:ext cx="407774" cy="356627"/>
            <a:chOff x="4876780" y="2418064"/>
            <a:chExt cx="407774" cy="356627"/>
          </a:xfrm>
        </p:grpSpPr>
        <p:sp>
          <p:nvSpPr>
            <p:cNvPr id="11393" name="Google Shape;11393;p94"/>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4"/>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4"/>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94"/>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4"/>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94"/>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94"/>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4"/>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94"/>
          <p:cNvGrpSpPr/>
          <p:nvPr/>
        </p:nvGrpSpPr>
        <p:grpSpPr>
          <a:xfrm>
            <a:off x="7070872" y="2236621"/>
            <a:ext cx="398321" cy="371013"/>
            <a:chOff x="7070872" y="2410871"/>
            <a:chExt cx="398321" cy="371013"/>
          </a:xfrm>
        </p:grpSpPr>
        <p:sp>
          <p:nvSpPr>
            <p:cNvPr id="11402" name="Google Shape;11402;p94"/>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94"/>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94"/>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4"/>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6" name="Google Shape;11406;p94"/>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7" name="Google Shape;11407;p94"/>
          <p:cNvGrpSpPr/>
          <p:nvPr/>
        </p:nvGrpSpPr>
        <p:grpSpPr>
          <a:xfrm>
            <a:off x="5318259" y="2807861"/>
            <a:ext cx="371013" cy="220787"/>
            <a:chOff x="5318259" y="2982111"/>
            <a:chExt cx="371013" cy="220787"/>
          </a:xfrm>
        </p:grpSpPr>
        <p:sp>
          <p:nvSpPr>
            <p:cNvPr id="11408" name="Google Shape;11408;p94"/>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94"/>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4"/>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4"/>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4"/>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4"/>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94"/>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4"/>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94"/>
          <p:cNvGrpSpPr/>
          <p:nvPr/>
        </p:nvGrpSpPr>
        <p:grpSpPr>
          <a:xfrm>
            <a:off x="7073928" y="2731507"/>
            <a:ext cx="371395" cy="371809"/>
            <a:chOff x="7073928" y="2905757"/>
            <a:chExt cx="371395" cy="371809"/>
          </a:xfrm>
        </p:grpSpPr>
        <p:sp>
          <p:nvSpPr>
            <p:cNvPr id="11417" name="Google Shape;11417;p94"/>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94"/>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94"/>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0" name="Google Shape;11420;p94"/>
          <p:cNvGrpSpPr/>
          <p:nvPr/>
        </p:nvGrpSpPr>
        <p:grpSpPr>
          <a:xfrm>
            <a:off x="6188327" y="2781158"/>
            <a:ext cx="371395" cy="272857"/>
            <a:chOff x="6188327" y="2955408"/>
            <a:chExt cx="371395" cy="272857"/>
          </a:xfrm>
        </p:grpSpPr>
        <p:sp>
          <p:nvSpPr>
            <p:cNvPr id="11421" name="Google Shape;11421;p94"/>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94"/>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94"/>
          <p:cNvGrpSpPr/>
          <p:nvPr/>
        </p:nvGrpSpPr>
        <p:grpSpPr>
          <a:xfrm>
            <a:off x="7521454" y="2731889"/>
            <a:ext cx="359651" cy="371013"/>
            <a:chOff x="7521454" y="2906139"/>
            <a:chExt cx="359651" cy="371013"/>
          </a:xfrm>
        </p:grpSpPr>
        <p:sp>
          <p:nvSpPr>
            <p:cNvPr id="11424" name="Google Shape;11424;p94"/>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94"/>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94"/>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4"/>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94"/>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94"/>
          <p:cNvGrpSpPr/>
          <p:nvPr/>
        </p:nvGrpSpPr>
        <p:grpSpPr>
          <a:xfrm>
            <a:off x="5782845" y="2732271"/>
            <a:ext cx="301661" cy="371013"/>
            <a:chOff x="5782845" y="2906521"/>
            <a:chExt cx="301661" cy="371013"/>
          </a:xfrm>
        </p:grpSpPr>
        <p:sp>
          <p:nvSpPr>
            <p:cNvPr id="11430" name="Google Shape;11430;p94"/>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4"/>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94"/>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3" name="Google Shape;11433;p94"/>
          <p:cNvGrpSpPr/>
          <p:nvPr/>
        </p:nvGrpSpPr>
        <p:grpSpPr>
          <a:xfrm>
            <a:off x="3539102" y="2253299"/>
            <a:ext cx="355099" cy="355481"/>
            <a:chOff x="3539102" y="2427549"/>
            <a:chExt cx="355099" cy="355481"/>
          </a:xfrm>
        </p:grpSpPr>
        <p:sp>
          <p:nvSpPr>
            <p:cNvPr id="11434" name="Google Shape;11434;p94"/>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4"/>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94"/>
          <p:cNvGrpSpPr/>
          <p:nvPr/>
        </p:nvGrpSpPr>
        <p:grpSpPr>
          <a:xfrm>
            <a:off x="6630539" y="2743252"/>
            <a:ext cx="371777" cy="349434"/>
            <a:chOff x="6630539" y="2917502"/>
            <a:chExt cx="371777" cy="349434"/>
          </a:xfrm>
        </p:grpSpPr>
        <p:sp>
          <p:nvSpPr>
            <p:cNvPr id="11437" name="Google Shape;11437;p94"/>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94"/>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94"/>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4"/>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4"/>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4"/>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4"/>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94"/>
          <p:cNvGrpSpPr/>
          <p:nvPr/>
        </p:nvGrpSpPr>
        <p:grpSpPr>
          <a:xfrm>
            <a:off x="2171474" y="3194979"/>
            <a:ext cx="408156" cy="343737"/>
            <a:chOff x="2171474" y="3369229"/>
            <a:chExt cx="408156" cy="343737"/>
          </a:xfrm>
        </p:grpSpPr>
        <p:sp>
          <p:nvSpPr>
            <p:cNvPr id="11445" name="Google Shape;11445;p94"/>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94"/>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4"/>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4"/>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94"/>
          <p:cNvGrpSpPr/>
          <p:nvPr/>
        </p:nvGrpSpPr>
        <p:grpSpPr>
          <a:xfrm>
            <a:off x="4891198" y="2750858"/>
            <a:ext cx="334634" cy="334634"/>
            <a:chOff x="4891198" y="2925108"/>
            <a:chExt cx="334634" cy="334634"/>
          </a:xfrm>
        </p:grpSpPr>
        <p:sp>
          <p:nvSpPr>
            <p:cNvPr id="11450" name="Google Shape;11450;p94"/>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4"/>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94"/>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94"/>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94"/>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4"/>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4"/>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4"/>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94"/>
          <p:cNvGrpSpPr/>
          <p:nvPr/>
        </p:nvGrpSpPr>
        <p:grpSpPr>
          <a:xfrm>
            <a:off x="7976174" y="2750858"/>
            <a:ext cx="334666" cy="334634"/>
            <a:chOff x="7976174" y="2925108"/>
            <a:chExt cx="334666" cy="334634"/>
          </a:xfrm>
        </p:grpSpPr>
        <p:sp>
          <p:nvSpPr>
            <p:cNvPr id="11459" name="Google Shape;11459;p94"/>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94"/>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4"/>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94"/>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94"/>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4"/>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94"/>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94"/>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4"/>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94"/>
          <p:cNvGrpSpPr/>
          <p:nvPr/>
        </p:nvGrpSpPr>
        <p:grpSpPr>
          <a:xfrm>
            <a:off x="3091957" y="3199881"/>
            <a:ext cx="354717" cy="332757"/>
            <a:chOff x="3091957" y="3374131"/>
            <a:chExt cx="354717" cy="332757"/>
          </a:xfrm>
        </p:grpSpPr>
        <p:sp>
          <p:nvSpPr>
            <p:cNvPr id="11469" name="Google Shape;11469;p94"/>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94"/>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4"/>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4"/>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4"/>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4"/>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5" name="Google Shape;11475;p94"/>
          <p:cNvGrpSpPr/>
          <p:nvPr/>
        </p:nvGrpSpPr>
        <p:grpSpPr>
          <a:xfrm>
            <a:off x="3988156" y="3205960"/>
            <a:ext cx="353954" cy="318880"/>
            <a:chOff x="3988156" y="3380210"/>
            <a:chExt cx="353954" cy="318880"/>
          </a:xfrm>
        </p:grpSpPr>
        <p:sp>
          <p:nvSpPr>
            <p:cNvPr id="11476" name="Google Shape;11476;p94"/>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94"/>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4"/>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4"/>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4"/>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94"/>
          <p:cNvGrpSpPr/>
          <p:nvPr/>
        </p:nvGrpSpPr>
        <p:grpSpPr>
          <a:xfrm>
            <a:off x="3541011" y="3193070"/>
            <a:ext cx="348257" cy="346188"/>
            <a:chOff x="3541011" y="3367320"/>
            <a:chExt cx="348257" cy="346188"/>
          </a:xfrm>
        </p:grpSpPr>
        <p:sp>
          <p:nvSpPr>
            <p:cNvPr id="11482" name="Google Shape;11482;p94"/>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4"/>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4"/>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4"/>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94"/>
          <p:cNvGrpSpPr/>
          <p:nvPr/>
        </p:nvGrpSpPr>
        <p:grpSpPr>
          <a:xfrm>
            <a:off x="1314678" y="3183967"/>
            <a:ext cx="334666" cy="365348"/>
            <a:chOff x="1314678" y="3358217"/>
            <a:chExt cx="334666" cy="365348"/>
          </a:xfrm>
        </p:grpSpPr>
        <p:sp>
          <p:nvSpPr>
            <p:cNvPr id="11487" name="Google Shape;11487;p94"/>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94"/>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94"/>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4"/>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4"/>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94"/>
          <p:cNvGrpSpPr/>
          <p:nvPr/>
        </p:nvGrpSpPr>
        <p:grpSpPr>
          <a:xfrm>
            <a:off x="1748582" y="3198385"/>
            <a:ext cx="359269" cy="335780"/>
            <a:chOff x="1748582" y="3372635"/>
            <a:chExt cx="359269" cy="335780"/>
          </a:xfrm>
        </p:grpSpPr>
        <p:sp>
          <p:nvSpPr>
            <p:cNvPr id="11493" name="Google Shape;11493;p94"/>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4" name="Google Shape;11494;p94"/>
            <p:cNvGrpSpPr/>
            <p:nvPr/>
          </p:nvGrpSpPr>
          <p:grpSpPr>
            <a:xfrm>
              <a:off x="1748582" y="3372635"/>
              <a:ext cx="333520" cy="335780"/>
              <a:chOff x="1748582" y="3372635"/>
              <a:chExt cx="333520" cy="335780"/>
            </a:xfrm>
          </p:grpSpPr>
          <p:sp>
            <p:nvSpPr>
              <p:cNvPr id="11495" name="Google Shape;11495;p94"/>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94"/>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94"/>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98" name="Google Shape;11498;p94"/>
          <p:cNvGrpSpPr/>
          <p:nvPr/>
        </p:nvGrpSpPr>
        <p:grpSpPr>
          <a:xfrm>
            <a:off x="2640993" y="3183585"/>
            <a:ext cx="365348" cy="364966"/>
            <a:chOff x="2640993" y="3357835"/>
            <a:chExt cx="365348" cy="364966"/>
          </a:xfrm>
        </p:grpSpPr>
        <p:sp>
          <p:nvSpPr>
            <p:cNvPr id="11499" name="Google Shape;11499;p94"/>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4"/>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94"/>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94"/>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94"/>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94"/>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94"/>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94"/>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94"/>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4"/>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94"/>
          <p:cNvGrpSpPr/>
          <p:nvPr/>
        </p:nvGrpSpPr>
        <p:grpSpPr>
          <a:xfrm>
            <a:off x="4886264" y="3191924"/>
            <a:ext cx="350548" cy="350198"/>
            <a:chOff x="4886264" y="3366174"/>
            <a:chExt cx="350548" cy="350198"/>
          </a:xfrm>
        </p:grpSpPr>
        <p:sp>
          <p:nvSpPr>
            <p:cNvPr id="11510" name="Google Shape;11510;p94"/>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94"/>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94"/>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94"/>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4"/>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4"/>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4"/>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94"/>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94"/>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4"/>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4"/>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94"/>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94"/>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3" name="Google Shape;11523;p94"/>
          <p:cNvGrpSpPr/>
          <p:nvPr/>
        </p:nvGrpSpPr>
        <p:grpSpPr>
          <a:xfrm>
            <a:off x="5331913" y="3239697"/>
            <a:ext cx="347143" cy="254684"/>
            <a:chOff x="5331913" y="3413947"/>
            <a:chExt cx="347143" cy="254684"/>
          </a:xfrm>
        </p:grpSpPr>
        <p:sp>
          <p:nvSpPr>
            <p:cNvPr id="11524" name="Google Shape;11524;p94"/>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94"/>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4"/>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4"/>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4"/>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94"/>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94"/>
          <p:cNvGrpSpPr/>
          <p:nvPr/>
        </p:nvGrpSpPr>
        <p:grpSpPr>
          <a:xfrm>
            <a:off x="5776798" y="3235528"/>
            <a:ext cx="346379" cy="264518"/>
            <a:chOff x="5776798" y="3409778"/>
            <a:chExt cx="346379" cy="264518"/>
          </a:xfrm>
        </p:grpSpPr>
        <p:sp>
          <p:nvSpPr>
            <p:cNvPr id="11531" name="Google Shape;11531;p94"/>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94"/>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94"/>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94"/>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4"/>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4"/>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94"/>
          <p:cNvGrpSpPr/>
          <p:nvPr/>
        </p:nvGrpSpPr>
        <p:grpSpPr>
          <a:xfrm>
            <a:off x="7108015" y="3222255"/>
            <a:ext cx="344883" cy="290299"/>
            <a:chOff x="7108015" y="3396505"/>
            <a:chExt cx="344883" cy="290299"/>
          </a:xfrm>
        </p:grpSpPr>
        <p:sp>
          <p:nvSpPr>
            <p:cNvPr id="11538" name="Google Shape;11538;p94"/>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4"/>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94"/>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4"/>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94"/>
          <p:cNvGrpSpPr/>
          <p:nvPr/>
        </p:nvGrpSpPr>
        <p:grpSpPr>
          <a:xfrm>
            <a:off x="7551754" y="3216558"/>
            <a:ext cx="344883" cy="301311"/>
            <a:chOff x="7551754" y="3390808"/>
            <a:chExt cx="344883" cy="301311"/>
          </a:xfrm>
        </p:grpSpPr>
        <p:sp>
          <p:nvSpPr>
            <p:cNvPr id="11543" name="Google Shape;11543;p94"/>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94"/>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94"/>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94"/>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4"/>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4"/>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94"/>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94"/>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4"/>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4"/>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4"/>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94"/>
          <p:cNvGrpSpPr/>
          <p:nvPr/>
        </p:nvGrpSpPr>
        <p:grpSpPr>
          <a:xfrm>
            <a:off x="6707084" y="3213153"/>
            <a:ext cx="261145" cy="308504"/>
            <a:chOff x="6707084" y="3387403"/>
            <a:chExt cx="261145" cy="308504"/>
          </a:xfrm>
        </p:grpSpPr>
        <p:sp>
          <p:nvSpPr>
            <p:cNvPr id="11555" name="Google Shape;11555;p94"/>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94"/>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94"/>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94"/>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94"/>
          <p:cNvGrpSpPr/>
          <p:nvPr/>
        </p:nvGrpSpPr>
        <p:grpSpPr>
          <a:xfrm>
            <a:off x="848978" y="4123387"/>
            <a:ext cx="377824" cy="324418"/>
            <a:chOff x="848978" y="4297637"/>
            <a:chExt cx="377824" cy="324418"/>
          </a:xfrm>
        </p:grpSpPr>
        <p:sp>
          <p:nvSpPr>
            <p:cNvPr id="11560" name="Google Shape;11560;p94"/>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94"/>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94"/>
          <p:cNvGrpSpPr/>
          <p:nvPr/>
        </p:nvGrpSpPr>
        <p:grpSpPr>
          <a:xfrm>
            <a:off x="1754279" y="4112343"/>
            <a:ext cx="351439" cy="345965"/>
            <a:chOff x="1754279" y="4286593"/>
            <a:chExt cx="351439" cy="345965"/>
          </a:xfrm>
        </p:grpSpPr>
        <p:sp>
          <p:nvSpPr>
            <p:cNvPr id="11563" name="Google Shape;11563;p94"/>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94"/>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94"/>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94"/>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94"/>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94"/>
          <p:cNvGrpSpPr/>
          <p:nvPr/>
        </p:nvGrpSpPr>
        <p:grpSpPr>
          <a:xfrm>
            <a:off x="3996113" y="4116926"/>
            <a:ext cx="336512" cy="335048"/>
            <a:chOff x="3996113" y="4291176"/>
            <a:chExt cx="336512" cy="335048"/>
          </a:xfrm>
        </p:grpSpPr>
        <p:sp>
          <p:nvSpPr>
            <p:cNvPr id="11569" name="Google Shape;11569;p94"/>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94"/>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4"/>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2" name="Google Shape;11572;p94"/>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3" name="Google Shape;11573;p94"/>
          <p:cNvGrpSpPr/>
          <p:nvPr/>
        </p:nvGrpSpPr>
        <p:grpSpPr>
          <a:xfrm>
            <a:off x="2179081" y="4111261"/>
            <a:ext cx="397525" cy="348670"/>
            <a:chOff x="2179081" y="4285511"/>
            <a:chExt cx="397525" cy="348670"/>
          </a:xfrm>
        </p:grpSpPr>
        <p:sp>
          <p:nvSpPr>
            <p:cNvPr id="11574" name="Google Shape;11574;p94"/>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94"/>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94"/>
          <p:cNvGrpSpPr/>
          <p:nvPr/>
        </p:nvGrpSpPr>
        <p:grpSpPr>
          <a:xfrm>
            <a:off x="3584201" y="4120746"/>
            <a:ext cx="267574" cy="329415"/>
            <a:chOff x="3584201" y="4294996"/>
            <a:chExt cx="267574" cy="329415"/>
          </a:xfrm>
        </p:grpSpPr>
        <p:sp>
          <p:nvSpPr>
            <p:cNvPr id="11577" name="Google Shape;11577;p94"/>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94"/>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94"/>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94"/>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94"/>
          <p:cNvGrpSpPr/>
          <p:nvPr/>
        </p:nvGrpSpPr>
        <p:grpSpPr>
          <a:xfrm>
            <a:off x="3082855" y="4121478"/>
            <a:ext cx="375946" cy="327823"/>
            <a:chOff x="3082855" y="4295728"/>
            <a:chExt cx="375946" cy="327823"/>
          </a:xfrm>
        </p:grpSpPr>
        <p:sp>
          <p:nvSpPr>
            <p:cNvPr id="11582" name="Google Shape;11582;p94"/>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94"/>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94"/>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94"/>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94"/>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94"/>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94"/>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4"/>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94"/>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94"/>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4"/>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94"/>
          <p:cNvGrpSpPr/>
          <p:nvPr/>
        </p:nvGrpSpPr>
        <p:grpSpPr>
          <a:xfrm>
            <a:off x="2749016" y="4116926"/>
            <a:ext cx="150831" cy="336926"/>
            <a:chOff x="2749016" y="4291176"/>
            <a:chExt cx="150831" cy="336926"/>
          </a:xfrm>
        </p:grpSpPr>
        <p:sp>
          <p:nvSpPr>
            <p:cNvPr id="11594" name="Google Shape;11594;p94"/>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94"/>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94"/>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94"/>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94"/>
          <p:cNvGrpSpPr/>
          <p:nvPr/>
        </p:nvGrpSpPr>
        <p:grpSpPr>
          <a:xfrm>
            <a:off x="7127716" y="4105182"/>
            <a:ext cx="248254" cy="361942"/>
            <a:chOff x="7127716" y="4279432"/>
            <a:chExt cx="248254" cy="361942"/>
          </a:xfrm>
        </p:grpSpPr>
        <p:sp>
          <p:nvSpPr>
            <p:cNvPr id="11599" name="Google Shape;11599;p94"/>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94"/>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94"/>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4"/>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4"/>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94"/>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94"/>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4"/>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4"/>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8" name="Google Shape;11608;p94"/>
          <p:cNvGrpSpPr/>
          <p:nvPr/>
        </p:nvGrpSpPr>
        <p:grpSpPr>
          <a:xfrm>
            <a:off x="7565408" y="4105182"/>
            <a:ext cx="248255" cy="361942"/>
            <a:chOff x="7565408" y="4279432"/>
            <a:chExt cx="248255" cy="361942"/>
          </a:xfrm>
        </p:grpSpPr>
        <p:sp>
          <p:nvSpPr>
            <p:cNvPr id="11609" name="Google Shape;11609;p94"/>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4"/>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94"/>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4"/>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94"/>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94"/>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4"/>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4"/>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94"/>
          <p:cNvGrpSpPr/>
          <p:nvPr/>
        </p:nvGrpSpPr>
        <p:grpSpPr>
          <a:xfrm>
            <a:off x="6264109" y="4105182"/>
            <a:ext cx="225498" cy="361560"/>
            <a:chOff x="6264109" y="4279432"/>
            <a:chExt cx="225498" cy="361560"/>
          </a:xfrm>
        </p:grpSpPr>
        <p:sp>
          <p:nvSpPr>
            <p:cNvPr id="11618" name="Google Shape;11618;p94"/>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94"/>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94"/>
          <p:cNvGrpSpPr/>
          <p:nvPr/>
        </p:nvGrpSpPr>
        <p:grpSpPr>
          <a:xfrm>
            <a:off x="7929578" y="4110115"/>
            <a:ext cx="395266" cy="351312"/>
            <a:chOff x="7929578" y="4284365"/>
            <a:chExt cx="395266" cy="351312"/>
          </a:xfrm>
        </p:grpSpPr>
        <p:sp>
          <p:nvSpPr>
            <p:cNvPr id="11621" name="Google Shape;11621;p94"/>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4"/>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94"/>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94"/>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5" name="Google Shape;11625;p94"/>
          <p:cNvGrpSpPr/>
          <p:nvPr/>
        </p:nvGrpSpPr>
        <p:grpSpPr>
          <a:xfrm>
            <a:off x="6595502" y="4149527"/>
            <a:ext cx="426315" cy="332826"/>
            <a:chOff x="6639652" y="4323777"/>
            <a:chExt cx="426315" cy="332826"/>
          </a:xfrm>
        </p:grpSpPr>
        <p:sp>
          <p:nvSpPr>
            <p:cNvPr id="11626" name="Google Shape;11626;p94"/>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94"/>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94"/>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4"/>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94"/>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4"/>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4"/>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94"/>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94"/>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94"/>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94"/>
          <p:cNvGrpSpPr/>
          <p:nvPr/>
        </p:nvGrpSpPr>
        <p:grpSpPr>
          <a:xfrm>
            <a:off x="5357662" y="4123387"/>
            <a:ext cx="287275" cy="326296"/>
            <a:chOff x="5357662" y="4297637"/>
            <a:chExt cx="287275" cy="326296"/>
          </a:xfrm>
        </p:grpSpPr>
        <p:sp>
          <p:nvSpPr>
            <p:cNvPr id="11637" name="Google Shape;11637;p94"/>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94"/>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94"/>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94"/>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4"/>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94"/>
          <p:cNvGrpSpPr/>
          <p:nvPr/>
        </p:nvGrpSpPr>
        <p:grpSpPr>
          <a:xfrm>
            <a:off x="5774124" y="4120300"/>
            <a:ext cx="331611" cy="331674"/>
            <a:chOff x="5774124" y="4294550"/>
            <a:chExt cx="331611" cy="331674"/>
          </a:xfrm>
        </p:grpSpPr>
        <p:sp>
          <p:nvSpPr>
            <p:cNvPr id="11643" name="Google Shape;11643;p94"/>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4"/>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94"/>
          <p:cNvGrpSpPr/>
          <p:nvPr/>
        </p:nvGrpSpPr>
        <p:grpSpPr>
          <a:xfrm>
            <a:off x="4890434" y="4113139"/>
            <a:ext cx="345997" cy="346029"/>
            <a:chOff x="4890434" y="4287389"/>
            <a:chExt cx="345997" cy="346029"/>
          </a:xfrm>
        </p:grpSpPr>
        <p:sp>
          <p:nvSpPr>
            <p:cNvPr id="11646" name="Google Shape;11646;p94"/>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4"/>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94"/>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94"/>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94"/>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94"/>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94"/>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94"/>
          <p:cNvGrpSpPr/>
          <p:nvPr/>
        </p:nvGrpSpPr>
        <p:grpSpPr>
          <a:xfrm>
            <a:off x="2165809" y="3636809"/>
            <a:ext cx="422542" cy="342973"/>
            <a:chOff x="2165809" y="3811059"/>
            <a:chExt cx="422542" cy="342973"/>
          </a:xfrm>
        </p:grpSpPr>
        <p:sp>
          <p:nvSpPr>
            <p:cNvPr id="11654" name="Google Shape;11654;p94"/>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94"/>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94"/>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4"/>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94"/>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94"/>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4"/>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4"/>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94"/>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4"/>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4"/>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4"/>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4"/>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94"/>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94"/>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94"/>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94"/>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4"/>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2" name="Google Shape;11672;p94"/>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3" name="Google Shape;11673;p94"/>
          <p:cNvGrpSpPr/>
          <p:nvPr/>
        </p:nvGrpSpPr>
        <p:grpSpPr>
          <a:xfrm>
            <a:off x="903530" y="3631875"/>
            <a:ext cx="264550" cy="353222"/>
            <a:chOff x="903530" y="3806125"/>
            <a:chExt cx="264550" cy="353222"/>
          </a:xfrm>
        </p:grpSpPr>
        <p:sp>
          <p:nvSpPr>
            <p:cNvPr id="11674" name="Google Shape;11674;p94"/>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94"/>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94"/>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94"/>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8" name="Google Shape;11678;p94"/>
          <p:cNvGrpSpPr/>
          <p:nvPr/>
        </p:nvGrpSpPr>
        <p:grpSpPr>
          <a:xfrm>
            <a:off x="850092" y="3178684"/>
            <a:ext cx="369517" cy="375660"/>
            <a:chOff x="850092" y="3352934"/>
            <a:chExt cx="369517" cy="375660"/>
          </a:xfrm>
        </p:grpSpPr>
        <p:sp>
          <p:nvSpPr>
            <p:cNvPr id="11679" name="Google Shape;11679;p94"/>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94"/>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4"/>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94"/>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94"/>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94"/>
          <p:cNvGrpSpPr/>
          <p:nvPr/>
        </p:nvGrpSpPr>
        <p:grpSpPr>
          <a:xfrm>
            <a:off x="2611458" y="3642124"/>
            <a:ext cx="426329" cy="332375"/>
            <a:chOff x="2611458" y="3816374"/>
            <a:chExt cx="426329" cy="332375"/>
          </a:xfrm>
        </p:grpSpPr>
        <p:sp>
          <p:nvSpPr>
            <p:cNvPr id="11685" name="Google Shape;11685;p94"/>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94"/>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4"/>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4"/>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94"/>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94"/>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4"/>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4"/>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4"/>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94"/>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5" name="Google Shape;11695;p94"/>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6" name="Google Shape;11696;p94"/>
          <p:cNvGrpSpPr/>
          <p:nvPr/>
        </p:nvGrpSpPr>
        <p:grpSpPr>
          <a:xfrm>
            <a:off x="4019984" y="3631143"/>
            <a:ext cx="293704" cy="353954"/>
            <a:chOff x="4019984" y="3805393"/>
            <a:chExt cx="293704" cy="353954"/>
          </a:xfrm>
        </p:grpSpPr>
        <p:sp>
          <p:nvSpPr>
            <p:cNvPr id="11697" name="Google Shape;11697;p94"/>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94"/>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94"/>
          <p:cNvGrpSpPr/>
          <p:nvPr/>
        </p:nvGrpSpPr>
        <p:grpSpPr>
          <a:xfrm>
            <a:off x="8006505" y="3215794"/>
            <a:ext cx="323654" cy="303189"/>
            <a:chOff x="8006505" y="3390044"/>
            <a:chExt cx="323654" cy="303189"/>
          </a:xfrm>
        </p:grpSpPr>
        <p:sp>
          <p:nvSpPr>
            <p:cNvPr id="11700" name="Google Shape;11700;p94"/>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4"/>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94"/>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94"/>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4"/>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94"/>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94"/>
          <p:cNvGrpSpPr/>
          <p:nvPr/>
        </p:nvGrpSpPr>
        <p:grpSpPr>
          <a:xfrm>
            <a:off x="1299146" y="3632257"/>
            <a:ext cx="367990" cy="351312"/>
            <a:chOff x="1299146" y="3806507"/>
            <a:chExt cx="367990" cy="351312"/>
          </a:xfrm>
        </p:grpSpPr>
        <p:sp>
          <p:nvSpPr>
            <p:cNvPr id="11707" name="Google Shape;11707;p94"/>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4"/>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9" name="Google Shape;11709;p94"/>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0" name="Google Shape;11710;p94"/>
          <p:cNvGrpSpPr/>
          <p:nvPr/>
        </p:nvGrpSpPr>
        <p:grpSpPr>
          <a:xfrm>
            <a:off x="7550258" y="3658420"/>
            <a:ext cx="371395" cy="301279"/>
            <a:chOff x="7550258" y="3832670"/>
            <a:chExt cx="371395" cy="301279"/>
          </a:xfrm>
        </p:grpSpPr>
        <p:sp>
          <p:nvSpPr>
            <p:cNvPr id="11711" name="Google Shape;11711;p94"/>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94"/>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94"/>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94"/>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94"/>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94"/>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94"/>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94"/>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94"/>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94"/>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94"/>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94"/>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94"/>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94"/>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94"/>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94"/>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94"/>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94"/>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9" name="Google Shape;11729;p94"/>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0" name="Google Shape;11730;p94"/>
          <p:cNvGrpSpPr/>
          <p:nvPr/>
        </p:nvGrpSpPr>
        <p:grpSpPr>
          <a:xfrm>
            <a:off x="6659725" y="3633785"/>
            <a:ext cx="367608" cy="350548"/>
            <a:chOff x="6659725" y="3808035"/>
            <a:chExt cx="367608" cy="350548"/>
          </a:xfrm>
        </p:grpSpPr>
        <p:sp>
          <p:nvSpPr>
            <p:cNvPr id="11731" name="Google Shape;11731;p94"/>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94"/>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94"/>
          <p:cNvGrpSpPr/>
          <p:nvPr/>
        </p:nvGrpSpPr>
        <p:grpSpPr>
          <a:xfrm>
            <a:off x="6219391" y="3642506"/>
            <a:ext cx="356627" cy="334252"/>
            <a:chOff x="6219391" y="3816756"/>
            <a:chExt cx="356627" cy="334252"/>
          </a:xfrm>
        </p:grpSpPr>
        <p:sp>
          <p:nvSpPr>
            <p:cNvPr id="11734" name="Google Shape;11734;p94"/>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94"/>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94"/>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94"/>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8" name="Google Shape;11738;p94"/>
          <p:cNvGrpSpPr/>
          <p:nvPr/>
        </p:nvGrpSpPr>
        <p:grpSpPr>
          <a:xfrm>
            <a:off x="5778676" y="3652722"/>
            <a:ext cx="349052" cy="313055"/>
            <a:chOff x="5778676" y="3826972"/>
            <a:chExt cx="349052" cy="313055"/>
          </a:xfrm>
        </p:grpSpPr>
        <p:sp>
          <p:nvSpPr>
            <p:cNvPr id="11739" name="Google Shape;11739;p94"/>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94"/>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94"/>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94"/>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4"/>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94"/>
          <p:cNvGrpSpPr/>
          <p:nvPr/>
        </p:nvGrpSpPr>
        <p:grpSpPr>
          <a:xfrm>
            <a:off x="5355784" y="3660297"/>
            <a:ext cx="299019" cy="297905"/>
            <a:chOff x="5355784" y="3834547"/>
            <a:chExt cx="299019" cy="297905"/>
          </a:xfrm>
        </p:grpSpPr>
        <p:sp>
          <p:nvSpPr>
            <p:cNvPr id="11745" name="Google Shape;11745;p94"/>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94"/>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94"/>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94"/>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94"/>
          <p:cNvGrpSpPr/>
          <p:nvPr/>
        </p:nvGrpSpPr>
        <p:grpSpPr>
          <a:xfrm>
            <a:off x="8036455" y="3633021"/>
            <a:ext cx="292176" cy="353985"/>
            <a:chOff x="8036455" y="3807271"/>
            <a:chExt cx="292176" cy="353985"/>
          </a:xfrm>
        </p:grpSpPr>
        <p:sp>
          <p:nvSpPr>
            <p:cNvPr id="11750" name="Google Shape;11750;p94"/>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4"/>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2" name="Google Shape;11752;p94"/>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1753" name="Google Shape;11753;p94"/>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1754" name="Google Shape;11754;p94"/>
          <p:cNvGrpSpPr/>
          <p:nvPr/>
        </p:nvGrpSpPr>
        <p:grpSpPr>
          <a:xfrm>
            <a:off x="4874902" y="3634549"/>
            <a:ext cx="345615" cy="350835"/>
            <a:chOff x="4874902" y="3808799"/>
            <a:chExt cx="345615" cy="350835"/>
          </a:xfrm>
        </p:grpSpPr>
        <p:sp>
          <p:nvSpPr>
            <p:cNvPr id="11755" name="Google Shape;11755;p94"/>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4"/>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94"/>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94"/>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94"/>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94"/>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94"/>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94"/>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94"/>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94"/>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94"/>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94"/>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94"/>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94"/>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94"/>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4"/>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4"/>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94"/>
          <p:cNvGrpSpPr/>
          <p:nvPr/>
        </p:nvGrpSpPr>
        <p:grpSpPr>
          <a:xfrm>
            <a:off x="3095745" y="3631143"/>
            <a:ext cx="352840" cy="354717"/>
            <a:chOff x="3095745" y="3805393"/>
            <a:chExt cx="352840" cy="354717"/>
          </a:xfrm>
        </p:grpSpPr>
        <p:sp>
          <p:nvSpPr>
            <p:cNvPr id="11773" name="Google Shape;11773;p94"/>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94"/>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94"/>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4"/>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4"/>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94"/>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82" name="Shape 11782"/>
        <p:cNvGrpSpPr/>
        <p:nvPr/>
      </p:nvGrpSpPr>
      <p:grpSpPr>
        <a:xfrm>
          <a:off x="0" y="0"/>
          <a:ext cx="0" cy="0"/>
          <a:chOff x="0" y="0"/>
          <a:chExt cx="0" cy="0"/>
        </a:xfrm>
      </p:grpSpPr>
      <p:grpSp>
        <p:nvGrpSpPr>
          <p:cNvPr id="11783" name="Google Shape;11783;p95"/>
          <p:cNvGrpSpPr/>
          <p:nvPr/>
        </p:nvGrpSpPr>
        <p:grpSpPr>
          <a:xfrm>
            <a:off x="2704005" y="4083381"/>
            <a:ext cx="342144" cy="362704"/>
            <a:chOff x="2704005" y="4258781"/>
            <a:chExt cx="342144" cy="362704"/>
          </a:xfrm>
        </p:grpSpPr>
        <p:sp>
          <p:nvSpPr>
            <p:cNvPr id="11784" name="Google Shape;11784;p95"/>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5"/>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95"/>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95"/>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95"/>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95"/>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95"/>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95"/>
          <p:cNvGrpSpPr/>
          <p:nvPr/>
        </p:nvGrpSpPr>
        <p:grpSpPr>
          <a:xfrm>
            <a:off x="2157462" y="4083096"/>
            <a:ext cx="347435" cy="363370"/>
            <a:chOff x="2157462" y="4258496"/>
            <a:chExt cx="347435" cy="363370"/>
          </a:xfrm>
        </p:grpSpPr>
        <p:sp>
          <p:nvSpPr>
            <p:cNvPr id="11792" name="Google Shape;11792;p95"/>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95"/>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95"/>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95"/>
          <p:cNvGrpSpPr/>
          <p:nvPr/>
        </p:nvGrpSpPr>
        <p:grpSpPr>
          <a:xfrm>
            <a:off x="4010963" y="3588381"/>
            <a:ext cx="343665" cy="363211"/>
            <a:chOff x="4010963" y="3763781"/>
            <a:chExt cx="343665" cy="363211"/>
          </a:xfrm>
        </p:grpSpPr>
        <p:sp>
          <p:nvSpPr>
            <p:cNvPr id="11796" name="Google Shape;11796;p95"/>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95"/>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5"/>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5"/>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95"/>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1" name="Google Shape;11801;p95"/>
          <p:cNvGrpSpPr/>
          <p:nvPr/>
        </p:nvGrpSpPr>
        <p:grpSpPr>
          <a:xfrm>
            <a:off x="2214042" y="3635109"/>
            <a:ext cx="368153" cy="311193"/>
            <a:chOff x="2214042" y="3810509"/>
            <a:chExt cx="368153" cy="311193"/>
          </a:xfrm>
        </p:grpSpPr>
        <p:sp>
          <p:nvSpPr>
            <p:cNvPr id="11802" name="Google Shape;11802;p95"/>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95"/>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95"/>
          <p:cNvGrpSpPr/>
          <p:nvPr/>
        </p:nvGrpSpPr>
        <p:grpSpPr>
          <a:xfrm>
            <a:off x="1797413" y="3606819"/>
            <a:ext cx="367805" cy="367773"/>
            <a:chOff x="1768938" y="3782219"/>
            <a:chExt cx="367805" cy="367773"/>
          </a:xfrm>
        </p:grpSpPr>
        <p:sp>
          <p:nvSpPr>
            <p:cNvPr id="11805" name="Google Shape;11805;p95"/>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95"/>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95"/>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95"/>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95"/>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95"/>
          <p:cNvGrpSpPr/>
          <p:nvPr/>
        </p:nvGrpSpPr>
        <p:grpSpPr>
          <a:xfrm>
            <a:off x="2681385" y="3623039"/>
            <a:ext cx="325544" cy="327413"/>
            <a:chOff x="2681385" y="3798439"/>
            <a:chExt cx="325544" cy="327413"/>
          </a:xfrm>
        </p:grpSpPr>
        <p:sp>
          <p:nvSpPr>
            <p:cNvPr id="11811" name="Google Shape;11811;p95"/>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95"/>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95"/>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95"/>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95"/>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95"/>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95"/>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95"/>
          <p:cNvGrpSpPr/>
          <p:nvPr/>
        </p:nvGrpSpPr>
        <p:grpSpPr>
          <a:xfrm>
            <a:off x="6243928" y="4088102"/>
            <a:ext cx="274254" cy="350824"/>
            <a:chOff x="6243928" y="4263502"/>
            <a:chExt cx="274254" cy="350824"/>
          </a:xfrm>
        </p:grpSpPr>
        <p:sp>
          <p:nvSpPr>
            <p:cNvPr id="11819" name="Google Shape;11819;p95"/>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95"/>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5"/>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5"/>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95"/>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95"/>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95"/>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95"/>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95"/>
          <p:cNvGrpSpPr/>
          <p:nvPr/>
        </p:nvGrpSpPr>
        <p:grpSpPr>
          <a:xfrm>
            <a:off x="3560600" y="3587938"/>
            <a:ext cx="352345" cy="363655"/>
            <a:chOff x="3560600" y="3763338"/>
            <a:chExt cx="352345" cy="363655"/>
          </a:xfrm>
        </p:grpSpPr>
        <p:sp>
          <p:nvSpPr>
            <p:cNvPr id="11828" name="Google Shape;11828;p95"/>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95"/>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95"/>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95"/>
          <p:cNvGrpSpPr/>
          <p:nvPr/>
        </p:nvGrpSpPr>
        <p:grpSpPr>
          <a:xfrm>
            <a:off x="5790556" y="4085852"/>
            <a:ext cx="279513" cy="356083"/>
            <a:chOff x="5790556" y="4261252"/>
            <a:chExt cx="279513" cy="356083"/>
          </a:xfrm>
        </p:grpSpPr>
        <p:sp>
          <p:nvSpPr>
            <p:cNvPr id="11832" name="Google Shape;11832;p95"/>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95"/>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95"/>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95"/>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95"/>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95"/>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95"/>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95"/>
          <p:cNvGrpSpPr/>
          <p:nvPr/>
        </p:nvGrpSpPr>
        <p:grpSpPr>
          <a:xfrm>
            <a:off x="5341333" y="4085852"/>
            <a:ext cx="278752" cy="356463"/>
            <a:chOff x="5341333" y="4261252"/>
            <a:chExt cx="278752" cy="356463"/>
          </a:xfrm>
        </p:grpSpPr>
        <p:sp>
          <p:nvSpPr>
            <p:cNvPr id="11840" name="Google Shape;11840;p95"/>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95"/>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95"/>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95"/>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95"/>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95"/>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5"/>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7" name="Google Shape;11847;p95"/>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8" name="Google Shape;11848;p95"/>
          <p:cNvGrpSpPr/>
          <p:nvPr/>
        </p:nvGrpSpPr>
        <p:grpSpPr>
          <a:xfrm>
            <a:off x="3103646" y="3590676"/>
            <a:ext cx="360233" cy="362451"/>
            <a:chOff x="3107608" y="3763401"/>
            <a:chExt cx="360233" cy="362451"/>
          </a:xfrm>
        </p:grpSpPr>
        <p:sp>
          <p:nvSpPr>
            <p:cNvPr id="11849" name="Google Shape;11849;p95"/>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95"/>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95"/>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95"/>
          <p:cNvGrpSpPr/>
          <p:nvPr/>
        </p:nvGrpSpPr>
        <p:grpSpPr>
          <a:xfrm>
            <a:off x="889343" y="3625827"/>
            <a:ext cx="351585" cy="339705"/>
            <a:chOff x="889343" y="3801227"/>
            <a:chExt cx="351585" cy="339705"/>
          </a:xfrm>
        </p:grpSpPr>
        <p:sp>
          <p:nvSpPr>
            <p:cNvPr id="11853" name="Google Shape;11853;p95"/>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95"/>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95"/>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95"/>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5"/>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95"/>
          <p:cNvGrpSpPr/>
          <p:nvPr/>
        </p:nvGrpSpPr>
        <p:grpSpPr>
          <a:xfrm>
            <a:off x="4896609" y="4085472"/>
            <a:ext cx="278784" cy="355323"/>
            <a:chOff x="4896609" y="4260872"/>
            <a:chExt cx="278784" cy="355323"/>
          </a:xfrm>
        </p:grpSpPr>
        <p:sp>
          <p:nvSpPr>
            <p:cNvPr id="11859" name="Google Shape;11859;p95"/>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95"/>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95"/>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95"/>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5"/>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95"/>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95"/>
          <p:cNvGrpSpPr/>
          <p:nvPr/>
        </p:nvGrpSpPr>
        <p:grpSpPr>
          <a:xfrm>
            <a:off x="7598438" y="4090731"/>
            <a:ext cx="260283" cy="345914"/>
            <a:chOff x="7598438" y="4266131"/>
            <a:chExt cx="260283" cy="345914"/>
          </a:xfrm>
        </p:grpSpPr>
        <p:sp>
          <p:nvSpPr>
            <p:cNvPr id="11866" name="Google Shape;11866;p95"/>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95"/>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95"/>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95"/>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95"/>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95"/>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95"/>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95"/>
          <p:cNvGrpSpPr/>
          <p:nvPr/>
        </p:nvGrpSpPr>
        <p:grpSpPr>
          <a:xfrm>
            <a:off x="1767069" y="3184746"/>
            <a:ext cx="286324" cy="348163"/>
            <a:chOff x="1767069" y="3360146"/>
            <a:chExt cx="286324" cy="348163"/>
          </a:xfrm>
        </p:grpSpPr>
        <p:sp>
          <p:nvSpPr>
            <p:cNvPr id="11874" name="Google Shape;11874;p95"/>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5"/>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95"/>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95"/>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95"/>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95"/>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95"/>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1" name="Google Shape;11881;p95"/>
          <p:cNvGrpSpPr/>
          <p:nvPr/>
        </p:nvGrpSpPr>
        <p:grpSpPr>
          <a:xfrm>
            <a:off x="7149944" y="4090731"/>
            <a:ext cx="260283" cy="345914"/>
            <a:chOff x="7149944" y="4266131"/>
            <a:chExt cx="260283" cy="345914"/>
          </a:xfrm>
        </p:grpSpPr>
        <p:sp>
          <p:nvSpPr>
            <p:cNvPr id="11882" name="Google Shape;11882;p95"/>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5"/>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95"/>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95"/>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95"/>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95"/>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8" name="Google Shape;11888;p95"/>
          <p:cNvGrpSpPr/>
          <p:nvPr/>
        </p:nvGrpSpPr>
        <p:grpSpPr>
          <a:xfrm>
            <a:off x="6695051" y="4083951"/>
            <a:ext cx="270104" cy="360233"/>
            <a:chOff x="6695051" y="4259351"/>
            <a:chExt cx="270104" cy="360233"/>
          </a:xfrm>
        </p:grpSpPr>
        <p:sp>
          <p:nvSpPr>
            <p:cNvPr id="11889" name="Google Shape;11889;p95"/>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95"/>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95"/>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5"/>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3" name="Google Shape;11893;p95"/>
          <p:cNvGrpSpPr/>
          <p:nvPr/>
        </p:nvGrpSpPr>
        <p:grpSpPr>
          <a:xfrm>
            <a:off x="8047661" y="4082051"/>
            <a:ext cx="277263" cy="362514"/>
            <a:chOff x="8047661" y="4257451"/>
            <a:chExt cx="277263" cy="362514"/>
          </a:xfrm>
        </p:grpSpPr>
        <p:sp>
          <p:nvSpPr>
            <p:cNvPr id="11894" name="Google Shape;11894;p95"/>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95"/>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5"/>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5"/>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95"/>
          <p:cNvGrpSpPr/>
          <p:nvPr/>
        </p:nvGrpSpPr>
        <p:grpSpPr>
          <a:xfrm>
            <a:off x="6248078" y="3609068"/>
            <a:ext cx="277263" cy="356115"/>
            <a:chOff x="6248078" y="3784468"/>
            <a:chExt cx="277263" cy="356115"/>
          </a:xfrm>
        </p:grpSpPr>
        <p:sp>
          <p:nvSpPr>
            <p:cNvPr id="11899" name="Google Shape;11899;p95"/>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5"/>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5"/>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95"/>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95"/>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95"/>
          <p:cNvGrpSpPr/>
          <p:nvPr/>
        </p:nvGrpSpPr>
        <p:grpSpPr>
          <a:xfrm>
            <a:off x="5800725" y="3610589"/>
            <a:ext cx="277644" cy="354594"/>
            <a:chOff x="5800725" y="3785989"/>
            <a:chExt cx="277644" cy="354594"/>
          </a:xfrm>
        </p:grpSpPr>
        <p:sp>
          <p:nvSpPr>
            <p:cNvPr id="11905" name="Google Shape;11905;p95"/>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95"/>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95"/>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95"/>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95"/>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95"/>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95"/>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95"/>
          <p:cNvGrpSpPr/>
          <p:nvPr/>
        </p:nvGrpSpPr>
        <p:grpSpPr>
          <a:xfrm>
            <a:off x="2206122" y="3185348"/>
            <a:ext cx="308183" cy="347561"/>
            <a:chOff x="2206122" y="3360748"/>
            <a:chExt cx="308183" cy="347561"/>
          </a:xfrm>
        </p:grpSpPr>
        <p:sp>
          <p:nvSpPr>
            <p:cNvPr id="11913" name="Google Shape;11913;p95"/>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95"/>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5"/>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5"/>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95"/>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95"/>
          <p:cNvGrpSpPr/>
          <p:nvPr/>
        </p:nvGrpSpPr>
        <p:grpSpPr>
          <a:xfrm>
            <a:off x="5353403" y="3610209"/>
            <a:ext cx="277992" cy="354974"/>
            <a:chOff x="5353403" y="3785609"/>
            <a:chExt cx="277992" cy="354974"/>
          </a:xfrm>
        </p:grpSpPr>
        <p:sp>
          <p:nvSpPr>
            <p:cNvPr id="11919" name="Google Shape;11919;p95"/>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95"/>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95"/>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95"/>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95"/>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95"/>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95"/>
          <p:cNvGrpSpPr/>
          <p:nvPr/>
        </p:nvGrpSpPr>
        <p:grpSpPr>
          <a:xfrm>
            <a:off x="4896229" y="3610589"/>
            <a:ext cx="278784" cy="354594"/>
            <a:chOff x="4896229" y="3785989"/>
            <a:chExt cx="278784" cy="354594"/>
          </a:xfrm>
        </p:grpSpPr>
        <p:sp>
          <p:nvSpPr>
            <p:cNvPr id="11926" name="Google Shape;11926;p95"/>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95"/>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95"/>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95"/>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5"/>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5"/>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95"/>
          <p:cNvGrpSpPr/>
          <p:nvPr/>
        </p:nvGrpSpPr>
        <p:grpSpPr>
          <a:xfrm>
            <a:off x="7592387" y="3612458"/>
            <a:ext cx="273874" cy="351204"/>
            <a:chOff x="7592387" y="3787858"/>
            <a:chExt cx="273874" cy="351204"/>
          </a:xfrm>
        </p:grpSpPr>
        <p:sp>
          <p:nvSpPr>
            <p:cNvPr id="11933" name="Google Shape;11933;p95"/>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95"/>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95"/>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5"/>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95"/>
          <p:cNvGrpSpPr/>
          <p:nvPr/>
        </p:nvGrpSpPr>
        <p:grpSpPr>
          <a:xfrm>
            <a:off x="7145794" y="3612458"/>
            <a:ext cx="274254" cy="350444"/>
            <a:chOff x="7145794" y="3787858"/>
            <a:chExt cx="274254" cy="350444"/>
          </a:xfrm>
        </p:grpSpPr>
        <p:sp>
          <p:nvSpPr>
            <p:cNvPr id="11938" name="Google Shape;11938;p95"/>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95"/>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95"/>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95"/>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95"/>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95"/>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4" name="Google Shape;11944;p95"/>
          <p:cNvGrpSpPr/>
          <p:nvPr/>
        </p:nvGrpSpPr>
        <p:grpSpPr>
          <a:xfrm>
            <a:off x="8054060" y="3611698"/>
            <a:ext cx="266334" cy="353834"/>
            <a:chOff x="8054060" y="3787098"/>
            <a:chExt cx="266334" cy="353834"/>
          </a:xfrm>
        </p:grpSpPr>
        <p:sp>
          <p:nvSpPr>
            <p:cNvPr id="11945" name="Google Shape;11945;p95"/>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95"/>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95"/>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95"/>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95"/>
          <p:cNvGrpSpPr/>
          <p:nvPr/>
        </p:nvGrpSpPr>
        <p:grpSpPr>
          <a:xfrm>
            <a:off x="6702211" y="3607199"/>
            <a:ext cx="270104" cy="361754"/>
            <a:chOff x="6702211" y="3782599"/>
            <a:chExt cx="270104" cy="361754"/>
          </a:xfrm>
        </p:grpSpPr>
        <p:sp>
          <p:nvSpPr>
            <p:cNvPr id="11950" name="Google Shape;11950;p95"/>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95"/>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95"/>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95"/>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95"/>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95"/>
          <p:cNvGrpSpPr/>
          <p:nvPr/>
        </p:nvGrpSpPr>
        <p:grpSpPr>
          <a:xfrm>
            <a:off x="3516886" y="3263327"/>
            <a:ext cx="391854" cy="269922"/>
            <a:chOff x="3516850" y="3406526"/>
            <a:chExt cx="369674" cy="254644"/>
          </a:xfrm>
        </p:grpSpPr>
        <p:sp>
          <p:nvSpPr>
            <p:cNvPr id="11956" name="Google Shape;11956;p95"/>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95"/>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95"/>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95"/>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95"/>
          <p:cNvGrpSpPr/>
          <p:nvPr/>
        </p:nvGrpSpPr>
        <p:grpSpPr>
          <a:xfrm>
            <a:off x="1310655" y="3185127"/>
            <a:ext cx="306314" cy="347403"/>
            <a:chOff x="1310655" y="3360527"/>
            <a:chExt cx="306314" cy="347403"/>
          </a:xfrm>
        </p:grpSpPr>
        <p:sp>
          <p:nvSpPr>
            <p:cNvPr id="11961" name="Google Shape;11961;p95"/>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95"/>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95"/>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5"/>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95"/>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95"/>
          <p:cNvGrpSpPr/>
          <p:nvPr/>
        </p:nvGrpSpPr>
        <p:grpSpPr>
          <a:xfrm>
            <a:off x="3119678" y="3184746"/>
            <a:ext cx="269343" cy="348543"/>
            <a:chOff x="3119678" y="3360146"/>
            <a:chExt cx="269343" cy="348543"/>
          </a:xfrm>
        </p:grpSpPr>
        <p:sp>
          <p:nvSpPr>
            <p:cNvPr id="11967" name="Google Shape;11967;p95"/>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95"/>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95"/>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95"/>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95"/>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95"/>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95"/>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4" name="Google Shape;11974;p95"/>
          <p:cNvGrpSpPr/>
          <p:nvPr/>
        </p:nvGrpSpPr>
        <p:grpSpPr>
          <a:xfrm>
            <a:off x="3967213" y="3181547"/>
            <a:ext cx="368185" cy="354753"/>
            <a:chOff x="3967213" y="3356947"/>
            <a:chExt cx="368185" cy="354753"/>
          </a:xfrm>
        </p:grpSpPr>
        <p:sp>
          <p:nvSpPr>
            <p:cNvPr id="11975" name="Google Shape;11975;p95"/>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5"/>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95"/>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95"/>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95"/>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95"/>
          <p:cNvGrpSpPr/>
          <p:nvPr/>
        </p:nvGrpSpPr>
        <p:grpSpPr>
          <a:xfrm>
            <a:off x="871254" y="3184746"/>
            <a:ext cx="285183" cy="347023"/>
            <a:chOff x="871254" y="3360146"/>
            <a:chExt cx="285183" cy="347023"/>
          </a:xfrm>
        </p:grpSpPr>
        <p:sp>
          <p:nvSpPr>
            <p:cNvPr id="11981" name="Google Shape;11981;p95"/>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95"/>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95"/>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95"/>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5" name="Google Shape;11985;p95"/>
          <p:cNvGrpSpPr/>
          <p:nvPr/>
        </p:nvGrpSpPr>
        <p:grpSpPr>
          <a:xfrm>
            <a:off x="2665165" y="3184746"/>
            <a:ext cx="281794" cy="349684"/>
            <a:chOff x="2665165" y="3360146"/>
            <a:chExt cx="281794" cy="349684"/>
          </a:xfrm>
        </p:grpSpPr>
        <p:sp>
          <p:nvSpPr>
            <p:cNvPr id="11986" name="Google Shape;11986;p95"/>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95"/>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95"/>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95"/>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95"/>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95"/>
          <p:cNvGrpSpPr/>
          <p:nvPr/>
        </p:nvGrpSpPr>
        <p:grpSpPr>
          <a:xfrm>
            <a:off x="7156344" y="3172296"/>
            <a:ext cx="264465" cy="353074"/>
            <a:chOff x="7156344" y="3347696"/>
            <a:chExt cx="264465" cy="353074"/>
          </a:xfrm>
        </p:grpSpPr>
        <p:sp>
          <p:nvSpPr>
            <p:cNvPr id="11992" name="Google Shape;11992;p95"/>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5"/>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95"/>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95"/>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5"/>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95"/>
          <p:cNvGrpSpPr/>
          <p:nvPr/>
        </p:nvGrpSpPr>
        <p:grpSpPr>
          <a:xfrm>
            <a:off x="6703732" y="3171536"/>
            <a:ext cx="264813" cy="352693"/>
            <a:chOff x="6703732" y="3346936"/>
            <a:chExt cx="264813" cy="352693"/>
          </a:xfrm>
        </p:grpSpPr>
        <p:sp>
          <p:nvSpPr>
            <p:cNvPr id="11998" name="Google Shape;11998;p95"/>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95"/>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95"/>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95"/>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95"/>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95"/>
          <p:cNvGrpSpPr/>
          <p:nvPr/>
        </p:nvGrpSpPr>
        <p:grpSpPr>
          <a:xfrm>
            <a:off x="6252228" y="3171536"/>
            <a:ext cx="265193" cy="352693"/>
            <a:chOff x="6252228" y="3346936"/>
            <a:chExt cx="265193" cy="352693"/>
          </a:xfrm>
        </p:grpSpPr>
        <p:sp>
          <p:nvSpPr>
            <p:cNvPr id="12004" name="Google Shape;12004;p95"/>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95"/>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95"/>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95"/>
          <p:cNvGrpSpPr/>
          <p:nvPr/>
        </p:nvGrpSpPr>
        <p:grpSpPr>
          <a:xfrm>
            <a:off x="5801105" y="3172296"/>
            <a:ext cx="264813" cy="351933"/>
            <a:chOff x="5801105" y="3347696"/>
            <a:chExt cx="264813" cy="351933"/>
          </a:xfrm>
        </p:grpSpPr>
        <p:sp>
          <p:nvSpPr>
            <p:cNvPr id="12008" name="Google Shape;12008;p95"/>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95"/>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95"/>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95"/>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95"/>
          <p:cNvGrpSpPr/>
          <p:nvPr/>
        </p:nvGrpSpPr>
        <p:grpSpPr>
          <a:xfrm>
            <a:off x="5349253" y="3171536"/>
            <a:ext cx="265922" cy="352693"/>
            <a:chOff x="5349253" y="3346936"/>
            <a:chExt cx="265922" cy="352693"/>
          </a:xfrm>
        </p:grpSpPr>
        <p:sp>
          <p:nvSpPr>
            <p:cNvPr id="12013" name="Google Shape;12013;p95"/>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95"/>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95"/>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95"/>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95"/>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95"/>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95"/>
          <p:cNvGrpSpPr/>
          <p:nvPr/>
        </p:nvGrpSpPr>
        <p:grpSpPr>
          <a:xfrm>
            <a:off x="4907159" y="3171536"/>
            <a:ext cx="264845" cy="354214"/>
            <a:chOff x="4907159" y="3346936"/>
            <a:chExt cx="264845" cy="354214"/>
          </a:xfrm>
        </p:grpSpPr>
        <p:sp>
          <p:nvSpPr>
            <p:cNvPr id="12020" name="Google Shape;12020;p95"/>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95"/>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95"/>
          <p:cNvGrpSpPr/>
          <p:nvPr/>
        </p:nvGrpSpPr>
        <p:grpSpPr>
          <a:xfrm>
            <a:off x="8048421" y="3159086"/>
            <a:ext cx="276503" cy="369674"/>
            <a:chOff x="8048421" y="3334486"/>
            <a:chExt cx="276503" cy="369674"/>
          </a:xfrm>
        </p:grpSpPr>
        <p:sp>
          <p:nvSpPr>
            <p:cNvPr id="12023" name="Google Shape;12023;p95"/>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5"/>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95"/>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95"/>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95"/>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95"/>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95"/>
          <p:cNvGrpSpPr/>
          <p:nvPr/>
        </p:nvGrpSpPr>
        <p:grpSpPr>
          <a:xfrm>
            <a:off x="7575787" y="3154555"/>
            <a:ext cx="295384" cy="376834"/>
            <a:chOff x="7575787" y="3329955"/>
            <a:chExt cx="295384" cy="376834"/>
          </a:xfrm>
        </p:grpSpPr>
        <p:sp>
          <p:nvSpPr>
            <p:cNvPr id="12030" name="Google Shape;12030;p95"/>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95"/>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95"/>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95"/>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95"/>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5"/>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95"/>
          <p:cNvGrpSpPr/>
          <p:nvPr/>
        </p:nvGrpSpPr>
        <p:grpSpPr>
          <a:xfrm>
            <a:off x="864062" y="2709103"/>
            <a:ext cx="264084" cy="347783"/>
            <a:chOff x="864062" y="2884503"/>
            <a:chExt cx="264084" cy="347783"/>
          </a:xfrm>
        </p:grpSpPr>
        <p:sp>
          <p:nvSpPr>
            <p:cNvPr id="12037" name="Google Shape;12037;p95"/>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95"/>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95"/>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95"/>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95"/>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95"/>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95"/>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95"/>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95"/>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5"/>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95"/>
          <p:cNvGrpSpPr/>
          <p:nvPr/>
        </p:nvGrpSpPr>
        <p:grpSpPr>
          <a:xfrm>
            <a:off x="3978523" y="2709261"/>
            <a:ext cx="348955" cy="346516"/>
            <a:chOff x="3978523" y="2884661"/>
            <a:chExt cx="348955" cy="346516"/>
          </a:xfrm>
        </p:grpSpPr>
        <p:sp>
          <p:nvSpPr>
            <p:cNvPr id="12048" name="Google Shape;12048;p95"/>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5"/>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5"/>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95"/>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95"/>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5"/>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95"/>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95"/>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95"/>
          <p:cNvGrpSpPr/>
          <p:nvPr/>
        </p:nvGrpSpPr>
        <p:grpSpPr>
          <a:xfrm>
            <a:off x="3556255" y="2709863"/>
            <a:ext cx="347435" cy="345534"/>
            <a:chOff x="3527780" y="2885263"/>
            <a:chExt cx="347435" cy="345534"/>
          </a:xfrm>
        </p:grpSpPr>
        <p:sp>
          <p:nvSpPr>
            <p:cNvPr id="12057" name="Google Shape;12057;p9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9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9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9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9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9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9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9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9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9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9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9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9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0" name="Google Shape;12080;p95"/>
          <p:cNvGrpSpPr/>
          <p:nvPr/>
        </p:nvGrpSpPr>
        <p:grpSpPr>
          <a:xfrm>
            <a:off x="2239671" y="2709103"/>
            <a:ext cx="218053" cy="348543"/>
            <a:chOff x="2239671" y="2884503"/>
            <a:chExt cx="218053" cy="348543"/>
          </a:xfrm>
        </p:grpSpPr>
        <p:sp>
          <p:nvSpPr>
            <p:cNvPr id="12081" name="Google Shape;12081;p95"/>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95"/>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95"/>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95"/>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5"/>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95"/>
          <p:cNvGrpSpPr/>
          <p:nvPr/>
        </p:nvGrpSpPr>
        <p:grpSpPr>
          <a:xfrm>
            <a:off x="2691555" y="2709103"/>
            <a:ext cx="215044" cy="348924"/>
            <a:chOff x="2691555" y="2884503"/>
            <a:chExt cx="215044" cy="348924"/>
          </a:xfrm>
        </p:grpSpPr>
        <p:sp>
          <p:nvSpPr>
            <p:cNvPr id="12087" name="Google Shape;12087;p95"/>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95"/>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95"/>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95"/>
          <p:cNvGrpSpPr/>
          <p:nvPr/>
        </p:nvGrpSpPr>
        <p:grpSpPr>
          <a:xfrm>
            <a:off x="1770459" y="2709103"/>
            <a:ext cx="254644" cy="348828"/>
            <a:chOff x="1770459" y="2884503"/>
            <a:chExt cx="254644" cy="348828"/>
          </a:xfrm>
        </p:grpSpPr>
        <p:sp>
          <p:nvSpPr>
            <p:cNvPr id="12091" name="Google Shape;12091;p95"/>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95"/>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95"/>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5"/>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95"/>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95"/>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5"/>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5"/>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95"/>
          <p:cNvGrpSpPr/>
          <p:nvPr/>
        </p:nvGrpSpPr>
        <p:grpSpPr>
          <a:xfrm>
            <a:off x="1317466" y="2709483"/>
            <a:ext cx="258382" cy="348543"/>
            <a:chOff x="1317466" y="2884883"/>
            <a:chExt cx="258382" cy="348543"/>
          </a:xfrm>
        </p:grpSpPr>
        <p:sp>
          <p:nvSpPr>
            <p:cNvPr id="12100" name="Google Shape;12100;p95"/>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95"/>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95"/>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5"/>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95"/>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95"/>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95"/>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95"/>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8" name="Google Shape;12108;p95"/>
          <p:cNvGrpSpPr/>
          <p:nvPr/>
        </p:nvGrpSpPr>
        <p:grpSpPr>
          <a:xfrm>
            <a:off x="3121167" y="2709483"/>
            <a:ext cx="258414" cy="348543"/>
            <a:chOff x="3121167" y="2884883"/>
            <a:chExt cx="258414" cy="348543"/>
          </a:xfrm>
        </p:grpSpPr>
        <p:sp>
          <p:nvSpPr>
            <p:cNvPr id="12109" name="Google Shape;12109;p95"/>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95"/>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95"/>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95"/>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95"/>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95"/>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5"/>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95"/>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95"/>
          <p:cNvGrpSpPr/>
          <p:nvPr/>
        </p:nvGrpSpPr>
        <p:grpSpPr>
          <a:xfrm>
            <a:off x="4899999" y="2706695"/>
            <a:ext cx="271244" cy="346801"/>
            <a:chOff x="4899999" y="2882095"/>
            <a:chExt cx="271244" cy="346801"/>
          </a:xfrm>
        </p:grpSpPr>
        <p:sp>
          <p:nvSpPr>
            <p:cNvPr id="12118" name="Google Shape;12118;p95"/>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95"/>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95"/>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95"/>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95"/>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95"/>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95"/>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5"/>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95"/>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95"/>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95"/>
          <p:cNvGrpSpPr/>
          <p:nvPr/>
        </p:nvGrpSpPr>
        <p:grpSpPr>
          <a:xfrm>
            <a:off x="7162775" y="2705713"/>
            <a:ext cx="259523" cy="346294"/>
            <a:chOff x="7162775" y="2881113"/>
            <a:chExt cx="259523" cy="346294"/>
          </a:xfrm>
        </p:grpSpPr>
        <p:sp>
          <p:nvSpPr>
            <p:cNvPr id="12129" name="Google Shape;12129;p95"/>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5"/>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5"/>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95"/>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95"/>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95"/>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95"/>
          <p:cNvGrpSpPr/>
          <p:nvPr/>
        </p:nvGrpSpPr>
        <p:grpSpPr>
          <a:xfrm>
            <a:off x="6709751" y="2706442"/>
            <a:ext cx="261075" cy="347815"/>
            <a:chOff x="6709751" y="2881842"/>
            <a:chExt cx="261075" cy="347815"/>
          </a:xfrm>
        </p:grpSpPr>
        <p:sp>
          <p:nvSpPr>
            <p:cNvPr id="12136" name="Google Shape;12136;p95"/>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5"/>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95"/>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95"/>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95"/>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95"/>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95"/>
          <p:cNvGrpSpPr/>
          <p:nvPr/>
        </p:nvGrpSpPr>
        <p:grpSpPr>
          <a:xfrm>
            <a:off x="5807156" y="2705713"/>
            <a:ext cx="261043" cy="348163"/>
            <a:chOff x="5807156" y="2881113"/>
            <a:chExt cx="261043" cy="348163"/>
          </a:xfrm>
        </p:grpSpPr>
        <p:sp>
          <p:nvSpPr>
            <p:cNvPr id="12143" name="Google Shape;12143;p95"/>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95"/>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95"/>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95"/>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95"/>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95"/>
          <p:cNvGrpSpPr/>
          <p:nvPr/>
        </p:nvGrpSpPr>
        <p:grpSpPr>
          <a:xfrm>
            <a:off x="5355653" y="2706093"/>
            <a:ext cx="262184" cy="346643"/>
            <a:chOff x="5355653" y="2881493"/>
            <a:chExt cx="262184" cy="346643"/>
          </a:xfrm>
        </p:grpSpPr>
        <p:sp>
          <p:nvSpPr>
            <p:cNvPr id="12149" name="Google Shape;12149;p95"/>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5"/>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5"/>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5"/>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95"/>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95"/>
          <p:cNvGrpSpPr/>
          <p:nvPr/>
        </p:nvGrpSpPr>
        <p:grpSpPr>
          <a:xfrm>
            <a:off x="8055961" y="2706442"/>
            <a:ext cx="260283" cy="345914"/>
            <a:chOff x="8055961" y="2881842"/>
            <a:chExt cx="260283" cy="345914"/>
          </a:xfrm>
        </p:grpSpPr>
        <p:sp>
          <p:nvSpPr>
            <p:cNvPr id="12155" name="Google Shape;12155;p95"/>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5"/>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95"/>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95"/>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95"/>
          <p:cNvGrpSpPr/>
          <p:nvPr/>
        </p:nvGrpSpPr>
        <p:grpSpPr>
          <a:xfrm>
            <a:off x="7609368" y="2718512"/>
            <a:ext cx="264813" cy="353105"/>
            <a:chOff x="7609368" y="2893912"/>
            <a:chExt cx="264813" cy="353105"/>
          </a:xfrm>
        </p:grpSpPr>
        <p:sp>
          <p:nvSpPr>
            <p:cNvPr id="12160" name="Google Shape;12160;p95"/>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95"/>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95"/>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5"/>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95"/>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95"/>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95"/>
          <p:cNvGrpSpPr/>
          <p:nvPr/>
        </p:nvGrpSpPr>
        <p:grpSpPr>
          <a:xfrm>
            <a:off x="6248458" y="2694372"/>
            <a:ext cx="270864" cy="360645"/>
            <a:chOff x="6248458" y="2869772"/>
            <a:chExt cx="270864" cy="360645"/>
          </a:xfrm>
        </p:grpSpPr>
        <p:sp>
          <p:nvSpPr>
            <p:cNvPr id="12167" name="Google Shape;12167;p95"/>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5"/>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5"/>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95"/>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5"/>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95"/>
          <p:cNvGrpSpPr/>
          <p:nvPr/>
        </p:nvGrpSpPr>
        <p:grpSpPr>
          <a:xfrm>
            <a:off x="3075928" y="2270398"/>
            <a:ext cx="363243" cy="300675"/>
            <a:chOff x="3075928" y="2445798"/>
            <a:chExt cx="363243" cy="300675"/>
          </a:xfrm>
        </p:grpSpPr>
        <p:sp>
          <p:nvSpPr>
            <p:cNvPr id="12173" name="Google Shape;12173;p95"/>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95"/>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5"/>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5"/>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95"/>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5"/>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5"/>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95"/>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95"/>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95"/>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5"/>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95"/>
          <p:cNvGrpSpPr/>
          <p:nvPr/>
        </p:nvGrpSpPr>
        <p:grpSpPr>
          <a:xfrm>
            <a:off x="2633105" y="2256459"/>
            <a:ext cx="363243" cy="328585"/>
            <a:chOff x="2633105" y="2431859"/>
            <a:chExt cx="363243" cy="328585"/>
          </a:xfrm>
        </p:grpSpPr>
        <p:sp>
          <p:nvSpPr>
            <p:cNvPr id="12185" name="Google Shape;12185;p95"/>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5"/>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95"/>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95"/>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5"/>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5"/>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95"/>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95"/>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95"/>
          <p:cNvGrpSpPr/>
          <p:nvPr/>
        </p:nvGrpSpPr>
        <p:grpSpPr>
          <a:xfrm>
            <a:off x="2189142" y="2245910"/>
            <a:ext cx="365904" cy="350064"/>
            <a:chOff x="2189142" y="2421310"/>
            <a:chExt cx="365904" cy="350064"/>
          </a:xfrm>
        </p:grpSpPr>
        <p:sp>
          <p:nvSpPr>
            <p:cNvPr id="12194" name="Google Shape;12194;p95"/>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5"/>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5"/>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5"/>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95"/>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95"/>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95"/>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95"/>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95"/>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3" name="Google Shape;12203;p95"/>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4" name="Google Shape;12204;p95"/>
          <p:cNvGrpSpPr/>
          <p:nvPr/>
        </p:nvGrpSpPr>
        <p:grpSpPr>
          <a:xfrm>
            <a:off x="3961923" y="2310917"/>
            <a:ext cx="364415" cy="220936"/>
            <a:chOff x="3961923" y="2486317"/>
            <a:chExt cx="364415" cy="220936"/>
          </a:xfrm>
        </p:grpSpPr>
        <p:sp>
          <p:nvSpPr>
            <p:cNvPr id="12205" name="Google Shape;12205;p95"/>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5"/>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5"/>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5"/>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9" name="Google Shape;12209;p95"/>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0" name="Google Shape;12210;p95"/>
          <p:cNvGrpSpPr/>
          <p:nvPr/>
        </p:nvGrpSpPr>
        <p:grpSpPr>
          <a:xfrm>
            <a:off x="1303876" y="2243977"/>
            <a:ext cx="363275" cy="354626"/>
            <a:chOff x="1303876" y="2419377"/>
            <a:chExt cx="363275" cy="354626"/>
          </a:xfrm>
        </p:grpSpPr>
        <p:sp>
          <p:nvSpPr>
            <p:cNvPr id="12211" name="Google Shape;12211;p95"/>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5"/>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5"/>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95"/>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95"/>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95"/>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95"/>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95"/>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95"/>
          <p:cNvGrpSpPr/>
          <p:nvPr/>
        </p:nvGrpSpPr>
        <p:grpSpPr>
          <a:xfrm>
            <a:off x="861053" y="2239510"/>
            <a:ext cx="362134" cy="363623"/>
            <a:chOff x="861053" y="2414910"/>
            <a:chExt cx="362134" cy="363623"/>
          </a:xfrm>
        </p:grpSpPr>
        <p:sp>
          <p:nvSpPr>
            <p:cNvPr id="12220" name="Google Shape;12220;p95"/>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5"/>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5"/>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95"/>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95"/>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5" name="Google Shape;12225;p95"/>
          <p:cNvGrpSpPr/>
          <p:nvPr/>
        </p:nvGrpSpPr>
        <p:grpSpPr>
          <a:xfrm>
            <a:off x="7594288" y="2239859"/>
            <a:ext cx="279513" cy="355735"/>
            <a:chOff x="7594288" y="2415259"/>
            <a:chExt cx="279513" cy="355735"/>
          </a:xfrm>
        </p:grpSpPr>
        <p:sp>
          <p:nvSpPr>
            <p:cNvPr id="12226" name="Google Shape;12226;p95"/>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95"/>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5"/>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95"/>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95"/>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95"/>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95"/>
          <p:cNvGrpSpPr/>
          <p:nvPr/>
        </p:nvGrpSpPr>
        <p:grpSpPr>
          <a:xfrm>
            <a:off x="7145794" y="2240239"/>
            <a:ext cx="278784" cy="355735"/>
            <a:chOff x="7145794" y="2415639"/>
            <a:chExt cx="278784" cy="355735"/>
          </a:xfrm>
        </p:grpSpPr>
        <p:sp>
          <p:nvSpPr>
            <p:cNvPr id="12233" name="Google Shape;12233;p95"/>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95"/>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95"/>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95"/>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5"/>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5"/>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5"/>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95"/>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95"/>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95"/>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3" name="Google Shape;12243;p95"/>
          <p:cNvGrpSpPr/>
          <p:nvPr/>
        </p:nvGrpSpPr>
        <p:grpSpPr>
          <a:xfrm>
            <a:off x="6698441" y="2239130"/>
            <a:ext cx="277644" cy="357984"/>
            <a:chOff x="6698441" y="2414530"/>
            <a:chExt cx="277644" cy="357984"/>
          </a:xfrm>
        </p:grpSpPr>
        <p:sp>
          <p:nvSpPr>
            <p:cNvPr id="12244" name="Google Shape;12244;p95"/>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95"/>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5"/>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95"/>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95"/>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5"/>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95"/>
          <p:cNvGrpSpPr/>
          <p:nvPr/>
        </p:nvGrpSpPr>
        <p:grpSpPr>
          <a:xfrm>
            <a:off x="4897750" y="2240239"/>
            <a:ext cx="279513" cy="357255"/>
            <a:chOff x="4897750" y="2415639"/>
            <a:chExt cx="279513" cy="357255"/>
          </a:xfrm>
        </p:grpSpPr>
        <p:sp>
          <p:nvSpPr>
            <p:cNvPr id="12251" name="Google Shape;12251;p95"/>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5"/>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95"/>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95"/>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95"/>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95"/>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95"/>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95"/>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95"/>
          <p:cNvGrpSpPr/>
          <p:nvPr/>
        </p:nvGrpSpPr>
        <p:grpSpPr>
          <a:xfrm>
            <a:off x="5812066" y="2240619"/>
            <a:ext cx="264813" cy="353454"/>
            <a:chOff x="5812066" y="2416019"/>
            <a:chExt cx="264813" cy="353454"/>
          </a:xfrm>
        </p:grpSpPr>
        <p:sp>
          <p:nvSpPr>
            <p:cNvPr id="12260" name="Google Shape;12260;p95"/>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5"/>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95"/>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95"/>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5"/>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5"/>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95"/>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95"/>
          <p:cNvGrpSpPr/>
          <p:nvPr/>
        </p:nvGrpSpPr>
        <p:grpSpPr>
          <a:xfrm>
            <a:off x="8054820" y="2240999"/>
            <a:ext cx="264433" cy="353454"/>
            <a:chOff x="8054820" y="2416399"/>
            <a:chExt cx="264433" cy="353454"/>
          </a:xfrm>
        </p:grpSpPr>
        <p:sp>
          <p:nvSpPr>
            <p:cNvPr id="12268" name="Google Shape;12268;p95"/>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5"/>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5"/>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5"/>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95"/>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95"/>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95"/>
          <p:cNvGrpSpPr/>
          <p:nvPr/>
        </p:nvGrpSpPr>
        <p:grpSpPr>
          <a:xfrm>
            <a:off x="5356413" y="2237990"/>
            <a:ext cx="271212" cy="361374"/>
            <a:chOff x="5356413" y="2413390"/>
            <a:chExt cx="271212" cy="361374"/>
          </a:xfrm>
        </p:grpSpPr>
        <p:sp>
          <p:nvSpPr>
            <p:cNvPr id="12275" name="Google Shape;12275;p95"/>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95"/>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95"/>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95"/>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95"/>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95"/>
          <p:cNvGrpSpPr/>
          <p:nvPr/>
        </p:nvGrpSpPr>
        <p:grpSpPr>
          <a:xfrm>
            <a:off x="6255238" y="2236849"/>
            <a:ext cx="271244" cy="360994"/>
            <a:chOff x="6255238" y="2412249"/>
            <a:chExt cx="271244" cy="360994"/>
          </a:xfrm>
        </p:grpSpPr>
        <p:sp>
          <p:nvSpPr>
            <p:cNvPr id="12281" name="Google Shape;12281;p95"/>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95"/>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5"/>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95"/>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95"/>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95"/>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95"/>
          <p:cNvGrpSpPr/>
          <p:nvPr/>
        </p:nvGrpSpPr>
        <p:grpSpPr>
          <a:xfrm>
            <a:off x="2185372" y="1782399"/>
            <a:ext cx="366664" cy="366981"/>
            <a:chOff x="2185372" y="1957799"/>
            <a:chExt cx="366664" cy="366981"/>
          </a:xfrm>
        </p:grpSpPr>
        <p:sp>
          <p:nvSpPr>
            <p:cNvPr id="12288" name="Google Shape;12288;p95"/>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5"/>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95"/>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95"/>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95"/>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5"/>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95"/>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95"/>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95"/>
          <p:cNvGrpSpPr/>
          <p:nvPr/>
        </p:nvGrpSpPr>
        <p:grpSpPr>
          <a:xfrm>
            <a:off x="1737258" y="1812971"/>
            <a:ext cx="370814" cy="307359"/>
            <a:chOff x="1737258" y="1988371"/>
            <a:chExt cx="370814" cy="307359"/>
          </a:xfrm>
        </p:grpSpPr>
        <p:sp>
          <p:nvSpPr>
            <p:cNvPr id="12297" name="Google Shape;12297;p95"/>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95"/>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5"/>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5"/>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95"/>
          <p:cNvGrpSpPr/>
          <p:nvPr/>
        </p:nvGrpSpPr>
        <p:grpSpPr>
          <a:xfrm>
            <a:off x="848983" y="1814111"/>
            <a:ext cx="369294" cy="304350"/>
            <a:chOff x="848983" y="1989511"/>
            <a:chExt cx="369294" cy="304350"/>
          </a:xfrm>
        </p:grpSpPr>
        <p:sp>
          <p:nvSpPr>
            <p:cNvPr id="12302" name="Google Shape;12302;p95"/>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95"/>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5"/>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5"/>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5"/>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95"/>
          <p:cNvGrpSpPr/>
          <p:nvPr/>
        </p:nvGrpSpPr>
        <p:grpSpPr>
          <a:xfrm>
            <a:off x="3074027" y="1808377"/>
            <a:ext cx="380604" cy="313854"/>
            <a:chOff x="3074027" y="1983777"/>
            <a:chExt cx="380604" cy="313854"/>
          </a:xfrm>
        </p:grpSpPr>
        <p:sp>
          <p:nvSpPr>
            <p:cNvPr id="12308" name="Google Shape;12308;p95"/>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95"/>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95"/>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95"/>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95"/>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95"/>
          <p:cNvGrpSpPr/>
          <p:nvPr/>
        </p:nvGrpSpPr>
        <p:grpSpPr>
          <a:xfrm>
            <a:off x="3522521" y="1800457"/>
            <a:ext cx="367013" cy="331278"/>
            <a:chOff x="3522521" y="1975857"/>
            <a:chExt cx="367013" cy="331278"/>
          </a:xfrm>
        </p:grpSpPr>
        <p:sp>
          <p:nvSpPr>
            <p:cNvPr id="12314" name="Google Shape;12314;p95"/>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95"/>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95"/>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95"/>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5"/>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95"/>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95"/>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95"/>
          <p:cNvGrpSpPr/>
          <p:nvPr/>
        </p:nvGrpSpPr>
        <p:grpSpPr>
          <a:xfrm>
            <a:off x="2630824" y="1801566"/>
            <a:ext cx="368185" cy="330454"/>
            <a:chOff x="2630824" y="1976966"/>
            <a:chExt cx="368185" cy="330454"/>
          </a:xfrm>
        </p:grpSpPr>
        <p:sp>
          <p:nvSpPr>
            <p:cNvPr id="12322" name="Google Shape;12322;p95"/>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95"/>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5"/>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95"/>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95"/>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5"/>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95"/>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95"/>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95"/>
          <p:cNvGrpSpPr/>
          <p:nvPr/>
        </p:nvGrpSpPr>
        <p:grpSpPr>
          <a:xfrm>
            <a:off x="1293706" y="1791016"/>
            <a:ext cx="369294" cy="350444"/>
            <a:chOff x="1293706" y="1966416"/>
            <a:chExt cx="369294" cy="350444"/>
          </a:xfrm>
        </p:grpSpPr>
        <p:sp>
          <p:nvSpPr>
            <p:cNvPr id="12331" name="Google Shape;12331;p95"/>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5"/>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95"/>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95"/>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95"/>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95"/>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95"/>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95"/>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95"/>
          <p:cNvGrpSpPr/>
          <p:nvPr/>
        </p:nvGrpSpPr>
        <p:grpSpPr>
          <a:xfrm>
            <a:off x="3967213" y="1800077"/>
            <a:ext cx="368185" cy="331816"/>
            <a:chOff x="3967213" y="1975477"/>
            <a:chExt cx="368185" cy="331816"/>
          </a:xfrm>
        </p:grpSpPr>
        <p:sp>
          <p:nvSpPr>
            <p:cNvPr id="12340" name="Google Shape;12340;p95"/>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95"/>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5"/>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95"/>
          <p:cNvGrpSpPr/>
          <p:nvPr/>
        </p:nvGrpSpPr>
        <p:grpSpPr>
          <a:xfrm>
            <a:off x="8047661" y="1793646"/>
            <a:ext cx="279132" cy="356875"/>
            <a:chOff x="8047661" y="1969046"/>
            <a:chExt cx="279132" cy="356875"/>
          </a:xfrm>
        </p:grpSpPr>
        <p:sp>
          <p:nvSpPr>
            <p:cNvPr id="12344" name="Google Shape;12344;p95"/>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95"/>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95"/>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95"/>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95"/>
          <p:cNvGrpSpPr/>
          <p:nvPr/>
        </p:nvGrpSpPr>
        <p:grpSpPr>
          <a:xfrm>
            <a:off x="7596157" y="1792759"/>
            <a:ext cx="279544" cy="358142"/>
            <a:chOff x="7596157" y="1968159"/>
            <a:chExt cx="279544" cy="358142"/>
          </a:xfrm>
        </p:grpSpPr>
        <p:sp>
          <p:nvSpPr>
            <p:cNvPr id="12349" name="Google Shape;12349;p95"/>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95"/>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5"/>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5"/>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5"/>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95"/>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95"/>
          <p:cNvGrpSpPr/>
          <p:nvPr/>
        </p:nvGrpSpPr>
        <p:grpSpPr>
          <a:xfrm>
            <a:off x="7147315" y="1793646"/>
            <a:ext cx="279513" cy="357636"/>
            <a:chOff x="7147315" y="1969046"/>
            <a:chExt cx="279513" cy="357636"/>
          </a:xfrm>
        </p:grpSpPr>
        <p:sp>
          <p:nvSpPr>
            <p:cNvPr id="12356" name="Google Shape;12356;p95"/>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95"/>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5"/>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95"/>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95"/>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95"/>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95"/>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95"/>
          <p:cNvGrpSpPr/>
          <p:nvPr/>
        </p:nvGrpSpPr>
        <p:grpSpPr>
          <a:xfrm>
            <a:off x="6697681" y="1792917"/>
            <a:ext cx="280305" cy="359093"/>
            <a:chOff x="6697681" y="1968317"/>
            <a:chExt cx="280305" cy="359093"/>
          </a:xfrm>
        </p:grpSpPr>
        <p:sp>
          <p:nvSpPr>
            <p:cNvPr id="12364" name="Google Shape;12364;p95"/>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5"/>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95"/>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95"/>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95"/>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5"/>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5"/>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1" name="Google Shape;12371;p95"/>
          <p:cNvGrpSpPr/>
          <p:nvPr/>
        </p:nvGrpSpPr>
        <p:grpSpPr>
          <a:xfrm>
            <a:off x="6248839" y="1792537"/>
            <a:ext cx="280273" cy="358744"/>
            <a:chOff x="6248839" y="1967937"/>
            <a:chExt cx="280273" cy="358744"/>
          </a:xfrm>
        </p:grpSpPr>
        <p:sp>
          <p:nvSpPr>
            <p:cNvPr id="12372" name="Google Shape;12372;p95"/>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95"/>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95"/>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95"/>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95"/>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95"/>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8" name="Google Shape;12378;p95"/>
          <p:cNvGrpSpPr/>
          <p:nvPr/>
        </p:nvGrpSpPr>
        <p:grpSpPr>
          <a:xfrm>
            <a:off x="5801485" y="1793646"/>
            <a:ext cx="279164" cy="357794"/>
            <a:chOff x="5801485" y="1969046"/>
            <a:chExt cx="279164" cy="357794"/>
          </a:xfrm>
        </p:grpSpPr>
        <p:sp>
          <p:nvSpPr>
            <p:cNvPr id="12379" name="Google Shape;12379;p95"/>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95"/>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95"/>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95"/>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95"/>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95"/>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95"/>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95"/>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5"/>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5"/>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5"/>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95"/>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95"/>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95"/>
          <p:cNvGrpSpPr/>
          <p:nvPr/>
        </p:nvGrpSpPr>
        <p:grpSpPr>
          <a:xfrm>
            <a:off x="5352643" y="1793646"/>
            <a:ext cx="278404" cy="358364"/>
            <a:chOff x="5352643" y="1969046"/>
            <a:chExt cx="278404" cy="358364"/>
          </a:xfrm>
        </p:grpSpPr>
        <p:sp>
          <p:nvSpPr>
            <p:cNvPr id="12393" name="Google Shape;12393;p95"/>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5"/>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95"/>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95"/>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95"/>
          <p:cNvGrpSpPr/>
          <p:nvPr/>
        </p:nvGrpSpPr>
        <p:grpSpPr>
          <a:xfrm>
            <a:off x="4897750" y="1792917"/>
            <a:ext cx="279132" cy="358364"/>
            <a:chOff x="4897750" y="1968317"/>
            <a:chExt cx="279132" cy="358364"/>
          </a:xfrm>
        </p:grpSpPr>
        <p:sp>
          <p:nvSpPr>
            <p:cNvPr id="12398" name="Google Shape;12398;p95"/>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95"/>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5"/>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5"/>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95"/>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95"/>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95"/>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5"/>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5"/>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5"/>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95"/>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95"/>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5"/>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1" name="Google Shape;12411;p95"/>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2" name="Google Shape;12412;p95"/>
          <p:cNvGrpSpPr/>
          <p:nvPr/>
        </p:nvGrpSpPr>
        <p:grpSpPr>
          <a:xfrm>
            <a:off x="1767449" y="1337644"/>
            <a:ext cx="324403" cy="347783"/>
            <a:chOff x="1767449" y="1513044"/>
            <a:chExt cx="324403" cy="347783"/>
          </a:xfrm>
        </p:grpSpPr>
        <p:sp>
          <p:nvSpPr>
            <p:cNvPr id="12413" name="Google Shape;12413;p95"/>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5"/>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5"/>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95"/>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95"/>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95"/>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95"/>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95"/>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95"/>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2" name="Google Shape;12422;p95"/>
          <p:cNvGrpSpPr/>
          <p:nvPr/>
        </p:nvGrpSpPr>
        <p:grpSpPr>
          <a:xfrm>
            <a:off x="4007193" y="1337327"/>
            <a:ext cx="320633" cy="348100"/>
            <a:chOff x="4007193" y="1512727"/>
            <a:chExt cx="320633" cy="348100"/>
          </a:xfrm>
        </p:grpSpPr>
        <p:sp>
          <p:nvSpPr>
            <p:cNvPr id="12423" name="Google Shape;12423;p95"/>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5"/>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95"/>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95"/>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95"/>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95"/>
          <p:cNvGrpSpPr/>
          <p:nvPr/>
        </p:nvGrpSpPr>
        <p:grpSpPr>
          <a:xfrm>
            <a:off x="3530425" y="1333347"/>
            <a:ext cx="368175" cy="344594"/>
            <a:chOff x="3530425" y="1508747"/>
            <a:chExt cx="368175" cy="344594"/>
          </a:xfrm>
        </p:grpSpPr>
        <p:sp>
          <p:nvSpPr>
            <p:cNvPr id="12429" name="Google Shape;12429;p95"/>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95"/>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5"/>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5"/>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95"/>
          <p:cNvGrpSpPr/>
          <p:nvPr/>
        </p:nvGrpSpPr>
        <p:grpSpPr>
          <a:xfrm>
            <a:off x="3127598" y="1337834"/>
            <a:ext cx="289714" cy="347593"/>
            <a:chOff x="3127598" y="1513234"/>
            <a:chExt cx="289714" cy="347593"/>
          </a:xfrm>
        </p:grpSpPr>
        <p:sp>
          <p:nvSpPr>
            <p:cNvPr id="12434" name="Google Shape;12434;p95"/>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95"/>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5"/>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5"/>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95"/>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95"/>
          <p:cNvGrpSpPr/>
          <p:nvPr/>
        </p:nvGrpSpPr>
        <p:grpSpPr>
          <a:xfrm>
            <a:off x="2662884" y="1337644"/>
            <a:ext cx="322914" cy="348543"/>
            <a:chOff x="2662884" y="1513044"/>
            <a:chExt cx="322914" cy="348543"/>
          </a:xfrm>
        </p:grpSpPr>
        <p:sp>
          <p:nvSpPr>
            <p:cNvPr id="12440" name="Google Shape;12440;p95"/>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95"/>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95"/>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95"/>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95"/>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95"/>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95"/>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5"/>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5"/>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95"/>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95"/>
          <p:cNvGrpSpPr/>
          <p:nvPr/>
        </p:nvGrpSpPr>
        <p:grpSpPr>
          <a:xfrm>
            <a:off x="2232511" y="1337359"/>
            <a:ext cx="299534" cy="348068"/>
            <a:chOff x="2232511" y="1512759"/>
            <a:chExt cx="299534" cy="348068"/>
          </a:xfrm>
        </p:grpSpPr>
        <p:sp>
          <p:nvSpPr>
            <p:cNvPr id="12451" name="Google Shape;12451;p95"/>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95"/>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5"/>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95"/>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5"/>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5"/>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95"/>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95"/>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5"/>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95"/>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95"/>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95"/>
          <p:cNvGrpSpPr/>
          <p:nvPr/>
        </p:nvGrpSpPr>
        <p:grpSpPr>
          <a:xfrm>
            <a:off x="1331406" y="1337961"/>
            <a:ext cx="301784" cy="348607"/>
            <a:chOff x="1331406" y="1513361"/>
            <a:chExt cx="301784" cy="348607"/>
          </a:xfrm>
        </p:grpSpPr>
        <p:sp>
          <p:nvSpPr>
            <p:cNvPr id="12463" name="Google Shape;12463;p95"/>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5"/>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95"/>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95"/>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7" name="Google Shape;12467;p95"/>
          <p:cNvGrpSpPr/>
          <p:nvPr/>
        </p:nvGrpSpPr>
        <p:grpSpPr>
          <a:xfrm>
            <a:off x="7144274" y="1324814"/>
            <a:ext cx="282174" cy="355735"/>
            <a:chOff x="7144274" y="1500214"/>
            <a:chExt cx="282174" cy="355735"/>
          </a:xfrm>
        </p:grpSpPr>
        <p:sp>
          <p:nvSpPr>
            <p:cNvPr id="12468" name="Google Shape;12468;p9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9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9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4" name="Google Shape;12474;p95"/>
          <p:cNvGrpSpPr/>
          <p:nvPr/>
        </p:nvGrpSpPr>
        <p:grpSpPr>
          <a:xfrm>
            <a:off x="6685262" y="1324814"/>
            <a:ext cx="289682" cy="354594"/>
            <a:chOff x="6685262" y="1500214"/>
            <a:chExt cx="289682" cy="354594"/>
          </a:xfrm>
        </p:grpSpPr>
        <p:sp>
          <p:nvSpPr>
            <p:cNvPr id="12475" name="Google Shape;12475;p95"/>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5"/>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95"/>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95"/>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95"/>
          <p:cNvGrpSpPr/>
          <p:nvPr/>
        </p:nvGrpSpPr>
        <p:grpSpPr>
          <a:xfrm>
            <a:off x="6200938" y="1325194"/>
            <a:ext cx="322154" cy="355355"/>
            <a:chOff x="6200938" y="1500594"/>
            <a:chExt cx="322154" cy="355355"/>
          </a:xfrm>
        </p:grpSpPr>
        <p:sp>
          <p:nvSpPr>
            <p:cNvPr id="12480" name="Google Shape;12480;p95"/>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5"/>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5"/>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95"/>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5"/>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95"/>
          <p:cNvGrpSpPr/>
          <p:nvPr/>
        </p:nvGrpSpPr>
        <p:grpSpPr>
          <a:xfrm>
            <a:off x="5289631" y="1324814"/>
            <a:ext cx="332355" cy="354974"/>
            <a:chOff x="5289631" y="1500214"/>
            <a:chExt cx="332355" cy="354974"/>
          </a:xfrm>
        </p:grpSpPr>
        <p:sp>
          <p:nvSpPr>
            <p:cNvPr id="12486" name="Google Shape;12486;p95"/>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95"/>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95"/>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95"/>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95"/>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95"/>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95"/>
          <p:cNvGrpSpPr/>
          <p:nvPr/>
        </p:nvGrpSpPr>
        <p:grpSpPr>
          <a:xfrm>
            <a:off x="5748295" y="1324433"/>
            <a:ext cx="323294" cy="356115"/>
            <a:chOff x="5748295" y="1499833"/>
            <a:chExt cx="323294" cy="356115"/>
          </a:xfrm>
        </p:grpSpPr>
        <p:sp>
          <p:nvSpPr>
            <p:cNvPr id="12493" name="Google Shape;12493;p95"/>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95"/>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95"/>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5"/>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95"/>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95"/>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95"/>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95"/>
          <p:cNvGrpSpPr/>
          <p:nvPr/>
        </p:nvGrpSpPr>
        <p:grpSpPr>
          <a:xfrm>
            <a:off x="8047661" y="1325637"/>
            <a:ext cx="278404" cy="355260"/>
            <a:chOff x="8047661" y="1501037"/>
            <a:chExt cx="278404" cy="355260"/>
          </a:xfrm>
        </p:grpSpPr>
        <p:sp>
          <p:nvSpPr>
            <p:cNvPr id="12501" name="Google Shape;12501;p95"/>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95"/>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95"/>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95"/>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95"/>
          <p:cNvGrpSpPr/>
          <p:nvPr/>
        </p:nvGrpSpPr>
        <p:grpSpPr>
          <a:xfrm>
            <a:off x="4903389" y="1324814"/>
            <a:ext cx="267854" cy="355735"/>
            <a:chOff x="4903389" y="1500214"/>
            <a:chExt cx="267854" cy="355735"/>
          </a:xfrm>
        </p:grpSpPr>
        <p:sp>
          <p:nvSpPr>
            <p:cNvPr id="12506" name="Google Shape;12506;p95"/>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95"/>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95"/>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95"/>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95"/>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95"/>
          <p:cNvGrpSpPr/>
          <p:nvPr/>
        </p:nvGrpSpPr>
        <p:grpSpPr>
          <a:xfrm>
            <a:off x="7613518" y="1325954"/>
            <a:ext cx="264433" cy="353074"/>
            <a:chOff x="7613518" y="1501354"/>
            <a:chExt cx="264433" cy="353074"/>
          </a:xfrm>
        </p:grpSpPr>
        <p:sp>
          <p:nvSpPr>
            <p:cNvPr id="12512" name="Google Shape;12512;p95"/>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95"/>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5"/>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95"/>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95"/>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95"/>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8" name="Google Shape;12518;p95"/>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2519" name="Google Shape;12519;p95"/>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23" name="Shape 12523"/>
        <p:cNvGrpSpPr/>
        <p:nvPr/>
      </p:nvGrpSpPr>
      <p:grpSpPr>
        <a:xfrm>
          <a:off x="0" y="0"/>
          <a:ext cx="0" cy="0"/>
          <a:chOff x="0" y="0"/>
          <a:chExt cx="0" cy="0"/>
        </a:xfrm>
      </p:grpSpPr>
      <p:grpSp>
        <p:nvGrpSpPr>
          <p:cNvPr id="12524" name="Google Shape;12524;p96"/>
          <p:cNvGrpSpPr/>
          <p:nvPr/>
        </p:nvGrpSpPr>
        <p:grpSpPr>
          <a:xfrm>
            <a:off x="1757085" y="1325225"/>
            <a:ext cx="371069" cy="359396"/>
            <a:chOff x="1757085" y="1500675"/>
            <a:chExt cx="371069" cy="359396"/>
          </a:xfrm>
        </p:grpSpPr>
        <p:sp>
          <p:nvSpPr>
            <p:cNvPr id="12525" name="Google Shape;12525;p96"/>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96"/>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96"/>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96"/>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9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9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9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96"/>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96"/>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6"/>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9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9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96"/>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6"/>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9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96"/>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9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9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9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6"/>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96"/>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96"/>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6"/>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96"/>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96"/>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96"/>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96"/>
          <p:cNvGrpSpPr/>
          <p:nvPr/>
        </p:nvGrpSpPr>
        <p:grpSpPr>
          <a:xfrm>
            <a:off x="2774209" y="1779241"/>
            <a:ext cx="116693" cy="374186"/>
            <a:chOff x="2774209" y="1954691"/>
            <a:chExt cx="116693" cy="374186"/>
          </a:xfrm>
        </p:grpSpPr>
        <p:sp>
          <p:nvSpPr>
            <p:cNvPr id="12555" name="Google Shape;12555;p9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96"/>
          <p:cNvGrpSpPr/>
          <p:nvPr/>
        </p:nvGrpSpPr>
        <p:grpSpPr>
          <a:xfrm>
            <a:off x="4017435" y="1324462"/>
            <a:ext cx="315092" cy="359397"/>
            <a:chOff x="4017435" y="1499912"/>
            <a:chExt cx="315092" cy="359397"/>
          </a:xfrm>
        </p:grpSpPr>
        <p:sp>
          <p:nvSpPr>
            <p:cNvPr id="12558" name="Google Shape;12558;p96"/>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96"/>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96"/>
          <p:cNvGrpSpPr/>
          <p:nvPr/>
        </p:nvGrpSpPr>
        <p:grpSpPr>
          <a:xfrm>
            <a:off x="3963652" y="1824309"/>
            <a:ext cx="374154" cy="284050"/>
            <a:chOff x="3963652" y="1999759"/>
            <a:chExt cx="374154" cy="284050"/>
          </a:xfrm>
        </p:grpSpPr>
        <p:sp>
          <p:nvSpPr>
            <p:cNvPr id="12561" name="Google Shape;12561;p96"/>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96"/>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96"/>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96"/>
          <p:cNvGrpSpPr/>
          <p:nvPr/>
        </p:nvGrpSpPr>
        <p:grpSpPr>
          <a:xfrm>
            <a:off x="1777536" y="1839416"/>
            <a:ext cx="376444" cy="253772"/>
            <a:chOff x="1777536" y="2014866"/>
            <a:chExt cx="376444" cy="253772"/>
          </a:xfrm>
        </p:grpSpPr>
        <p:sp>
          <p:nvSpPr>
            <p:cNvPr id="12565" name="Google Shape;12565;p96"/>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96"/>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96"/>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96"/>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96"/>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0" name="Google Shape;12570;p96"/>
          <p:cNvGrpSpPr/>
          <p:nvPr/>
        </p:nvGrpSpPr>
        <p:grpSpPr>
          <a:xfrm>
            <a:off x="1309875" y="1881876"/>
            <a:ext cx="374154" cy="169680"/>
            <a:chOff x="1309875" y="2057326"/>
            <a:chExt cx="374154" cy="169680"/>
          </a:xfrm>
        </p:grpSpPr>
        <p:sp>
          <p:nvSpPr>
            <p:cNvPr id="12571" name="Google Shape;12571;p9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9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9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96"/>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96"/>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96"/>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9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9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96"/>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96"/>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96"/>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2" name="Google Shape;12582;p96"/>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3" name="Google Shape;12583;p96"/>
          <p:cNvGrpSpPr/>
          <p:nvPr/>
        </p:nvGrpSpPr>
        <p:grpSpPr>
          <a:xfrm>
            <a:off x="2347450" y="1779114"/>
            <a:ext cx="113639" cy="373168"/>
            <a:chOff x="2347450" y="1954564"/>
            <a:chExt cx="113639" cy="373168"/>
          </a:xfrm>
        </p:grpSpPr>
        <p:sp>
          <p:nvSpPr>
            <p:cNvPr id="12584" name="Google Shape;12584;p96"/>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96"/>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6" name="Google Shape;12586;p96"/>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7" name="Google Shape;12587;p96"/>
          <p:cNvGrpSpPr/>
          <p:nvPr/>
        </p:nvGrpSpPr>
        <p:grpSpPr>
          <a:xfrm>
            <a:off x="3110102" y="1324430"/>
            <a:ext cx="330613" cy="358379"/>
            <a:chOff x="3110102" y="1499880"/>
            <a:chExt cx="330613" cy="358379"/>
          </a:xfrm>
        </p:grpSpPr>
        <p:sp>
          <p:nvSpPr>
            <p:cNvPr id="12588" name="Google Shape;12588;p96"/>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96"/>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96"/>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96"/>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96"/>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96"/>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6"/>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5" name="Google Shape;12595;p96"/>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6" name="Google Shape;12596;p96"/>
          <p:cNvGrpSpPr/>
          <p:nvPr/>
        </p:nvGrpSpPr>
        <p:grpSpPr>
          <a:xfrm>
            <a:off x="3485575" y="1824309"/>
            <a:ext cx="373772" cy="284050"/>
            <a:chOff x="3531200" y="1999759"/>
            <a:chExt cx="373772" cy="284050"/>
          </a:xfrm>
        </p:grpSpPr>
        <p:sp>
          <p:nvSpPr>
            <p:cNvPr id="12597" name="Google Shape;12597;p96"/>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96"/>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96"/>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6"/>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96"/>
          <p:cNvGrpSpPr/>
          <p:nvPr/>
        </p:nvGrpSpPr>
        <p:grpSpPr>
          <a:xfrm>
            <a:off x="2667058" y="1324843"/>
            <a:ext cx="330231" cy="359015"/>
            <a:chOff x="2667058" y="1500293"/>
            <a:chExt cx="330231" cy="359015"/>
          </a:xfrm>
        </p:grpSpPr>
        <p:sp>
          <p:nvSpPr>
            <p:cNvPr id="12602" name="Google Shape;12602;p96"/>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96"/>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96"/>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96"/>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96"/>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9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9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96"/>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96"/>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9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9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96"/>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96"/>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96"/>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96"/>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96"/>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0" name="Google Shape;12620;p96"/>
          <p:cNvGrpSpPr/>
          <p:nvPr/>
        </p:nvGrpSpPr>
        <p:grpSpPr>
          <a:xfrm>
            <a:off x="3567553" y="1324462"/>
            <a:ext cx="320022" cy="359778"/>
            <a:chOff x="3567553" y="1499912"/>
            <a:chExt cx="320022" cy="359778"/>
          </a:xfrm>
        </p:grpSpPr>
        <p:sp>
          <p:nvSpPr>
            <p:cNvPr id="12621" name="Google Shape;12621;p96"/>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96"/>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96"/>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96"/>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96"/>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96"/>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96"/>
          <p:cNvGrpSpPr/>
          <p:nvPr/>
        </p:nvGrpSpPr>
        <p:grpSpPr>
          <a:xfrm>
            <a:off x="1309875" y="1324462"/>
            <a:ext cx="359015" cy="358633"/>
            <a:chOff x="1309875" y="1499912"/>
            <a:chExt cx="359015" cy="358633"/>
          </a:xfrm>
        </p:grpSpPr>
        <p:sp>
          <p:nvSpPr>
            <p:cNvPr id="12628" name="Google Shape;12628;p96"/>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6"/>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96"/>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96"/>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96"/>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6"/>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96"/>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96"/>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96"/>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96"/>
          <p:cNvGrpSpPr/>
          <p:nvPr/>
        </p:nvGrpSpPr>
        <p:grpSpPr>
          <a:xfrm>
            <a:off x="2219466" y="1324843"/>
            <a:ext cx="330613" cy="359015"/>
            <a:chOff x="2219466" y="1500293"/>
            <a:chExt cx="330613" cy="359015"/>
          </a:xfrm>
        </p:grpSpPr>
        <p:sp>
          <p:nvSpPr>
            <p:cNvPr id="12638" name="Google Shape;12638;p96"/>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96"/>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0" name="Google Shape;12640;p96"/>
          <p:cNvGrpSpPr/>
          <p:nvPr/>
        </p:nvGrpSpPr>
        <p:grpSpPr>
          <a:xfrm>
            <a:off x="5343544" y="1333908"/>
            <a:ext cx="244676" cy="351095"/>
            <a:chOff x="5343544" y="1509358"/>
            <a:chExt cx="244676" cy="351095"/>
          </a:xfrm>
        </p:grpSpPr>
        <p:sp>
          <p:nvSpPr>
            <p:cNvPr id="12641" name="Google Shape;12641;p96"/>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96"/>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96"/>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4" name="Google Shape;12644;p96"/>
          <p:cNvGrpSpPr/>
          <p:nvPr/>
        </p:nvGrpSpPr>
        <p:grpSpPr>
          <a:xfrm>
            <a:off x="4882340" y="1333908"/>
            <a:ext cx="246171" cy="351095"/>
            <a:chOff x="4882340" y="1509358"/>
            <a:chExt cx="246171" cy="351095"/>
          </a:xfrm>
        </p:grpSpPr>
        <p:sp>
          <p:nvSpPr>
            <p:cNvPr id="12645" name="Google Shape;12645;p96"/>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96"/>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96"/>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96"/>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96"/>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96"/>
          <p:cNvGrpSpPr/>
          <p:nvPr/>
        </p:nvGrpSpPr>
        <p:grpSpPr>
          <a:xfrm>
            <a:off x="6273204" y="1333558"/>
            <a:ext cx="236343" cy="351445"/>
            <a:chOff x="6273204" y="1509008"/>
            <a:chExt cx="236343" cy="351445"/>
          </a:xfrm>
        </p:grpSpPr>
        <p:sp>
          <p:nvSpPr>
            <p:cNvPr id="12651" name="Google Shape;12651;p96"/>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96"/>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3" name="Google Shape;12653;p96"/>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4" name="Google Shape;12654;p96"/>
          <p:cNvGrpSpPr/>
          <p:nvPr/>
        </p:nvGrpSpPr>
        <p:grpSpPr>
          <a:xfrm>
            <a:off x="7219530" y="1332794"/>
            <a:ext cx="191625" cy="352209"/>
            <a:chOff x="7219530" y="1508244"/>
            <a:chExt cx="191625" cy="352209"/>
          </a:xfrm>
        </p:grpSpPr>
        <p:sp>
          <p:nvSpPr>
            <p:cNvPr id="12655" name="Google Shape;12655;p96"/>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96"/>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7" name="Google Shape;12657;p96"/>
          <p:cNvGrpSpPr/>
          <p:nvPr/>
        </p:nvGrpSpPr>
        <p:grpSpPr>
          <a:xfrm>
            <a:off x="7699309" y="1333176"/>
            <a:ext cx="154922" cy="351827"/>
            <a:chOff x="7699309" y="1508626"/>
            <a:chExt cx="154922" cy="351827"/>
          </a:xfrm>
        </p:grpSpPr>
        <p:sp>
          <p:nvSpPr>
            <p:cNvPr id="12658" name="Google Shape;12658;p96"/>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96"/>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96"/>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96"/>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96"/>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96"/>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96"/>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96"/>
          <p:cNvGrpSpPr/>
          <p:nvPr/>
        </p:nvGrpSpPr>
        <p:grpSpPr>
          <a:xfrm>
            <a:off x="8161690" y="1333558"/>
            <a:ext cx="153396" cy="351064"/>
            <a:chOff x="8161690" y="1509008"/>
            <a:chExt cx="153396" cy="351064"/>
          </a:xfrm>
        </p:grpSpPr>
        <p:sp>
          <p:nvSpPr>
            <p:cNvPr id="12666" name="Google Shape;12666;p96"/>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96"/>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96"/>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96"/>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96"/>
          <p:cNvGrpSpPr/>
          <p:nvPr/>
        </p:nvGrpSpPr>
        <p:grpSpPr>
          <a:xfrm>
            <a:off x="6746940" y="1333431"/>
            <a:ext cx="213221" cy="352304"/>
            <a:chOff x="6746940" y="1508881"/>
            <a:chExt cx="213221" cy="352304"/>
          </a:xfrm>
        </p:grpSpPr>
        <p:sp>
          <p:nvSpPr>
            <p:cNvPr id="12671" name="Google Shape;12671;p96"/>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96"/>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96"/>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96"/>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96"/>
          <p:cNvGrpSpPr/>
          <p:nvPr/>
        </p:nvGrpSpPr>
        <p:grpSpPr>
          <a:xfrm>
            <a:off x="5770336" y="1832165"/>
            <a:ext cx="350682" cy="292097"/>
            <a:chOff x="5770336" y="2007615"/>
            <a:chExt cx="350682" cy="292097"/>
          </a:xfrm>
        </p:grpSpPr>
        <p:sp>
          <p:nvSpPr>
            <p:cNvPr id="12676" name="Google Shape;12676;p96"/>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96"/>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96"/>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96"/>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0" name="Google Shape;12680;p96"/>
          <p:cNvGrpSpPr/>
          <p:nvPr/>
        </p:nvGrpSpPr>
        <p:grpSpPr>
          <a:xfrm>
            <a:off x="5326878" y="1804908"/>
            <a:ext cx="350332" cy="346229"/>
            <a:chOff x="5326878" y="1980358"/>
            <a:chExt cx="350332" cy="346229"/>
          </a:xfrm>
        </p:grpSpPr>
        <p:sp>
          <p:nvSpPr>
            <p:cNvPr id="12681" name="Google Shape;12681;p96"/>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96"/>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96"/>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96"/>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5" name="Google Shape;12685;p96"/>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6" name="Google Shape;12686;p96"/>
          <p:cNvGrpSpPr/>
          <p:nvPr/>
        </p:nvGrpSpPr>
        <p:grpSpPr>
          <a:xfrm>
            <a:off x="4883835" y="1817121"/>
            <a:ext cx="350300" cy="323043"/>
            <a:chOff x="4883835" y="1992571"/>
            <a:chExt cx="350300" cy="323043"/>
          </a:xfrm>
        </p:grpSpPr>
        <p:sp>
          <p:nvSpPr>
            <p:cNvPr id="12687" name="Google Shape;12687;p96"/>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96"/>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96"/>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96"/>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96"/>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96"/>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3" name="Google Shape;12693;p96"/>
          <p:cNvGrpSpPr/>
          <p:nvPr/>
        </p:nvGrpSpPr>
        <p:grpSpPr>
          <a:xfrm>
            <a:off x="7548967" y="1803477"/>
            <a:ext cx="333285" cy="349950"/>
            <a:chOff x="7548967" y="1978927"/>
            <a:chExt cx="333285" cy="349950"/>
          </a:xfrm>
        </p:grpSpPr>
        <p:sp>
          <p:nvSpPr>
            <p:cNvPr id="12694" name="Google Shape;12694;p96"/>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96"/>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96"/>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96"/>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96"/>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96"/>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96"/>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96"/>
          <p:cNvGrpSpPr/>
          <p:nvPr/>
        </p:nvGrpSpPr>
        <p:grpSpPr>
          <a:xfrm>
            <a:off x="6214142" y="1803477"/>
            <a:ext cx="346515" cy="350300"/>
            <a:chOff x="6214142" y="1978927"/>
            <a:chExt cx="346515" cy="350300"/>
          </a:xfrm>
        </p:grpSpPr>
        <p:sp>
          <p:nvSpPr>
            <p:cNvPr id="12702" name="Google Shape;12702;p96"/>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96"/>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96"/>
          <p:cNvGrpSpPr/>
          <p:nvPr/>
        </p:nvGrpSpPr>
        <p:grpSpPr>
          <a:xfrm>
            <a:off x="7105923" y="1803095"/>
            <a:ext cx="333285" cy="350682"/>
            <a:chOff x="7105923" y="1978545"/>
            <a:chExt cx="333285" cy="350682"/>
          </a:xfrm>
        </p:grpSpPr>
        <p:sp>
          <p:nvSpPr>
            <p:cNvPr id="12705" name="Google Shape;12705;p96"/>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96"/>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96"/>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96"/>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96"/>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96"/>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96"/>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2" name="Google Shape;12712;p96"/>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96"/>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4" name="Google Shape;12714;p96"/>
          <p:cNvGrpSpPr/>
          <p:nvPr/>
        </p:nvGrpSpPr>
        <p:grpSpPr>
          <a:xfrm>
            <a:off x="3616406" y="2246902"/>
            <a:ext cx="203393" cy="351827"/>
            <a:chOff x="3616406" y="2422352"/>
            <a:chExt cx="203393" cy="351827"/>
          </a:xfrm>
        </p:grpSpPr>
        <p:sp>
          <p:nvSpPr>
            <p:cNvPr id="12715" name="Google Shape;12715;p96"/>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96"/>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7" name="Google Shape;12717;p96"/>
          <p:cNvGrpSpPr/>
          <p:nvPr/>
        </p:nvGrpSpPr>
        <p:grpSpPr>
          <a:xfrm>
            <a:off x="878187" y="2246520"/>
            <a:ext cx="272696" cy="351827"/>
            <a:chOff x="913012" y="2421970"/>
            <a:chExt cx="272696" cy="351827"/>
          </a:xfrm>
        </p:grpSpPr>
        <p:sp>
          <p:nvSpPr>
            <p:cNvPr id="12718" name="Google Shape;12718;p96"/>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96"/>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96"/>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96"/>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96"/>
          <p:cNvGrpSpPr/>
          <p:nvPr/>
        </p:nvGrpSpPr>
        <p:grpSpPr>
          <a:xfrm>
            <a:off x="2274743" y="2246902"/>
            <a:ext cx="255649" cy="351445"/>
            <a:chOff x="2274743" y="2422352"/>
            <a:chExt cx="255649" cy="351445"/>
          </a:xfrm>
        </p:grpSpPr>
        <p:sp>
          <p:nvSpPr>
            <p:cNvPr id="12723" name="Google Shape;12723;p96"/>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96"/>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96"/>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96"/>
          <p:cNvGrpSpPr/>
          <p:nvPr/>
        </p:nvGrpSpPr>
        <p:grpSpPr>
          <a:xfrm>
            <a:off x="2708723" y="2245789"/>
            <a:ext cx="246552" cy="352558"/>
            <a:chOff x="2708723" y="2421239"/>
            <a:chExt cx="246552" cy="352558"/>
          </a:xfrm>
        </p:grpSpPr>
        <p:sp>
          <p:nvSpPr>
            <p:cNvPr id="12727" name="Google Shape;12727;p96"/>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96"/>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96"/>
          <p:cNvGrpSpPr/>
          <p:nvPr/>
        </p:nvGrpSpPr>
        <p:grpSpPr>
          <a:xfrm>
            <a:off x="1835485" y="2246902"/>
            <a:ext cx="259433" cy="350714"/>
            <a:chOff x="1835485" y="2422352"/>
            <a:chExt cx="259433" cy="350714"/>
          </a:xfrm>
        </p:grpSpPr>
        <p:sp>
          <p:nvSpPr>
            <p:cNvPr id="12730" name="Google Shape;12730;p96"/>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96"/>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96"/>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96"/>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96"/>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96"/>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96"/>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96"/>
          <p:cNvGrpSpPr/>
          <p:nvPr/>
        </p:nvGrpSpPr>
        <p:grpSpPr>
          <a:xfrm>
            <a:off x="3150240" y="2246902"/>
            <a:ext cx="212489" cy="351445"/>
            <a:chOff x="3150240" y="2422352"/>
            <a:chExt cx="212489" cy="351445"/>
          </a:xfrm>
        </p:grpSpPr>
        <p:sp>
          <p:nvSpPr>
            <p:cNvPr id="12738" name="Google Shape;12738;p96"/>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96"/>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0" name="Google Shape;12740;p96"/>
          <p:cNvGrpSpPr/>
          <p:nvPr/>
        </p:nvGrpSpPr>
        <p:grpSpPr>
          <a:xfrm>
            <a:off x="1367060" y="2246679"/>
            <a:ext cx="269261" cy="352050"/>
            <a:chOff x="1367060" y="2422129"/>
            <a:chExt cx="269261" cy="352050"/>
          </a:xfrm>
        </p:grpSpPr>
        <p:sp>
          <p:nvSpPr>
            <p:cNvPr id="12741" name="Google Shape;12741;p96"/>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96"/>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96"/>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96"/>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96"/>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96"/>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96"/>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96"/>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96"/>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96"/>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96"/>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96"/>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96"/>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96"/>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5" name="Google Shape;12755;p96"/>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6" name="Google Shape;12756;p96"/>
          <p:cNvGrpSpPr/>
          <p:nvPr/>
        </p:nvGrpSpPr>
        <p:grpSpPr>
          <a:xfrm>
            <a:off x="4882690" y="2249955"/>
            <a:ext cx="274573" cy="350682"/>
            <a:chOff x="4882690" y="2425405"/>
            <a:chExt cx="274573" cy="350682"/>
          </a:xfrm>
        </p:grpSpPr>
        <p:sp>
          <p:nvSpPr>
            <p:cNvPr id="12757" name="Google Shape;12757;p96"/>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96"/>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96"/>
          <p:cNvGrpSpPr/>
          <p:nvPr/>
        </p:nvGrpSpPr>
        <p:grpSpPr>
          <a:xfrm>
            <a:off x="6627639" y="2268434"/>
            <a:ext cx="355993" cy="313247"/>
            <a:chOff x="6627639" y="2443884"/>
            <a:chExt cx="355993" cy="313247"/>
          </a:xfrm>
        </p:grpSpPr>
        <p:sp>
          <p:nvSpPr>
            <p:cNvPr id="12760" name="Google Shape;12760;p96"/>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96"/>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96"/>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3" name="Google Shape;12763;p96"/>
          <p:cNvGrpSpPr/>
          <p:nvPr/>
        </p:nvGrpSpPr>
        <p:grpSpPr>
          <a:xfrm>
            <a:off x="6183451" y="2286690"/>
            <a:ext cx="351445" cy="277976"/>
            <a:chOff x="6183451" y="2462140"/>
            <a:chExt cx="351445" cy="277976"/>
          </a:xfrm>
        </p:grpSpPr>
        <p:sp>
          <p:nvSpPr>
            <p:cNvPr id="12764" name="Google Shape;12764;p96"/>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96"/>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96"/>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96"/>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96"/>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96"/>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96"/>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1" name="Google Shape;12771;p96"/>
          <p:cNvGrpSpPr/>
          <p:nvPr/>
        </p:nvGrpSpPr>
        <p:grpSpPr>
          <a:xfrm>
            <a:off x="5735477" y="2254408"/>
            <a:ext cx="353354" cy="341299"/>
            <a:chOff x="5735477" y="2429858"/>
            <a:chExt cx="353354" cy="341299"/>
          </a:xfrm>
        </p:grpSpPr>
        <p:sp>
          <p:nvSpPr>
            <p:cNvPr id="12772" name="Google Shape;12772;p96"/>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96"/>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96"/>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96"/>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96"/>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96"/>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8" name="Google Shape;12778;p96"/>
          <p:cNvGrpSpPr/>
          <p:nvPr/>
        </p:nvGrpSpPr>
        <p:grpSpPr>
          <a:xfrm>
            <a:off x="5243735" y="2271523"/>
            <a:ext cx="405255" cy="275499"/>
            <a:chOff x="5283337" y="2478774"/>
            <a:chExt cx="358633" cy="243913"/>
          </a:xfrm>
        </p:grpSpPr>
        <p:sp>
          <p:nvSpPr>
            <p:cNvPr id="12779" name="Google Shape;12779;p96"/>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96"/>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96"/>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96"/>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96"/>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96"/>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96"/>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96"/>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96"/>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96"/>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96"/>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96"/>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96"/>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96"/>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96"/>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96"/>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96"/>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6" name="Google Shape;12796;p96"/>
          <p:cNvGrpSpPr/>
          <p:nvPr/>
        </p:nvGrpSpPr>
        <p:grpSpPr>
          <a:xfrm>
            <a:off x="7964753" y="2295373"/>
            <a:ext cx="362068" cy="258670"/>
            <a:chOff x="7964753" y="2470823"/>
            <a:chExt cx="362068" cy="258670"/>
          </a:xfrm>
        </p:grpSpPr>
        <p:sp>
          <p:nvSpPr>
            <p:cNvPr id="12797" name="Google Shape;12797;p96"/>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96"/>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96"/>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96"/>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96"/>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96"/>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96"/>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96"/>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96"/>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96"/>
          <p:cNvGrpSpPr/>
          <p:nvPr/>
        </p:nvGrpSpPr>
        <p:grpSpPr>
          <a:xfrm>
            <a:off x="7524349" y="2280997"/>
            <a:ext cx="350332" cy="288948"/>
            <a:chOff x="7524349" y="2456447"/>
            <a:chExt cx="350332" cy="288948"/>
          </a:xfrm>
        </p:grpSpPr>
        <p:sp>
          <p:nvSpPr>
            <p:cNvPr id="12807" name="Google Shape;12807;p96"/>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96"/>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96"/>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96"/>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96"/>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96"/>
          <p:cNvGrpSpPr/>
          <p:nvPr/>
        </p:nvGrpSpPr>
        <p:grpSpPr>
          <a:xfrm>
            <a:off x="3972749" y="2718761"/>
            <a:ext cx="355230" cy="356725"/>
            <a:chOff x="3972749" y="2894211"/>
            <a:chExt cx="355230" cy="356725"/>
          </a:xfrm>
        </p:grpSpPr>
        <p:sp>
          <p:nvSpPr>
            <p:cNvPr id="12813" name="Google Shape;12813;p96"/>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96"/>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96"/>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96"/>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96"/>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96"/>
          <p:cNvGrpSpPr/>
          <p:nvPr/>
        </p:nvGrpSpPr>
        <p:grpSpPr>
          <a:xfrm>
            <a:off x="3527797" y="2743346"/>
            <a:ext cx="355993" cy="307904"/>
            <a:chOff x="3527797" y="2918796"/>
            <a:chExt cx="355993" cy="307904"/>
          </a:xfrm>
        </p:grpSpPr>
        <p:sp>
          <p:nvSpPr>
            <p:cNvPr id="12819" name="Google Shape;12819;p96"/>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96"/>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96"/>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96"/>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96"/>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96"/>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96"/>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96"/>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96"/>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96"/>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96"/>
          <p:cNvGrpSpPr/>
          <p:nvPr/>
        </p:nvGrpSpPr>
        <p:grpSpPr>
          <a:xfrm>
            <a:off x="3082845" y="2745509"/>
            <a:ext cx="356375" cy="302338"/>
            <a:chOff x="3082845" y="2920959"/>
            <a:chExt cx="356375" cy="302338"/>
          </a:xfrm>
        </p:grpSpPr>
        <p:sp>
          <p:nvSpPr>
            <p:cNvPr id="12830" name="Google Shape;12830;p96"/>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96"/>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2" name="Google Shape;12832;p96"/>
          <p:cNvGrpSpPr/>
          <p:nvPr/>
        </p:nvGrpSpPr>
        <p:grpSpPr>
          <a:xfrm>
            <a:off x="2639038" y="2719492"/>
            <a:ext cx="355612" cy="355612"/>
            <a:chOff x="2639038" y="2894942"/>
            <a:chExt cx="355612" cy="355612"/>
          </a:xfrm>
        </p:grpSpPr>
        <p:sp>
          <p:nvSpPr>
            <p:cNvPr id="12833" name="Google Shape;12833;p96"/>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96"/>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96"/>
          <p:cNvGrpSpPr/>
          <p:nvPr/>
        </p:nvGrpSpPr>
        <p:grpSpPr>
          <a:xfrm>
            <a:off x="2194468" y="2763415"/>
            <a:ext cx="355993" cy="267766"/>
            <a:chOff x="2194468" y="2938865"/>
            <a:chExt cx="355993" cy="267766"/>
          </a:xfrm>
        </p:grpSpPr>
        <p:sp>
          <p:nvSpPr>
            <p:cNvPr id="12836" name="Google Shape;12836;p96"/>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96"/>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96"/>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96"/>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96"/>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96"/>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96"/>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96"/>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96"/>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96"/>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96"/>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96"/>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96"/>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96"/>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96"/>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96"/>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96"/>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96"/>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96"/>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96"/>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6" name="Google Shape;12856;p96"/>
          <p:cNvGrpSpPr/>
          <p:nvPr/>
        </p:nvGrpSpPr>
        <p:grpSpPr>
          <a:xfrm>
            <a:off x="1749897" y="2719111"/>
            <a:ext cx="355993" cy="355612"/>
            <a:chOff x="1749897" y="2894561"/>
            <a:chExt cx="355993" cy="355612"/>
          </a:xfrm>
        </p:grpSpPr>
        <p:sp>
          <p:nvSpPr>
            <p:cNvPr id="12857" name="Google Shape;12857;p96"/>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96"/>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96"/>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96"/>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96"/>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96"/>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96"/>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96"/>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96"/>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96"/>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96"/>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8" name="Google Shape;12868;p96"/>
          <p:cNvGrpSpPr/>
          <p:nvPr/>
        </p:nvGrpSpPr>
        <p:grpSpPr>
          <a:xfrm>
            <a:off x="1305327" y="2718761"/>
            <a:ext cx="357520" cy="357488"/>
            <a:chOff x="1305327" y="2894211"/>
            <a:chExt cx="357520" cy="357488"/>
          </a:xfrm>
        </p:grpSpPr>
        <p:sp>
          <p:nvSpPr>
            <p:cNvPr id="12869" name="Google Shape;12869;p96"/>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96"/>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96"/>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96"/>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96"/>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96"/>
          <p:cNvGrpSpPr/>
          <p:nvPr/>
        </p:nvGrpSpPr>
        <p:grpSpPr>
          <a:xfrm>
            <a:off x="853950" y="2719270"/>
            <a:ext cx="364104" cy="353290"/>
            <a:chOff x="853950" y="2894720"/>
            <a:chExt cx="364104" cy="353290"/>
          </a:xfrm>
        </p:grpSpPr>
        <p:sp>
          <p:nvSpPr>
            <p:cNvPr id="12875" name="Google Shape;12875;p96"/>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96"/>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96"/>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96"/>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96"/>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96"/>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96"/>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2" name="Google Shape;12882;p96"/>
          <p:cNvGrpSpPr/>
          <p:nvPr/>
        </p:nvGrpSpPr>
        <p:grpSpPr>
          <a:xfrm>
            <a:off x="7066548" y="2737144"/>
            <a:ext cx="352209" cy="334938"/>
            <a:chOff x="7066548" y="2912594"/>
            <a:chExt cx="352209" cy="334938"/>
          </a:xfrm>
        </p:grpSpPr>
        <p:sp>
          <p:nvSpPr>
            <p:cNvPr id="12883" name="Google Shape;12883;p96"/>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96"/>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96"/>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96"/>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96"/>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96"/>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89" name="Google Shape;12889;p96"/>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96"/>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1" name="Google Shape;12891;p96"/>
          <p:cNvGrpSpPr/>
          <p:nvPr/>
        </p:nvGrpSpPr>
        <p:grpSpPr>
          <a:xfrm>
            <a:off x="7541397" y="2729352"/>
            <a:ext cx="318495" cy="352209"/>
            <a:chOff x="7541397" y="2904802"/>
            <a:chExt cx="318495" cy="352209"/>
          </a:xfrm>
        </p:grpSpPr>
        <p:sp>
          <p:nvSpPr>
            <p:cNvPr id="12892" name="Google Shape;12892;p96"/>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96"/>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96"/>
          <p:cNvGrpSpPr/>
          <p:nvPr/>
        </p:nvGrpSpPr>
        <p:grpSpPr>
          <a:xfrm>
            <a:off x="8003015" y="2728589"/>
            <a:ext cx="306759" cy="351445"/>
            <a:chOff x="8003015" y="2904039"/>
            <a:chExt cx="306759" cy="351445"/>
          </a:xfrm>
        </p:grpSpPr>
        <p:sp>
          <p:nvSpPr>
            <p:cNvPr id="12895" name="Google Shape;12895;p96"/>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96"/>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96"/>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96"/>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96"/>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96"/>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1" name="Google Shape;12901;p96"/>
          <p:cNvGrpSpPr/>
          <p:nvPr/>
        </p:nvGrpSpPr>
        <p:grpSpPr>
          <a:xfrm>
            <a:off x="5687770" y="2710046"/>
            <a:ext cx="369638" cy="369606"/>
            <a:chOff x="5687770" y="2885496"/>
            <a:chExt cx="369638" cy="369606"/>
          </a:xfrm>
        </p:grpSpPr>
        <p:sp>
          <p:nvSpPr>
            <p:cNvPr id="12902" name="Google Shape;12902;p96"/>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96"/>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96"/>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96"/>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96"/>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96"/>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96"/>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96"/>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96"/>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96"/>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2" name="Google Shape;12912;p96"/>
          <p:cNvGrpSpPr/>
          <p:nvPr/>
        </p:nvGrpSpPr>
        <p:grpSpPr>
          <a:xfrm>
            <a:off x="4881958" y="2729352"/>
            <a:ext cx="156417" cy="349537"/>
            <a:chOff x="4881958" y="2904802"/>
            <a:chExt cx="156417" cy="349537"/>
          </a:xfrm>
        </p:grpSpPr>
        <p:sp>
          <p:nvSpPr>
            <p:cNvPr id="12913" name="Google Shape;12913;p96"/>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96"/>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96"/>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96"/>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96"/>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96"/>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96"/>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0" name="Google Shape;12920;p96"/>
          <p:cNvGrpSpPr/>
          <p:nvPr/>
        </p:nvGrpSpPr>
        <p:grpSpPr>
          <a:xfrm>
            <a:off x="5230318" y="2711064"/>
            <a:ext cx="371133" cy="367443"/>
            <a:chOff x="5230318" y="2886514"/>
            <a:chExt cx="371133" cy="367443"/>
          </a:xfrm>
        </p:grpSpPr>
        <p:sp>
          <p:nvSpPr>
            <p:cNvPr id="12921" name="Google Shape;12921;p96"/>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96"/>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96"/>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96"/>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96"/>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96"/>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96"/>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96"/>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96"/>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0" name="Google Shape;12930;p96"/>
          <p:cNvGrpSpPr/>
          <p:nvPr/>
        </p:nvGrpSpPr>
        <p:grpSpPr>
          <a:xfrm>
            <a:off x="5748358" y="3259128"/>
            <a:ext cx="352590" cy="182561"/>
            <a:chOff x="5748358" y="3434578"/>
            <a:chExt cx="352590" cy="182561"/>
          </a:xfrm>
        </p:grpSpPr>
        <p:sp>
          <p:nvSpPr>
            <p:cNvPr id="12931" name="Google Shape;12931;p96"/>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96"/>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96"/>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96"/>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96"/>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96"/>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7" name="Google Shape;12937;p96"/>
          <p:cNvGrpSpPr/>
          <p:nvPr/>
        </p:nvGrpSpPr>
        <p:grpSpPr>
          <a:xfrm>
            <a:off x="862283" y="4099321"/>
            <a:ext cx="341204" cy="359301"/>
            <a:chOff x="862283" y="4274771"/>
            <a:chExt cx="341204" cy="359301"/>
          </a:xfrm>
        </p:grpSpPr>
        <p:sp>
          <p:nvSpPr>
            <p:cNvPr id="12938" name="Google Shape;12938;p9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9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9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1" name="Google Shape;12941;p96"/>
          <p:cNvGrpSpPr/>
          <p:nvPr/>
        </p:nvGrpSpPr>
        <p:grpSpPr>
          <a:xfrm>
            <a:off x="1396957" y="4111915"/>
            <a:ext cx="301861" cy="332871"/>
            <a:chOff x="1396957" y="4287365"/>
            <a:chExt cx="301861" cy="332871"/>
          </a:xfrm>
        </p:grpSpPr>
        <p:sp>
          <p:nvSpPr>
            <p:cNvPr id="12942" name="Google Shape;12942;p96"/>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96"/>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96"/>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96"/>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96"/>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96"/>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96"/>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96"/>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96"/>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96"/>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96"/>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96"/>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96"/>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96"/>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96"/>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7" name="Google Shape;12957;p96"/>
          <p:cNvGrpSpPr/>
          <p:nvPr/>
        </p:nvGrpSpPr>
        <p:grpSpPr>
          <a:xfrm>
            <a:off x="1865381" y="4102056"/>
            <a:ext cx="396131" cy="355612"/>
            <a:chOff x="1865381" y="4277506"/>
            <a:chExt cx="396131" cy="355612"/>
          </a:xfrm>
        </p:grpSpPr>
        <p:sp>
          <p:nvSpPr>
            <p:cNvPr id="12958" name="Google Shape;12958;p96"/>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96"/>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96"/>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96"/>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96"/>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96"/>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4" name="Google Shape;12964;p96"/>
          <p:cNvGrpSpPr/>
          <p:nvPr/>
        </p:nvGrpSpPr>
        <p:grpSpPr>
          <a:xfrm>
            <a:off x="2411823" y="4128549"/>
            <a:ext cx="334398" cy="299953"/>
            <a:chOff x="2411823" y="4303999"/>
            <a:chExt cx="334398" cy="299953"/>
          </a:xfrm>
        </p:grpSpPr>
        <p:sp>
          <p:nvSpPr>
            <p:cNvPr id="12965" name="Google Shape;12965;p96"/>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96"/>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96"/>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96"/>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96"/>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96"/>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96"/>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2" name="Google Shape;12972;p96"/>
          <p:cNvGrpSpPr/>
          <p:nvPr/>
        </p:nvGrpSpPr>
        <p:grpSpPr>
          <a:xfrm>
            <a:off x="2903337" y="4103582"/>
            <a:ext cx="382519" cy="350682"/>
            <a:chOff x="2903337" y="4279032"/>
            <a:chExt cx="382519" cy="350682"/>
          </a:xfrm>
        </p:grpSpPr>
        <p:sp>
          <p:nvSpPr>
            <p:cNvPr id="12973" name="Google Shape;12973;p96"/>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96"/>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96"/>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96"/>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96"/>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96"/>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96"/>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96"/>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96"/>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96"/>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96"/>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96"/>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96"/>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96"/>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96"/>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8" name="Google Shape;12988;p96"/>
          <p:cNvGrpSpPr/>
          <p:nvPr/>
        </p:nvGrpSpPr>
        <p:grpSpPr>
          <a:xfrm>
            <a:off x="3933342" y="4140317"/>
            <a:ext cx="383632" cy="276449"/>
            <a:chOff x="3933342" y="4315767"/>
            <a:chExt cx="383632" cy="276449"/>
          </a:xfrm>
        </p:grpSpPr>
        <p:sp>
          <p:nvSpPr>
            <p:cNvPr id="12989" name="Google Shape;12989;p96"/>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96"/>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96"/>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96"/>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96"/>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96"/>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96"/>
          <p:cNvGrpSpPr/>
          <p:nvPr/>
        </p:nvGrpSpPr>
        <p:grpSpPr>
          <a:xfrm>
            <a:off x="3441065" y="4127055"/>
            <a:ext cx="337069" cy="302593"/>
            <a:chOff x="3441065" y="4302505"/>
            <a:chExt cx="337069" cy="302593"/>
          </a:xfrm>
        </p:grpSpPr>
        <p:sp>
          <p:nvSpPr>
            <p:cNvPr id="12996" name="Google Shape;12996;p96"/>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96"/>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96"/>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96"/>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96"/>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96"/>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96"/>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96"/>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96"/>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96"/>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96"/>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96"/>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96"/>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9" name="Google Shape;13009;p96"/>
          <p:cNvGrpSpPr/>
          <p:nvPr/>
        </p:nvGrpSpPr>
        <p:grpSpPr>
          <a:xfrm>
            <a:off x="3532345" y="3187185"/>
            <a:ext cx="339328" cy="336274"/>
            <a:chOff x="3532345" y="3362635"/>
            <a:chExt cx="339328" cy="336274"/>
          </a:xfrm>
        </p:grpSpPr>
        <p:sp>
          <p:nvSpPr>
            <p:cNvPr id="13010" name="Google Shape;13010;p9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96"/>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96"/>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9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96"/>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15" name="Google Shape;13015;p96"/>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6" name="Google Shape;13016;p96"/>
          <p:cNvGrpSpPr/>
          <p:nvPr/>
        </p:nvGrpSpPr>
        <p:grpSpPr>
          <a:xfrm>
            <a:off x="1883955" y="3633250"/>
            <a:ext cx="162873" cy="351445"/>
            <a:chOff x="1883955" y="3808700"/>
            <a:chExt cx="162873" cy="351445"/>
          </a:xfrm>
        </p:grpSpPr>
        <p:sp>
          <p:nvSpPr>
            <p:cNvPr id="13017" name="Google Shape;13017;p96"/>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96"/>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96"/>
          <p:cNvGrpSpPr/>
          <p:nvPr/>
        </p:nvGrpSpPr>
        <p:grpSpPr>
          <a:xfrm>
            <a:off x="939156" y="3633759"/>
            <a:ext cx="192007" cy="351318"/>
            <a:chOff x="939156" y="3809209"/>
            <a:chExt cx="192007" cy="351318"/>
          </a:xfrm>
        </p:grpSpPr>
        <p:sp>
          <p:nvSpPr>
            <p:cNvPr id="13020" name="Google Shape;13020;p96"/>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96"/>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2" name="Google Shape;13022;p96"/>
          <p:cNvGrpSpPr/>
          <p:nvPr/>
        </p:nvGrpSpPr>
        <p:grpSpPr>
          <a:xfrm>
            <a:off x="2306167" y="3634395"/>
            <a:ext cx="193915" cy="349155"/>
            <a:chOff x="2306167" y="3809845"/>
            <a:chExt cx="193915" cy="349155"/>
          </a:xfrm>
        </p:grpSpPr>
        <p:sp>
          <p:nvSpPr>
            <p:cNvPr id="13023" name="Google Shape;13023;p96"/>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96"/>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96"/>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96"/>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96"/>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96"/>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96"/>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0" name="Google Shape;13030;p96"/>
          <p:cNvGrpSpPr/>
          <p:nvPr/>
        </p:nvGrpSpPr>
        <p:grpSpPr>
          <a:xfrm>
            <a:off x="1323901" y="3631723"/>
            <a:ext cx="356343" cy="356757"/>
            <a:chOff x="1323901" y="3807173"/>
            <a:chExt cx="356343" cy="356757"/>
          </a:xfrm>
        </p:grpSpPr>
        <p:sp>
          <p:nvSpPr>
            <p:cNvPr id="13031" name="Google Shape;13031;p9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9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9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9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9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9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9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9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9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9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9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9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9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9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9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9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9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9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9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9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9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9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9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9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5" name="Google Shape;13055;p96"/>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56" name="Google Shape;13056;p96"/>
          <p:cNvGrpSpPr/>
          <p:nvPr/>
        </p:nvGrpSpPr>
        <p:grpSpPr>
          <a:xfrm>
            <a:off x="859262" y="3178470"/>
            <a:ext cx="306759" cy="351445"/>
            <a:chOff x="859262" y="3353920"/>
            <a:chExt cx="306759" cy="351445"/>
          </a:xfrm>
        </p:grpSpPr>
        <p:sp>
          <p:nvSpPr>
            <p:cNvPr id="13057" name="Google Shape;13057;p96"/>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96"/>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96"/>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96"/>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96"/>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2" name="Google Shape;13062;p96"/>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3" name="Google Shape;13063;p96"/>
          <p:cNvGrpSpPr/>
          <p:nvPr/>
        </p:nvGrpSpPr>
        <p:grpSpPr>
          <a:xfrm>
            <a:off x="3967437" y="3661652"/>
            <a:ext cx="364708" cy="295405"/>
            <a:chOff x="3967437" y="3837102"/>
            <a:chExt cx="364708" cy="295405"/>
          </a:xfrm>
        </p:grpSpPr>
        <p:sp>
          <p:nvSpPr>
            <p:cNvPr id="13064" name="Google Shape;13064;p96"/>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96"/>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96"/>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96"/>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96"/>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9" name="Google Shape;13069;p96"/>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96"/>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96"/>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2" name="Google Shape;13072;p96"/>
          <p:cNvGrpSpPr/>
          <p:nvPr/>
        </p:nvGrpSpPr>
        <p:grpSpPr>
          <a:xfrm>
            <a:off x="5811827" y="3631001"/>
            <a:ext cx="283743" cy="308444"/>
            <a:chOff x="5964227" y="3858701"/>
            <a:chExt cx="283743" cy="308444"/>
          </a:xfrm>
        </p:grpSpPr>
        <p:sp>
          <p:nvSpPr>
            <p:cNvPr id="13073" name="Google Shape;13073;p96"/>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96"/>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96"/>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96"/>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7" name="Google Shape;13077;p96"/>
          <p:cNvGrpSpPr/>
          <p:nvPr/>
        </p:nvGrpSpPr>
        <p:grpSpPr>
          <a:xfrm>
            <a:off x="6243508" y="3697623"/>
            <a:ext cx="320372" cy="213602"/>
            <a:chOff x="6395908" y="3873073"/>
            <a:chExt cx="320372" cy="213602"/>
          </a:xfrm>
        </p:grpSpPr>
        <p:sp>
          <p:nvSpPr>
            <p:cNvPr id="13078" name="Google Shape;13078;p96"/>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96"/>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96"/>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96"/>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96"/>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96"/>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96"/>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96"/>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96"/>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96"/>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8" name="Google Shape;13088;p96"/>
          <p:cNvGrpSpPr/>
          <p:nvPr/>
        </p:nvGrpSpPr>
        <p:grpSpPr>
          <a:xfrm>
            <a:off x="7262890" y="3627366"/>
            <a:ext cx="357138" cy="352018"/>
            <a:chOff x="7415290" y="3802816"/>
            <a:chExt cx="357138" cy="352018"/>
          </a:xfrm>
        </p:grpSpPr>
        <p:sp>
          <p:nvSpPr>
            <p:cNvPr id="13089" name="Google Shape;13089;p96"/>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96"/>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96"/>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96"/>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96"/>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96"/>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96"/>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96"/>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96"/>
          <p:cNvGrpSpPr/>
          <p:nvPr/>
        </p:nvGrpSpPr>
        <p:grpSpPr>
          <a:xfrm>
            <a:off x="6737312" y="3657963"/>
            <a:ext cx="355230" cy="293401"/>
            <a:chOff x="6889712" y="3833413"/>
            <a:chExt cx="355230" cy="293401"/>
          </a:xfrm>
        </p:grpSpPr>
        <p:sp>
          <p:nvSpPr>
            <p:cNvPr id="13098" name="Google Shape;13098;p96"/>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96"/>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96"/>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96"/>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96"/>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3" name="Google Shape;13103;p96"/>
          <p:cNvGrpSpPr/>
          <p:nvPr/>
        </p:nvGrpSpPr>
        <p:grpSpPr>
          <a:xfrm>
            <a:off x="7707152" y="3660420"/>
            <a:ext cx="282318" cy="337168"/>
            <a:chOff x="1635875" y="237775"/>
            <a:chExt cx="4370250" cy="5219325"/>
          </a:xfrm>
        </p:grpSpPr>
        <p:sp>
          <p:nvSpPr>
            <p:cNvPr id="13104" name="Google Shape;13104;p96"/>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96"/>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96"/>
          <p:cNvGrpSpPr/>
          <p:nvPr/>
        </p:nvGrpSpPr>
        <p:grpSpPr>
          <a:xfrm>
            <a:off x="3103963" y="3185690"/>
            <a:ext cx="297886" cy="337578"/>
            <a:chOff x="3103963" y="3361140"/>
            <a:chExt cx="297886" cy="337578"/>
          </a:xfrm>
        </p:grpSpPr>
        <p:sp>
          <p:nvSpPr>
            <p:cNvPr id="13107" name="Google Shape;13107;p96"/>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96"/>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96"/>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9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96"/>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9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9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96"/>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9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96"/>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9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96"/>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9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96"/>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9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96"/>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96"/>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9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9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9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9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96"/>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96"/>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9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1" name="Google Shape;13131;p96"/>
          <p:cNvGrpSpPr/>
          <p:nvPr/>
        </p:nvGrpSpPr>
        <p:grpSpPr>
          <a:xfrm>
            <a:off x="2667821" y="3185658"/>
            <a:ext cx="273046" cy="337801"/>
            <a:chOff x="2667821" y="3361108"/>
            <a:chExt cx="273046" cy="337801"/>
          </a:xfrm>
        </p:grpSpPr>
        <p:sp>
          <p:nvSpPr>
            <p:cNvPr id="13132" name="Google Shape;13132;p96"/>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96"/>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96"/>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96"/>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96"/>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96"/>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96"/>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96"/>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96"/>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96"/>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96"/>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96"/>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96"/>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96"/>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96"/>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96"/>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96"/>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96"/>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96"/>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1" name="Google Shape;13151;p96"/>
          <p:cNvGrpSpPr/>
          <p:nvPr/>
        </p:nvGrpSpPr>
        <p:grpSpPr>
          <a:xfrm>
            <a:off x="2212469" y="3184863"/>
            <a:ext cx="282715" cy="338660"/>
            <a:chOff x="2212469" y="3360313"/>
            <a:chExt cx="282715" cy="338660"/>
          </a:xfrm>
        </p:grpSpPr>
        <p:sp>
          <p:nvSpPr>
            <p:cNvPr id="13152" name="Google Shape;13152;p96"/>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96"/>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96"/>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5" name="Google Shape;13155;p96"/>
          <p:cNvGrpSpPr/>
          <p:nvPr/>
        </p:nvGrpSpPr>
        <p:grpSpPr>
          <a:xfrm>
            <a:off x="1768821" y="3185658"/>
            <a:ext cx="278739" cy="339073"/>
            <a:chOff x="1768821" y="3361108"/>
            <a:chExt cx="278739" cy="339073"/>
          </a:xfrm>
        </p:grpSpPr>
        <p:sp>
          <p:nvSpPr>
            <p:cNvPr id="13156" name="Google Shape;13156;p96"/>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96"/>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96"/>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96"/>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96"/>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96"/>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96"/>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96"/>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96"/>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96"/>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96"/>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96"/>
          <p:cNvGrpSpPr/>
          <p:nvPr/>
        </p:nvGrpSpPr>
        <p:grpSpPr>
          <a:xfrm>
            <a:off x="5337883" y="3161423"/>
            <a:ext cx="307141" cy="376826"/>
            <a:chOff x="5337883" y="3336873"/>
            <a:chExt cx="307141" cy="376826"/>
          </a:xfrm>
        </p:grpSpPr>
        <p:sp>
          <p:nvSpPr>
            <p:cNvPr id="13168" name="Google Shape;13168;p96"/>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96"/>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0" name="Google Shape;13170;p96"/>
          <p:cNvGrpSpPr/>
          <p:nvPr/>
        </p:nvGrpSpPr>
        <p:grpSpPr>
          <a:xfrm>
            <a:off x="4883835" y="3161805"/>
            <a:ext cx="323425" cy="377557"/>
            <a:chOff x="4883835" y="3337255"/>
            <a:chExt cx="323425" cy="377557"/>
          </a:xfrm>
        </p:grpSpPr>
        <p:sp>
          <p:nvSpPr>
            <p:cNvPr id="13171" name="Google Shape;13171;p96"/>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96"/>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96"/>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4" name="Google Shape;13174;p96"/>
          <p:cNvGrpSpPr/>
          <p:nvPr/>
        </p:nvGrpSpPr>
        <p:grpSpPr>
          <a:xfrm>
            <a:off x="6193310" y="3231839"/>
            <a:ext cx="352590" cy="237488"/>
            <a:chOff x="6193310" y="3407289"/>
            <a:chExt cx="352590" cy="237488"/>
          </a:xfrm>
        </p:grpSpPr>
        <p:sp>
          <p:nvSpPr>
            <p:cNvPr id="13175" name="Google Shape;13175;p96"/>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96"/>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96"/>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96"/>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96"/>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0" name="Google Shape;13180;p96"/>
          <p:cNvGrpSpPr/>
          <p:nvPr/>
        </p:nvGrpSpPr>
        <p:grpSpPr>
          <a:xfrm>
            <a:off x="6637117" y="3222393"/>
            <a:ext cx="353735" cy="254504"/>
            <a:chOff x="6637117" y="3397843"/>
            <a:chExt cx="353735" cy="254504"/>
          </a:xfrm>
        </p:grpSpPr>
        <p:sp>
          <p:nvSpPr>
            <p:cNvPr id="13181" name="Google Shape;13181;p9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9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9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9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9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9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7" name="Google Shape;13187;p96"/>
          <p:cNvGrpSpPr/>
          <p:nvPr/>
        </p:nvGrpSpPr>
        <p:grpSpPr>
          <a:xfrm>
            <a:off x="7075994" y="3174081"/>
            <a:ext cx="360637" cy="352336"/>
            <a:chOff x="7075994" y="3349531"/>
            <a:chExt cx="360637" cy="352336"/>
          </a:xfrm>
        </p:grpSpPr>
        <p:sp>
          <p:nvSpPr>
            <p:cNvPr id="13188" name="Google Shape;13188;p9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9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9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9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9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9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9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96"/>
          <p:cNvGrpSpPr/>
          <p:nvPr/>
        </p:nvGrpSpPr>
        <p:grpSpPr>
          <a:xfrm>
            <a:off x="7651983" y="3173731"/>
            <a:ext cx="107183" cy="352399"/>
            <a:chOff x="7651983" y="3349181"/>
            <a:chExt cx="107183" cy="352399"/>
          </a:xfrm>
        </p:grpSpPr>
        <p:sp>
          <p:nvSpPr>
            <p:cNvPr id="13196" name="Google Shape;13196;p96"/>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96"/>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8" name="Google Shape;13198;p96"/>
          <p:cNvGrpSpPr/>
          <p:nvPr/>
        </p:nvGrpSpPr>
        <p:grpSpPr>
          <a:xfrm>
            <a:off x="7973468" y="3206872"/>
            <a:ext cx="352590" cy="287072"/>
            <a:chOff x="7973468" y="3382322"/>
            <a:chExt cx="352590" cy="287072"/>
          </a:xfrm>
        </p:grpSpPr>
        <p:sp>
          <p:nvSpPr>
            <p:cNvPr id="13199" name="Google Shape;13199;p96"/>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96"/>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96"/>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96"/>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96"/>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96"/>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96"/>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96"/>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96"/>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96"/>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96"/>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96"/>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11" name="Google Shape;13211;p96"/>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3212" name="Google Shape;13212;p96"/>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16" name="Shape 13216"/>
        <p:cNvGrpSpPr/>
        <p:nvPr/>
      </p:nvGrpSpPr>
      <p:grpSpPr>
        <a:xfrm>
          <a:off x="0" y="0"/>
          <a:ext cx="0" cy="0"/>
          <a:chOff x="0" y="0"/>
          <a:chExt cx="0" cy="0"/>
        </a:xfrm>
      </p:grpSpPr>
      <p:grpSp>
        <p:nvGrpSpPr>
          <p:cNvPr id="13217" name="Google Shape;13217;p97"/>
          <p:cNvGrpSpPr/>
          <p:nvPr/>
        </p:nvGrpSpPr>
        <p:grpSpPr>
          <a:xfrm>
            <a:off x="849677" y="1576858"/>
            <a:ext cx="347872" cy="347488"/>
            <a:chOff x="849677" y="1500658"/>
            <a:chExt cx="347872" cy="347488"/>
          </a:xfrm>
        </p:grpSpPr>
        <p:sp>
          <p:nvSpPr>
            <p:cNvPr id="13218" name="Google Shape;13218;p97"/>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97"/>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97"/>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97"/>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97"/>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97"/>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4" name="Google Shape;13224;p97"/>
          <p:cNvGrpSpPr/>
          <p:nvPr/>
        </p:nvGrpSpPr>
        <p:grpSpPr>
          <a:xfrm>
            <a:off x="1415853" y="1576858"/>
            <a:ext cx="315872" cy="347488"/>
            <a:chOff x="1415853" y="1500658"/>
            <a:chExt cx="315872" cy="347488"/>
          </a:xfrm>
        </p:grpSpPr>
        <p:sp>
          <p:nvSpPr>
            <p:cNvPr id="13225" name="Google Shape;13225;p97"/>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97"/>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97"/>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97"/>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9" name="Google Shape;13229;p97"/>
          <p:cNvGrpSpPr/>
          <p:nvPr/>
        </p:nvGrpSpPr>
        <p:grpSpPr>
          <a:xfrm>
            <a:off x="4697389" y="1576858"/>
            <a:ext cx="347520" cy="347104"/>
            <a:chOff x="4697389" y="1500658"/>
            <a:chExt cx="347520" cy="347104"/>
          </a:xfrm>
        </p:grpSpPr>
        <p:sp>
          <p:nvSpPr>
            <p:cNvPr id="13230" name="Google Shape;13230;p97"/>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97"/>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97"/>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3" name="Google Shape;13233;p97"/>
          <p:cNvGrpSpPr/>
          <p:nvPr/>
        </p:nvGrpSpPr>
        <p:grpSpPr>
          <a:xfrm>
            <a:off x="3603533" y="2041146"/>
            <a:ext cx="347520" cy="353760"/>
            <a:chOff x="3603533" y="1964946"/>
            <a:chExt cx="347520" cy="353760"/>
          </a:xfrm>
        </p:grpSpPr>
        <p:sp>
          <p:nvSpPr>
            <p:cNvPr id="13234" name="Google Shape;13234;p97"/>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97"/>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97"/>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7" name="Google Shape;13237;p97"/>
          <p:cNvGrpSpPr/>
          <p:nvPr/>
        </p:nvGrpSpPr>
        <p:grpSpPr>
          <a:xfrm>
            <a:off x="1950765" y="2040538"/>
            <a:ext cx="357792" cy="352448"/>
            <a:chOff x="1950765" y="1964338"/>
            <a:chExt cx="357792" cy="352448"/>
          </a:xfrm>
        </p:grpSpPr>
        <p:sp>
          <p:nvSpPr>
            <p:cNvPr id="13238" name="Google Shape;13238;p97"/>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97"/>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97"/>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97"/>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2" name="Google Shape;13242;p97"/>
          <p:cNvGrpSpPr/>
          <p:nvPr/>
        </p:nvGrpSpPr>
        <p:grpSpPr>
          <a:xfrm>
            <a:off x="7435629" y="2040890"/>
            <a:ext cx="367712" cy="353248"/>
            <a:chOff x="7435629" y="1964690"/>
            <a:chExt cx="367712" cy="353248"/>
          </a:xfrm>
        </p:grpSpPr>
        <p:sp>
          <p:nvSpPr>
            <p:cNvPr id="13243" name="Google Shape;13243;p97"/>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97"/>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97"/>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97"/>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7" name="Google Shape;13247;p97"/>
          <p:cNvGrpSpPr/>
          <p:nvPr/>
        </p:nvGrpSpPr>
        <p:grpSpPr>
          <a:xfrm>
            <a:off x="2512749" y="2041242"/>
            <a:ext cx="333024" cy="352896"/>
            <a:chOff x="2512749" y="1965042"/>
            <a:chExt cx="333024" cy="352896"/>
          </a:xfrm>
        </p:grpSpPr>
        <p:sp>
          <p:nvSpPr>
            <p:cNvPr id="13248" name="Google Shape;13248;p97"/>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97"/>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97"/>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97"/>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97"/>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3" name="Google Shape;13253;p97"/>
          <p:cNvGrpSpPr/>
          <p:nvPr/>
        </p:nvGrpSpPr>
        <p:grpSpPr>
          <a:xfrm>
            <a:off x="1398317" y="2057978"/>
            <a:ext cx="365792" cy="335392"/>
            <a:chOff x="1398317" y="1981778"/>
            <a:chExt cx="365792" cy="335392"/>
          </a:xfrm>
        </p:grpSpPr>
        <p:sp>
          <p:nvSpPr>
            <p:cNvPr id="13254" name="Google Shape;13254;p97"/>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97"/>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97"/>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97"/>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97"/>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97"/>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0" name="Google Shape;13260;p97"/>
          <p:cNvGrpSpPr/>
          <p:nvPr/>
        </p:nvGrpSpPr>
        <p:grpSpPr>
          <a:xfrm>
            <a:off x="3052237" y="2079770"/>
            <a:ext cx="353600" cy="314752"/>
            <a:chOff x="3052237" y="2003570"/>
            <a:chExt cx="353600" cy="314752"/>
          </a:xfrm>
        </p:grpSpPr>
        <p:sp>
          <p:nvSpPr>
            <p:cNvPr id="13261" name="Google Shape;13261;p97"/>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97"/>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97"/>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4" name="Google Shape;13264;p97"/>
          <p:cNvGrpSpPr/>
          <p:nvPr/>
        </p:nvGrpSpPr>
        <p:grpSpPr>
          <a:xfrm>
            <a:off x="1404013" y="3034266"/>
            <a:ext cx="368096" cy="223968"/>
            <a:chOff x="1404013" y="2958066"/>
            <a:chExt cx="368096" cy="223968"/>
          </a:xfrm>
        </p:grpSpPr>
        <p:sp>
          <p:nvSpPr>
            <p:cNvPr id="13265" name="Google Shape;13265;p97"/>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97"/>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7" name="Google Shape;13267;p97"/>
          <p:cNvSpPr/>
          <p:nvPr/>
        </p:nvSpPr>
        <p:spPr>
          <a:xfrm>
            <a:off x="4147597"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97"/>
          <p:cNvSpPr/>
          <p:nvPr/>
        </p:nvSpPr>
        <p:spPr>
          <a:xfrm>
            <a:off x="880141"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9" name="Google Shape;13269;p97"/>
          <p:cNvGrpSpPr/>
          <p:nvPr/>
        </p:nvGrpSpPr>
        <p:grpSpPr>
          <a:xfrm>
            <a:off x="1951149" y="2961402"/>
            <a:ext cx="370368" cy="367328"/>
            <a:chOff x="1951149" y="2885202"/>
            <a:chExt cx="370368" cy="367328"/>
          </a:xfrm>
        </p:grpSpPr>
        <p:sp>
          <p:nvSpPr>
            <p:cNvPr id="13270" name="Google Shape;13270;p97"/>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97"/>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97"/>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3" name="Google Shape;13273;p97"/>
          <p:cNvGrpSpPr/>
          <p:nvPr/>
        </p:nvGrpSpPr>
        <p:grpSpPr>
          <a:xfrm>
            <a:off x="2501677" y="2982362"/>
            <a:ext cx="367328" cy="327296"/>
            <a:chOff x="2501677" y="2906162"/>
            <a:chExt cx="367328" cy="327296"/>
          </a:xfrm>
        </p:grpSpPr>
        <p:sp>
          <p:nvSpPr>
            <p:cNvPr id="13274" name="Google Shape;13274;p97"/>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97"/>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97"/>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7" name="Google Shape;13277;p97"/>
          <p:cNvSpPr/>
          <p:nvPr/>
        </p:nvSpPr>
        <p:spPr>
          <a:xfrm>
            <a:off x="3597837"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8" name="Google Shape;13278;p97"/>
          <p:cNvGrpSpPr/>
          <p:nvPr/>
        </p:nvGrpSpPr>
        <p:grpSpPr>
          <a:xfrm>
            <a:off x="3050317" y="2969914"/>
            <a:ext cx="367712" cy="354240"/>
            <a:chOff x="3050317" y="2893714"/>
            <a:chExt cx="367712" cy="354240"/>
          </a:xfrm>
        </p:grpSpPr>
        <p:sp>
          <p:nvSpPr>
            <p:cNvPr id="13279" name="Google Shape;13279;p97"/>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97"/>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1" name="Google Shape;13281;p97"/>
          <p:cNvSpPr/>
          <p:nvPr/>
        </p:nvSpPr>
        <p:spPr>
          <a:xfrm>
            <a:off x="4694733"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97"/>
          <p:cNvSpPr/>
          <p:nvPr/>
        </p:nvSpPr>
        <p:spPr>
          <a:xfrm>
            <a:off x="8046381"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3" name="Google Shape;13283;p97"/>
          <p:cNvGrpSpPr/>
          <p:nvPr/>
        </p:nvGrpSpPr>
        <p:grpSpPr>
          <a:xfrm>
            <a:off x="7531277" y="2962554"/>
            <a:ext cx="185184" cy="367296"/>
            <a:chOff x="7531277" y="2886354"/>
            <a:chExt cx="185184" cy="367296"/>
          </a:xfrm>
        </p:grpSpPr>
        <p:sp>
          <p:nvSpPr>
            <p:cNvPr id="13284" name="Google Shape;13284;p97"/>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97"/>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97"/>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7" name="Google Shape;13287;p97"/>
          <p:cNvGrpSpPr/>
          <p:nvPr/>
        </p:nvGrpSpPr>
        <p:grpSpPr>
          <a:xfrm>
            <a:off x="6926637" y="2962938"/>
            <a:ext cx="297184" cy="367296"/>
            <a:chOff x="6926637" y="2886738"/>
            <a:chExt cx="297184" cy="367296"/>
          </a:xfrm>
        </p:grpSpPr>
        <p:sp>
          <p:nvSpPr>
            <p:cNvPr id="13288" name="Google Shape;13288;p97"/>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97"/>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97"/>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1" name="Google Shape;13291;p97"/>
          <p:cNvSpPr/>
          <p:nvPr/>
        </p:nvSpPr>
        <p:spPr>
          <a:xfrm>
            <a:off x="5255565"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97"/>
          <p:cNvSpPr/>
          <p:nvPr/>
        </p:nvSpPr>
        <p:spPr>
          <a:xfrm>
            <a:off x="5834285"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3" name="Google Shape;13293;p97"/>
          <p:cNvGrpSpPr/>
          <p:nvPr/>
        </p:nvGrpSpPr>
        <p:grpSpPr>
          <a:xfrm>
            <a:off x="6340653" y="2962554"/>
            <a:ext cx="370368" cy="368064"/>
            <a:chOff x="6340653" y="2886354"/>
            <a:chExt cx="370368" cy="368064"/>
          </a:xfrm>
        </p:grpSpPr>
        <p:sp>
          <p:nvSpPr>
            <p:cNvPr id="13294" name="Google Shape;13294;p97"/>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97"/>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97"/>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97"/>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97"/>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97"/>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97"/>
          <p:cNvGrpSpPr/>
          <p:nvPr/>
        </p:nvGrpSpPr>
        <p:grpSpPr>
          <a:xfrm>
            <a:off x="5246797" y="2057626"/>
            <a:ext cx="354752" cy="336512"/>
            <a:chOff x="5246797" y="1981426"/>
            <a:chExt cx="354752" cy="336512"/>
          </a:xfrm>
        </p:grpSpPr>
        <p:sp>
          <p:nvSpPr>
            <p:cNvPr id="13301" name="Google Shape;13301;p97"/>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97"/>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3" name="Google Shape;13303;p97"/>
          <p:cNvGrpSpPr/>
          <p:nvPr/>
        </p:nvGrpSpPr>
        <p:grpSpPr>
          <a:xfrm>
            <a:off x="4148749" y="2178266"/>
            <a:ext cx="355136" cy="216256"/>
            <a:chOff x="4148749" y="2102066"/>
            <a:chExt cx="355136" cy="216256"/>
          </a:xfrm>
        </p:grpSpPr>
        <p:sp>
          <p:nvSpPr>
            <p:cNvPr id="13304" name="Google Shape;13304;p97"/>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97"/>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6" name="Google Shape;13306;p97"/>
          <p:cNvGrpSpPr/>
          <p:nvPr/>
        </p:nvGrpSpPr>
        <p:grpSpPr>
          <a:xfrm>
            <a:off x="5794669" y="2077626"/>
            <a:ext cx="354752" cy="315360"/>
            <a:chOff x="5794669" y="2001426"/>
            <a:chExt cx="354752" cy="315360"/>
          </a:xfrm>
        </p:grpSpPr>
        <p:sp>
          <p:nvSpPr>
            <p:cNvPr id="13307" name="Google Shape;13307;p97"/>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97"/>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9" name="Google Shape;13309;p97"/>
          <p:cNvGrpSpPr/>
          <p:nvPr/>
        </p:nvGrpSpPr>
        <p:grpSpPr>
          <a:xfrm>
            <a:off x="6345229" y="2106042"/>
            <a:ext cx="352832" cy="289216"/>
            <a:chOff x="6345229" y="2029842"/>
            <a:chExt cx="352832" cy="289216"/>
          </a:xfrm>
        </p:grpSpPr>
        <p:sp>
          <p:nvSpPr>
            <p:cNvPr id="13310" name="Google Shape;13310;p97"/>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97"/>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2" name="Google Shape;13312;p97"/>
          <p:cNvGrpSpPr/>
          <p:nvPr/>
        </p:nvGrpSpPr>
        <p:grpSpPr>
          <a:xfrm>
            <a:off x="4697389" y="2112538"/>
            <a:ext cx="354752" cy="281984"/>
            <a:chOff x="4697389" y="2036338"/>
            <a:chExt cx="354752" cy="281984"/>
          </a:xfrm>
        </p:grpSpPr>
        <p:sp>
          <p:nvSpPr>
            <p:cNvPr id="13313" name="Google Shape;13313;p97"/>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97"/>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5" name="Google Shape;13315;p97"/>
          <p:cNvGrpSpPr/>
          <p:nvPr/>
        </p:nvGrpSpPr>
        <p:grpSpPr>
          <a:xfrm>
            <a:off x="1404013" y="2500954"/>
            <a:ext cx="353600" cy="354944"/>
            <a:chOff x="1404013" y="2424754"/>
            <a:chExt cx="353600" cy="354944"/>
          </a:xfrm>
        </p:grpSpPr>
        <p:sp>
          <p:nvSpPr>
            <p:cNvPr id="13316" name="Google Shape;13316;p97"/>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97"/>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97"/>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97"/>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97"/>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97"/>
          <p:cNvGrpSpPr/>
          <p:nvPr/>
        </p:nvGrpSpPr>
        <p:grpSpPr>
          <a:xfrm>
            <a:off x="854253" y="2504474"/>
            <a:ext cx="355104" cy="351040"/>
            <a:chOff x="854253" y="2428274"/>
            <a:chExt cx="355104" cy="351040"/>
          </a:xfrm>
        </p:grpSpPr>
        <p:sp>
          <p:nvSpPr>
            <p:cNvPr id="13322" name="Google Shape;13322;p97"/>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97"/>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4" name="Google Shape;13324;p97"/>
          <p:cNvGrpSpPr/>
          <p:nvPr/>
        </p:nvGrpSpPr>
        <p:grpSpPr>
          <a:xfrm>
            <a:off x="6896909" y="2517146"/>
            <a:ext cx="354752" cy="275904"/>
            <a:chOff x="6896909" y="2440946"/>
            <a:chExt cx="354752" cy="275904"/>
          </a:xfrm>
        </p:grpSpPr>
        <p:sp>
          <p:nvSpPr>
            <p:cNvPr id="13325" name="Google Shape;13325;p97"/>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97"/>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7" name="Google Shape;13327;p97"/>
          <p:cNvSpPr/>
          <p:nvPr/>
        </p:nvSpPr>
        <p:spPr>
          <a:xfrm>
            <a:off x="6347501"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8" name="Google Shape;13328;p97"/>
          <p:cNvGrpSpPr/>
          <p:nvPr/>
        </p:nvGrpSpPr>
        <p:grpSpPr>
          <a:xfrm>
            <a:off x="5265069" y="2500954"/>
            <a:ext cx="321984" cy="354560"/>
            <a:chOff x="5265069" y="2424754"/>
            <a:chExt cx="321984" cy="354560"/>
          </a:xfrm>
        </p:grpSpPr>
        <p:sp>
          <p:nvSpPr>
            <p:cNvPr id="13329" name="Google Shape;13329;p97"/>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97"/>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1" name="Google Shape;13331;p97"/>
          <p:cNvGrpSpPr/>
          <p:nvPr/>
        </p:nvGrpSpPr>
        <p:grpSpPr>
          <a:xfrm>
            <a:off x="4150669" y="2542970"/>
            <a:ext cx="355104" cy="259584"/>
            <a:chOff x="4150669" y="2466770"/>
            <a:chExt cx="355104" cy="259584"/>
          </a:xfrm>
        </p:grpSpPr>
        <p:sp>
          <p:nvSpPr>
            <p:cNvPr id="13332" name="Google Shape;13332;p97"/>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97"/>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97"/>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97"/>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97"/>
          <p:cNvGrpSpPr/>
          <p:nvPr/>
        </p:nvGrpSpPr>
        <p:grpSpPr>
          <a:xfrm>
            <a:off x="4699693" y="2501146"/>
            <a:ext cx="354336" cy="353984"/>
            <a:chOff x="4699693" y="2424946"/>
            <a:chExt cx="354336" cy="353984"/>
          </a:xfrm>
        </p:grpSpPr>
        <p:sp>
          <p:nvSpPr>
            <p:cNvPr id="13337" name="Google Shape;13337;p97"/>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97"/>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9" name="Google Shape;13339;p97"/>
          <p:cNvSpPr/>
          <p:nvPr/>
        </p:nvSpPr>
        <p:spPr>
          <a:xfrm>
            <a:off x="5809901"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97"/>
          <p:cNvSpPr/>
          <p:nvPr/>
        </p:nvSpPr>
        <p:spPr>
          <a:xfrm>
            <a:off x="3051853"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1" name="Google Shape;13341;p97"/>
          <p:cNvGrpSpPr/>
          <p:nvPr/>
        </p:nvGrpSpPr>
        <p:grpSpPr>
          <a:xfrm>
            <a:off x="1953037" y="2628442"/>
            <a:ext cx="355136" cy="227072"/>
            <a:chOff x="1953037" y="2552242"/>
            <a:chExt cx="355136" cy="227072"/>
          </a:xfrm>
        </p:grpSpPr>
        <p:sp>
          <p:nvSpPr>
            <p:cNvPr id="13342" name="Google Shape;13342;p97"/>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97"/>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4" name="Google Shape;13344;p97"/>
          <p:cNvSpPr/>
          <p:nvPr/>
        </p:nvSpPr>
        <p:spPr>
          <a:xfrm>
            <a:off x="3603917"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5" name="Google Shape;13345;p97"/>
          <p:cNvGrpSpPr/>
          <p:nvPr/>
        </p:nvGrpSpPr>
        <p:grpSpPr>
          <a:xfrm>
            <a:off x="2500941" y="2603418"/>
            <a:ext cx="355104" cy="250944"/>
            <a:chOff x="2500941" y="2527218"/>
            <a:chExt cx="355104" cy="250944"/>
          </a:xfrm>
        </p:grpSpPr>
        <p:sp>
          <p:nvSpPr>
            <p:cNvPr id="13346" name="Google Shape;13346;p97"/>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97"/>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97"/>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97"/>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97"/>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51" name="Google Shape;13351;p97"/>
          <p:cNvSpPr/>
          <p:nvPr/>
        </p:nvSpPr>
        <p:spPr>
          <a:xfrm>
            <a:off x="7447437"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52" name="Google Shape;13352;p97"/>
          <p:cNvGrpSpPr/>
          <p:nvPr/>
        </p:nvGrpSpPr>
        <p:grpSpPr>
          <a:xfrm>
            <a:off x="7993805" y="2503322"/>
            <a:ext cx="356256" cy="351808"/>
            <a:chOff x="7993805" y="2427122"/>
            <a:chExt cx="356256" cy="351808"/>
          </a:xfrm>
        </p:grpSpPr>
        <p:sp>
          <p:nvSpPr>
            <p:cNvPr id="13353" name="Google Shape;13353;p97"/>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97"/>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97"/>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6" name="Google Shape;13356;p97"/>
          <p:cNvGrpSpPr/>
          <p:nvPr/>
        </p:nvGrpSpPr>
        <p:grpSpPr>
          <a:xfrm>
            <a:off x="878637" y="2041210"/>
            <a:ext cx="308640" cy="353312"/>
            <a:chOff x="878637" y="1965010"/>
            <a:chExt cx="308640" cy="353312"/>
          </a:xfrm>
        </p:grpSpPr>
        <p:sp>
          <p:nvSpPr>
            <p:cNvPr id="13357" name="Google Shape;13357;p97"/>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97"/>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97"/>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0" name="Google Shape;13360;p97"/>
          <p:cNvGrpSpPr/>
          <p:nvPr/>
        </p:nvGrpSpPr>
        <p:grpSpPr>
          <a:xfrm>
            <a:off x="6896141" y="2040922"/>
            <a:ext cx="348256" cy="352448"/>
            <a:chOff x="6896141" y="1964722"/>
            <a:chExt cx="348256" cy="352448"/>
          </a:xfrm>
        </p:grpSpPr>
        <p:sp>
          <p:nvSpPr>
            <p:cNvPr id="13361" name="Google Shape;13361;p97"/>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97"/>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97"/>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4" name="Google Shape;13364;p97"/>
          <p:cNvGrpSpPr/>
          <p:nvPr/>
        </p:nvGrpSpPr>
        <p:grpSpPr>
          <a:xfrm>
            <a:off x="7989997" y="2091578"/>
            <a:ext cx="355136" cy="303328"/>
            <a:chOff x="7989997" y="2015378"/>
            <a:chExt cx="355136" cy="303328"/>
          </a:xfrm>
        </p:grpSpPr>
        <p:sp>
          <p:nvSpPr>
            <p:cNvPr id="13365" name="Google Shape;13365;p97"/>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97"/>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97"/>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8" name="Google Shape;13368;p97"/>
          <p:cNvGrpSpPr/>
          <p:nvPr/>
        </p:nvGrpSpPr>
        <p:grpSpPr>
          <a:xfrm>
            <a:off x="3598221" y="1585562"/>
            <a:ext cx="348640" cy="330784"/>
            <a:chOff x="3598221" y="1509362"/>
            <a:chExt cx="348640" cy="330784"/>
          </a:xfrm>
        </p:grpSpPr>
        <p:sp>
          <p:nvSpPr>
            <p:cNvPr id="13369" name="Google Shape;13369;p97"/>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97"/>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97"/>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97"/>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3" name="Google Shape;13373;p97"/>
          <p:cNvGrpSpPr/>
          <p:nvPr/>
        </p:nvGrpSpPr>
        <p:grpSpPr>
          <a:xfrm>
            <a:off x="5246797" y="1576858"/>
            <a:ext cx="347872" cy="347488"/>
            <a:chOff x="5246797" y="1500658"/>
            <a:chExt cx="347872" cy="347488"/>
          </a:xfrm>
        </p:grpSpPr>
        <p:sp>
          <p:nvSpPr>
            <p:cNvPr id="13374" name="Google Shape;13374;p97"/>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97"/>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97"/>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97"/>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8" name="Google Shape;13378;p97"/>
          <p:cNvGrpSpPr/>
          <p:nvPr/>
        </p:nvGrpSpPr>
        <p:grpSpPr>
          <a:xfrm>
            <a:off x="5796589" y="1576858"/>
            <a:ext cx="349024" cy="346752"/>
            <a:chOff x="5796589" y="1500658"/>
            <a:chExt cx="349024" cy="346752"/>
          </a:xfrm>
        </p:grpSpPr>
        <p:sp>
          <p:nvSpPr>
            <p:cNvPr id="13379" name="Google Shape;13379;p9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80" name="Google Shape;13380;p97"/>
            <p:cNvGrpSpPr/>
            <p:nvPr/>
          </p:nvGrpSpPr>
          <p:grpSpPr>
            <a:xfrm>
              <a:off x="5796589" y="1500658"/>
              <a:ext cx="349024" cy="346752"/>
              <a:chOff x="5796589" y="1500658"/>
              <a:chExt cx="349024" cy="346752"/>
            </a:xfrm>
          </p:grpSpPr>
          <p:sp>
            <p:nvSpPr>
              <p:cNvPr id="13381" name="Google Shape;13381;p97"/>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97"/>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97"/>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97"/>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85" name="Google Shape;13385;p97"/>
          <p:cNvGrpSpPr/>
          <p:nvPr/>
        </p:nvGrpSpPr>
        <p:grpSpPr>
          <a:xfrm>
            <a:off x="6895373" y="1578778"/>
            <a:ext cx="348640" cy="343296"/>
            <a:chOff x="6895373" y="1502578"/>
            <a:chExt cx="348640" cy="343296"/>
          </a:xfrm>
        </p:grpSpPr>
        <p:sp>
          <p:nvSpPr>
            <p:cNvPr id="13386" name="Google Shape;13386;p97"/>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97"/>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97"/>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97"/>
          <p:cNvGrpSpPr/>
          <p:nvPr/>
        </p:nvGrpSpPr>
        <p:grpSpPr>
          <a:xfrm>
            <a:off x="4147597" y="1581658"/>
            <a:ext cx="347904" cy="336992"/>
            <a:chOff x="4147597" y="1505458"/>
            <a:chExt cx="347904" cy="336992"/>
          </a:xfrm>
        </p:grpSpPr>
        <p:sp>
          <p:nvSpPr>
            <p:cNvPr id="13390" name="Google Shape;13390;p97"/>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97"/>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97"/>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97"/>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97"/>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97"/>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97"/>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97"/>
          <p:cNvGrpSpPr/>
          <p:nvPr/>
        </p:nvGrpSpPr>
        <p:grpSpPr>
          <a:xfrm>
            <a:off x="2499405" y="1576090"/>
            <a:ext cx="347488" cy="348256"/>
            <a:chOff x="2499405" y="1499890"/>
            <a:chExt cx="347488" cy="348256"/>
          </a:xfrm>
        </p:grpSpPr>
        <p:sp>
          <p:nvSpPr>
            <p:cNvPr id="13398" name="Google Shape;13398;p97"/>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97"/>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97"/>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97"/>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97"/>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3" name="Google Shape;13403;p97"/>
          <p:cNvGrpSpPr/>
          <p:nvPr/>
        </p:nvGrpSpPr>
        <p:grpSpPr>
          <a:xfrm>
            <a:off x="1956845" y="1576698"/>
            <a:ext cx="331520" cy="348032"/>
            <a:chOff x="1956845" y="1500498"/>
            <a:chExt cx="331520" cy="348032"/>
          </a:xfrm>
        </p:grpSpPr>
        <p:sp>
          <p:nvSpPr>
            <p:cNvPr id="13404" name="Google Shape;13404;p97"/>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97"/>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97"/>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97"/>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97"/>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97"/>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97"/>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97"/>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97"/>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97"/>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97"/>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97"/>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6" name="Google Shape;13416;p97"/>
          <p:cNvGrpSpPr/>
          <p:nvPr/>
        </p:nvGrpSpPr>
        <p:grpSpPr>
          <a:xfrm>
            <a:off x="6345613" y="1626074"/>
            <a:ext cx="348640" cy="250656"/>
            <a:chOff x="6345613" y="1549874"/>
            <a:chExt cx="348640" cy="250656"/>
          </a:xfrm>
        </p:grpSpPr>
        <p:sp>
          <p:nvSpPr>
            <p:cNvPr id="13417" name="Google Shape;13417;p97"/>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97"/>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97"/>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97"/>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97"/>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97"/>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3" name="Google Shape;13423;p97"/>
          <p:cNvGrpSpPr/>
          <p:nvPr/>
        </p:nvGrpSpPr>
        <p:grpSpPr>
          <a:xfrm>
            <a:off x="7444781" y="1583226"/>
            <a:ext cx="348640" cy="334272"/>
            <a:chOff x="7444781" y="1507026"/>
            <a:chExt cx="348640" cy="334272"/>
          </a:xfrm>
        </p:grpSpPr>
        <p:sp>
          <p:nvSpPr>
            <p:cNvPr id="13424" name="Google Shape;13424;p97"/>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97"/>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97"/>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97"/>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97"/>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9" name="Google Shape;13429;p97"/>
          <p:cNvGrpSpPr/>
          <p:nvPr/>
        </p:nvGrpSpPr>
        <p:grpSpPr>
          <a:xfrm>
            <a:off x="7995341" y="1582938"/>
            <a:ext cx="347872" cy="334944"/>
            <a:chOff x="7995341" y="1506738"/>
            <a:chExt cx="347872" cy="334944"/>
          </a:xfrm>
        </p:grpSpPr>
        <p:sp>
          <p:nvSpPr>
            <p:cNvPr id="13430" name="Google Shape;13430;p97"/>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97"/>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97"/>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97"/>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97"/>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97"/>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6" name="Google Shape;13436;p97"/>
          <p:cNvGrpSpPr/>
          <p:nvPr/>
        </p:nvGrpSpPr>
        <p:grpSpPr>
          <a:xfrm>
            <a:off x="3048045" y="1599130"/>
            <a:ext cx="347872" cy="303904"/>
            <a:chOff x="3048045" y="1522930"/>
            <a:chExt cx="347872" cy="303904"/>
          </a:xfrm>
        </p:grpSpPr>
        <p:sp>
          <p:nvSpPr>
            <p:cNvPr id="13437" name="Google Shape;13437;p9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8" name="Google Shape;13438;p97"/>
            <p:cNvGrpSpPr/>
            <p:nvPr/>
          </p:nvGrpSpPr>
          <p:grpSpPr>
            <a:xfrm>
              <a:off x="3048045" y="1522930"/>
              <a:ext cx="347872" cy="303904"/>
              <a:chOff x="3048045" y="1522930"/>
              <a:chExt cx="347872" cy="303904"/>
            </a:xfrm>
          </p:grpSpPr>
          <p:sp>
            <p:nvSpPr>
              <p:cNvPr id="13439" name="Google Shape;13439;p97"/>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97"/>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41" name="Google Shape;13441;p97"/>
          <p:cNvGrpSpPr/>
          <p:nvPr/>
        </p:nvGrpSpPr>
        <p:grpSpPr>
          <a:xfrm>
            <a:off x="1133133" y="3428122"/>
            <a:ext cx="313984" cy="358560"/>
            <a:chOff x="1133133" y="3351922"/>
            <a:chExt cx="313984" cy="358560"/>
          </a:xfrm>
        </p:grpSpPr>
        <p:sp>
          <p:nvSpPr>
            <p:cNvPr id="13442" name="Google Shape;13442;p97"/>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97"/>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97"/>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97"/>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97"/>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97"/>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97"/>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97"/>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97"/>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97"/>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97"/>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97"/>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97"/>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97"/>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97"/>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97"/>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8" name="Google Shape;13458;p97"/>
          <p:cNvSpPr/>
          <p:nvPr/>
        </p:nvSpPr>
        <p:spPr>
          <a:xfrm>
            <a:off x="1709197"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59" name="Google Shape;13459;p97"/>
          <p:cNvGrpSpPr/>
          <p:nvPr/>
        </p:nvGrpSpPr>
        <p:grpSpPr>
          <a:xfrm>
            <a:off x="2795053" y="3428794"/>
            <a:ext cx="288448" cy="357120"/>
            <a:chOff x="2795053" y="3352594"/>
            <a:chExt cx="288448" cy="357120"/>
          </a:xfrm>
        </p:grpSpPr>
        <p:sp>
          <p:nvSpPr>
            <p:cNvPr id="13460" name="Google Shape;13460;p97"/>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97"/>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97"/>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97"/>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97"/>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97"/>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97"/>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7"/>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97"/>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97"/>
          <p:cNvGrpSpPr/>
          <p:nvPr/>
        </p:nvGrpSpPr>
        <p:grpSpPr>
          <a:xfrm>
            <a:off x="2236525" y="3429402"/>
            <a:ext cx="304832" cy="356512"/>
            <a:chOff x="2236525" y="3353202"/>
            <a:chExt cx="304832" cy="356512"/>
          </a:xfrm>
        </p:grpSpPr>
        <p:sp>
          <p:nvSpPr>
            <p:cNvPr id="13470" name="Google Shape;13470;p97"/>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97"/>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97"/>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3" name="Google Shape;13473;p97"/>
          <p:cNvGrpSpPr/>
          <p:nvPr/>
        </p:nvGrpSpPr>
        <p:grpSpPr>
          <a:xfrm>
            <a:off x="3910637" y="3428890"/>
            <a:ext cx="256800" cy="357024"/>
            <a:chOff x="3910637" y="3352690"/>
            <a:chExt cx="256800" cy="357024"/>
          </a:xfrm>
        </p:grpSpPr>
        <p:sp>
          <p:nvSpPr>
            <p:cNvPr id="13474" name="Google Shape;13474;p97"/>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97"/>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97"/>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7" name="Google Shape;13477;p97"/>
          <p:cNvGrpSpPr/>
          <p:nvPr/>
        </p:nvGrpSpPr>
        <p:grpSpPr>
          <a:xfrm>
            <a:off x="6056429" y="3428122"/>
            <a:ext cx="360064" cy="360096"/>
            <a:chOff x="6056429" y="3351922"/>
            <a:chExt cx="360064" cy="360096"/>
          </a:xfrm>
        </p:grpSpPr>
        <p:sp>
          <p:nvSpPr>
            <p:cNvPr id="13478" name="Google Shape;13478;p97"/>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97"/>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97"/>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1" name="Google Shape;13481;p97"/>
          <p:cNvGrpSpPr/>
          <p:nvPr/>
        </p:nvGrpSpPr>
        <p:grpSpPr>
          <a:xfrm>
            <a:off x="6608877" y="3429274"/>
            <a:ext cx="357408" cy="357408"/>
            <a:chOff x="6608877" y="3353074"/>
            <a:chExt cx="357408" cy="357408"/>
          </a:xfrm>
        </p:grpSpPr>
        <p:sp>
          <p:nvSpPr>
            <p:cNvPr id="13482" name="Google Shape;13482;p97"/>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97"/>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97"/>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97"/>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97"/>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97"/>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97"/>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89" name="Google Shape;13489;p97"/>
          <p:cNvSpPr/>
          <p:nvPr/>
        </p:nvSpPr>
        <p:spPr>
          <a:xfrm>
            <a:off x="7708045"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97"/>
          <p:cNvSpPr/>
          <p:nvPr/>
        </p:nvSpPr>
        <p:spPr>
          <a:xfrm>
            <a:off x="4423085"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91" name="Google Shape;13491;p97"/>
          <p:cNvGrpSpPr/>
          <p:nvPr/>
        </p:nvGrpSpPr>
        <p:grpSpPr>
          <a:xfrm>
            <a:off x="4959533" y="3446426"/>
            <a:ext cx="357408" cy="323488"/>
            <a:chOff x="4959533" y="3370226"/>
            <a:chExt cx="357408" cy="323488"/>
          </a:xfrm>
        </p:grpSpPr>
        <p:sp>
          <p:nvSpPr>
            <p:cNvPr id="13492" name="Google Shape;13492;p97"/>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97"/>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4" name="Google Shape;13494;p97"/>
          <p:cNvGrpSpPr/>
          <p:nvPr/>
        </p:nvGrpSpPr>
        <p:grpSpPr>
          <a:xfrm>
            <a:off x="7158637" y="3429274"/>
            <a:ext cx="357056" cy="357408"/>
            <a:chOff x="7158637" y="3353074"/>
            <a:chExt cx="357056" cy="357408"/>
          </a:xfrm>
        </p:grpSpPr>
        <p:sp>
          <p:nvSpPr>
            <p:cNvPr id="13495" name="Google Shape;13495;p97"/>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97"/>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97"/>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97"/>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9" name="Google Shape;13499;p97"/>
          <p:cNvGrpSpPr/>
          <p:nvPr/>
        </p:nvGrpSpPr>
        <p:grpSpPr>
          <a:xfrm>
            <a:off x="3316269" y="3428602"/>
            <a:ext cx="344832" cy="356544"/>
            <a:chOff x="3316269" y="3352402"/>
            <a:chExt cx="344832" cy="356544"/>
          </a:xfrm>
        </p:grpSpPr>
        <p:sp>
          <p:nvSpPr>
            <p:cNvPr id="13500" name="Google Shape;13500;p97"/>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97"/>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97"/>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3" name="Google Shape;13503;p97"/>
          <p:cNvGrpSpPr/>
          <p:nvPr/>
        </p:nvGrpSpPr>
        <p:grpSpPr>
          <a:xfrm>
            <a:off x="5508909" y="3447706"/>
            <a:ext cx="358560" cy="319552"/>
            <a:chOff x="5508909" y="3371506"/>
            <a:chExt cx="358560" cy="319552"/>
          </a:xfrm>
        </p:grpSpPr>
        <p:sp>
          <p:nvSpPr>
            <p:cNvPr id="13504" name="Google Shape;13504;p97"/>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97"/>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7"/>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97"/>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7"/>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97"/>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97"/>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97"/>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97"/>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97"/>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4" name="Google Shape;13514;p97"/>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518" name="Shape 13518"/>
        <p:cNvGrpSpPr/>
        <p:nvPr/>
      </p:nvGrpSpPr>
      <p:grpSpPr>
        <a:xfrm>
          <a:off x="0" y="0"/>
          <a:ext cx="0" cy="0"/>
          <a:chOff x="0" y="0"/>
          <a:chExt cx="0" cy="0"/>
        </a:xfrm>
      </p:grpSpPr>
      <p:sp>
        <p:nvSpPr>
          <p:cNvPr id="13519" name="Google Shape;13519;p98"/>
          <p:cNvSpPr/>
          <p:nvPr/>
        </p:nvSpPr>
        <p:spPr>
          <a:xfrm>
            <a:off x="260185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0" name="Google Shape;13520;p98"/>
          <p:cNvGrpSpPr/>
          <p:nvPr/>
        </p:nvGrpSpPr>
        <p:grpSpPr>
          <a:xfrm>
            <a:off x="3051327" y="3893352"/>
            <a:ext cx="346056" cy="345674"/>
            <a:chOff x="3303268" y="3817349"/>
            <a:chExt cx="346056" cy="345674"/>
          </a:xfrm>
        </p:grpSpPr>
        <p:sp>
          <p:nvSpPr>
            <p:cNvPr id="13521" name="Google Shape;13521;p9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9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9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9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5" name="Google Shape;13525;p98"/>
          <p:cNvGrpSpPr/>
          <p:nvPr/>
        </p:nvGrpSpPr>
        <p:grpSpPr>
          <a:xfrm>
            <a:off x="3500416" y="3893352"/>
            <a:ext cx="346056" cy="345674"/>
            <a:chOff x="3752358" y="3817349"/>
            <a:chExt cx="346056" cy="345674"/>
          </a:xfrm>
        </p:grpSpPr>
        <p:sp>
          <p:nvSpPr>
            <p:cNvPr id="13526" name="Google Shape;13526;p9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9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9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0" name="Google Shape;13530;p98"/>
          <p:cNvGrpSpPr/>
          <p:nvPr/>
        </p:nvGrpSpPr>
        <p:grpSpPr>
          <a:xfrm>
            <a:off x="4848066" y="3893352"/>
            <a:ext cx="346024" cy="345674"/>
            <a:chOff x="5100008" y="3817349"/>
            <a:chExt cx="346024" cy="345674"/>
          </a:xfrm>
        </p:grpSpPr>
        <p:sp>
          <p:nvSpPr>
            <p:cNvPr id="13531" name="Google Shape;13531;p98"/>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98"/>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98"/>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4" name="Google Shape;13534;p98"/>
          <p:cNvGrpSpPr/>
          <p:nvPr/>
        </p:nvGrpSpPr>
        <p:grpSpPr>
          <a:xfrm>
            <a:off x="5746977" y="3893352"/>
            <a:ext cx="345674" cy="345674"/>
            <a:chOff x="5998919" y="3817349"/>
            <a:chExt cx="345674" cy="345674"/>
          </a:xfrm>
        </p:grpSpPr>
        <p:sp>
          <p:nvSpPr>
            <p:cNvPr id="13535" name="Google Shape;13535;p98"/>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98"/>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98"/>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98"/>
          <p:cNvGrpSpPr/>
          <p:nvPr/>
        </p:nvGrpSpPr>
        <p:grpSpPr>
          <a:xfrm>
            <a:off x="3949506" y="3893352"/>
            <a:ext cx="346024" cy="345674"/>
            <a:chOff x="4201447" y="3817349"/>
            <a:chExt cx="346024" cy="345674"/>
          </a:xfrm>
        </p:grpSpPr>
        <p:sp>
          <p:nvSpPr>
            <p:cNvPr id="13539" name="Google Shape;13539;p9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9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1" name="Google Shape;13541;p98"/>
          <p:cNvGrpSpPr/>
          <p:nvPr/>
        </p:nvGrpSpPr>
        <p:grpSpPr>
          <a:xfrm>
            <a:off x="4398977" y="3893352"/>
            <a:ext cx="346024" cy="345674"/>
            <a:chOff x="4650919" y="3817349"/>
            <a:chExt cx="346024" cy="345674"/>
          </a:xfrm>
        </p:grpSpPr>
        <p:sp>
          <p:nvSpPr>
            <p:cNvPr id="13542" name="Google Shape;13542;p9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9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9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5" name="Google Shape;13545;p98"/>
          <p:cNvGrpSpPr/>
          <p:nvPr/>
        </p:nvGrpSpPr>
        <p:grpSpPr>
          <a:xfrm>
            <a:off x="5297920" y="3893352"/>
            <a:ext cx="345642" cy="345674"/>
            <a:chOff x="5549861" y="3817349"/>
            <a:chExt cx="345642" cy="345674"/>
          </a:xfrm>
        </p:grpSpPr>
        <p:sp>
          <p:nvSpPr>
            <p:cNvPr id="13546" name="Google Shape;13546;p9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9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9" name="Google Shape;13549;p98"/>
          <p:cNvGrpSpPr/>
          <p:nvPr/>
        </p:nvGrpSpPr>
        <p:grpSpPr>
          <a:xfrm>
            <a:off x="1306445" y="3474029"/>
            <a:ext cx="367255" cy="269855"/>
            <a:chOff x="1306445" y="3397829"/>
            <a:chExt cx="367255" cy="269855"/>
          </a:xfrm>
        </p:grpSpPr>
        <p:sp>
          <p:nvSpPr>
            <p:cNvPr id="13550" name="Google Shape;13550;p98"/>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98"/>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98"/>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98"/>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98"/>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98"/>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6" name="Google Shape;13556;p98"/>
          <p:cNvGrpSpPr/>
          <p:nvPr/>
        </p:nvGrpSpPr>
        <p:grpSpPr>
          <a:xfrm>
            <a:off x="1781317" y="3467600"/>
            <a:ext cx="367255" cy="282364"/>
            <a:chOff x="1781317" y="3391400"/>
            <a:chExt cx="367255" cy="282364"/>
          </a:xfrm>
        </p:grpSpPr>
        <p:sp>
          <p:nvSpPr>
            <p:cNvPr id="13557" name="Google Shape;13557;p98"/>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98"/>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8"/>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98"/>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98"/>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98"/>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3" name="Google Shape;13563;p98"/>
          <p:cNvGrpSpPr/>
          <p:nvPr/>
        </p:nvGrpSpPr>
        <p:grpSpPr>
          <a:xfrm>
            <a:off x="3678830" y="3447133"/>
            <a:ext cx="369164" cy="323297"/>
            <a:chOff x="3678830" y="3370933"/>
            <a:chExt cx="369164" cy="323297"/>
          </a:xfrm>
        </p:grpSpPr>
        <p:sp>
          <p:nvSpPr>
            <p:cNvPr id="13564" name="Google Shape;13564;p98"/>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98"/>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98"/>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98"/>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98"/>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98"/>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98"/>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98"/>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98"/>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98"/>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98"/>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5" name="Google Shape;13575;p98"/>
          <p:cNvGrpSpPr/>
          <p:nvPr/>
        </p:nvGrpSpPr>
        <p:grpSpPr>
          <a:xfrm>
            <a:off x="859265" y="3424375"/>
            <a:ext cx="312316" cy="368400"/>
            <a:chOff x="859265" y="3348175"/>
            <a:chExt cx="312316" cy="368400"/>
          </a:xfrm>
        </p:grpSpPr>
        <p:sp>
          <p:nvSpPr>
            <p:cNvPr id="13576" name="Google Shape;13576;p98"/>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98"/>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98"/>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98"/>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98"/>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1" name="Google Shape;13581;p98"/>
          <p:cNvSpPr/>
          <p:nvPr/>
        </p:nvSpPr>
        <p:spPr>
          <a:xfrm>
            <a:off x="225692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2" name="Google Shape;13582;p98"/>
          <p:cNvGrpSpPr/>
          <p:nvPr/>
        </p:nvGrpSpPr>
        <p:grpSpPr>
          <a:xfrm>
            <a:off x="2766374" y="3437213"/>
            <a:ext cx="330110" cy="308908"/>
            <a:chOff x="2766264" y="3394042"/>
            <a:chExt cx="294873" cy="275934"/>
          </a:xfrm>
        </p:grpSpPr>
        <p:sp>
          <p:nvSpPr>
            <p:cNvPr id="13583" name="Google Shape;13583;p98"/>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98"/>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98"/>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98"/>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7" name="Google Shape;13587;p98"/>
          <p:cNvGrpSpPr/>
          <p:nvPr/>
        </p:nvGrpSpPr>
        <p:grpSpPr>
          <a:xfrm>
            <a:off x="3214972" y="3435388"/>
            <a:ext cx="346406" cy="347552"/>
            <a:chOff x="3214972" y="3359188"/>
            <a:chExt cx="346406" cy="347552"/>
          </a:xfrm>
        </p:grpSpPr>
        <p:sp>
          <p:nvSpPr>
            <p:cNvPr id="13588" name="Google Shape;13588;p98"/>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98"/>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98"/>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98"/>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98"/>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98"/>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98"/>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8"/>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98"/>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98"/>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98"/>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98"/>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98"/>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98"/>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2" name="Google Shape;13602;p98"/>
          <p:cNvGrpSpPr/>
          <p:nvPr/>
        </p:nvGrpSpPr>
        <p:grpSpPr>
          <a:xfrm>
            <a:off x="4629306" y="3485393"/>
            <a:ext cx="367255" cy="244486"/>
            <a:chOff x="4629306" y="3409193"/>
            <a:chExt cx="367255" cy="244486"/>
          </a:xfrm>
        </p:grpSpPr>
        <p:sp>
          <p:nvSpPr>
            <p:cNvPr id="13603" name="Google Shape;13603;p98"/>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98"/>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98"/>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98"/>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98"/>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98"/>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98"/>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98"/>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98"/>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98"/>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98"/>
          <p:cNvGrpSpPr/>
          <p:nvPr/>
        </p:nvGrpSpPr>
        <p:grpSpPr>
          <a:xfrm>
            <a:off x="4193490" y="3426284"/>
            <a:ext cx="289939" cy="334661"/>
            <a:chOff x="4193490" y="3350084"/>
            <a:chExt cx="289939" cy="334661"/>
          </a:xfrm>
        </p:grpSpPr>
        <p:sp>
          <p:nvSpPr>
            <p:cNvPr id="13614" name="Google Shape;13614;p98"/>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98"/>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98"/>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98"/>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98"/>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98"/>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98"/>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98"/>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98"/>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98"/>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4" name="Google Shape;13624;p98"/>
          <p:cNvGrpSpPr/>
          <p:nvPr/>
        </p:nvGrpSpPr>
        <p:grpSpPr>
          <a:xfrm>
            <a:off x="6533281" y="3427430"/>
            <a:ext cx="357037" cy="357005"/>
            <a:chOff x="6533281" y="3351230"/>
            <a:chExt cx="357037" cy="357005"/>
          </a:xfrm>
        </p:grpSpPr>
        <p:sp>
          <p:nvSpPr>
            <p:cNvPr id="13625" name="Google Shape;13625;p98"/>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98"/>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98"/>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98"/>
          <p:cNvGrpSpPr/>
          <p:nvPr/>
        </p:nvGrpSpPr>
        <p:grpSpPr>
          <a:xfrm>
            <a:off x="6058441" y="3427430"/>
            <a:ext cx="357387" cy="357005"/>
            <a:chOff x="6058441" y="3351230"/>
            <a:chExt cx="357387" cy="357005"/>
          </a:xfrm>
        </p:grpSpPr>
        <p:sp>
          <p:nvSpPr>
            <p:cNvPr id="13629" name="Google Shape;13629;p98"/>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98"/>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1" name="Google Shape;13631;p98"/>
          <p:cNvGrpSpPr/>
          <p:nvPr/>
        </p:nvGrpSpPr>
        <p:grpSpPr>
          <a:xfrm>
            <a:off x="7957483" y="3427048"/>
            <a:ext cx="357387" cy="357387"/>
            <a:chOff x="7957483" y="3350848"/>
            <a:chExt cx="357387" cy="357387"/>
          </a:xfrm>
        </p:grpSpPr>
        <p:sp>
          <p:nvSpPr>
            <p:cNvPr id="13632" name="Google Shape;13632;p98"/>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98"/>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98"/>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5" name="Google Shape;13635;p98"/>
          <p:cNvGrpSpPr/>
          <p:nvPr/>
        </p:nvGrpSpPr>
        <p:grpSpPr>
          <a:xfrm>
            <a:off x="7007771" y="3427430"/>
            <a:ext cx="357387" cy="357005"/>
            <a:chOff x="7007771" y="3351230"/>
            <a:chExt cx="357387" cy="357005"/>
          </a:xfrm>
        </p:grpSpPr>
        <p:sp>
          <p:nvSpPr>
            <p:cNvPr id="13636" name="Google Shape;13636;p98"/>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98"/>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98"/>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98"/>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98"/>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1" name="Google Shape;13641;p98"/>
          <p:cNvGrpSpPr/>
          <p:nvPr/>
        </p:nvGrpSpPr>
        <p:grpSpPr>
          <a:xfrm>
            <a:off x="5108729" y="3427430"/>
            <a:ext cx="357005" cy="357005"/>
            <a:chOff x="5108729" y="3351230"/>
            <a:chExt cx="357005" cy="357005"/>
          </a:xfrm>
        </p:grpSpPr>
        <p:sp>
          <p:nvSpPr>
            <p:cNvPr id="13642" name="Google Shape;13642;p98"/>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98"/>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4" name="Google Shape;13644;p98"/>
          <p:cNvGrpSpPr/>
          <p:nvPr/>
        </p:nvGrpSpPr>
        <p:grpSpPr>
          <a:xfrm>
            <a:off x="5583569" y="3427430"/>
            <a:ext cx="357419" cy="357005"/>
            <a:chOff x="5583569" y="3351230"/>
            <a:chExt cx="357419" cy="357005"/>
          </a:xfrm>
        </p:grpSpPr>
        <p:sp>
          <p:nvSpPr>
            <p:cNvPr id="13645" name="Google Shape;13645;p98"/>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98"/>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7" name="Google Shape;13647;p98"/>
          <p:cNvGrpSpPr/>
          <p:nvPr/>
        </p:nvGrpSpPr>
        <p:grpSpPr>
          <a:xfrm>
            <a:off x="7482229" y="3427430"/>
            <a:ext cx="357419" cy="357005"/>
            <a:chOff x="7482229" y="3351230"/>
            <a:chExt cx="357419" cy="357005"/>
          </a:xfrm>
        </p:grpSpPr>
        <p:sp>
          <p:nvSpPr>
            <p:cNvPr id="13648" name="Google Shape;13648;p98"/>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98"/>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98"/>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98"/>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98"/>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3" name="Google Shape;13653;p98"/>
          <p:cNvGrpSpPr/>
          <p:nvPr/>
        </p:nvGrpSpPr>
        <p:grpSpPr>
          <a:xfrm>
            <a:off x="3764485" y="2966882"/>
            <a:ext cx="222874" cy="345737"/>
            <a:chOff x="3764485" y="2890682"/>
            <a:chExt cx="222874" cy="345737"/>
          </a:xfrm>
        </p:grpSpPr>
        <p:sp>
          <p:nvSpPr>
            <p:cNvPr id="13654" name="Google Shape;13654;p98"/>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98"/>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98"/>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7" name="Google Shape;13657;p98"/>
          <p:cNvGrpSpPr/>
          <p:nvPr/>
        </p:nvGrpSpPr>
        <p:grpSpPr>
          <a:xfrm>
            <a:off x="2238616" y="2984331"/>
            <a:ext cx="422596" cy="310382"/>
            <a:chOff x="2278533" y="2937377"/>
            <a:chExt cx="346788" cy="254704"/>
          </a:xfrm>
        </p:grpSpPr>
        <p:sp>
          <p:nvSpPr>
            <p:cNvPr id="13658" name="Google Shape;13658;p98"/>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98"/>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0" name="Google Shape;13660;p98"/>
          <p:cNvSpPr/>
          <p:nvPr/>
        </p:nvSpPr>
        <p:spPr>
          <a:xfrm>
            <a:off x="322786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1" name="Google Shape;13661;p98"/>
          <p:cNvGrpSpPr/>
          <p:nvPr/>
        </p:nvGrpSpPr>
        <p:grpSpPr>
          <a:xfrm>
            <a:off x="1836637" y="2967710"/>
            <a:ext cx="286152" cy="346438"/>
            <a:chOff x="1836637" y="2891510"/>
            <a:chExt cx="286152" cy="346438"/>
          </a:xfrm>
        </p:grpSpPr>
        <p:sp>
          <p:nvSpPr>
            <p:cNvPr id="13662" name="Google Shape;13662;p98"/>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98"/>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98"/>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98"/>
          <p:cNvGrpSpPr/>
          <p:nvPr/>
        </p:nvGrpSpPr>
        <p:grpSpPr>
          <a:xfrm>
            <a:off x="5585861" y="2982129"/>
            <a:ext cx="379764" cy="337684"/>
            <a:chOff x="5585861" y="2905929"/>
            <a:chExt cx="379764" cy="337684"/>
          </a:xfrm>
        </p:grpSpPr>
        <p:sp>
          <p:nvSpPr>
            <p:cNvPr id="13666" name="Google Shape;13666;p98"/>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98"/>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98"/>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98"/>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0" name="Google Shape;13670;p98"/>
          <p:cNvGrpSpPr/>
          <p:nvPr/>
        </p:nvGrpSpPr>
        <p:grpSpPr>
          <a:xfrm>
            <a:off x="1327676" y="2986680"/>
            <a:ext cx="347934" cy="310024"/>
            <a:chOff x="1327676" y="2910480"/>
            <a:chExt cx="347934" cy="310024"/>
          </a:xfrm>
        </p:grpSpPr>
        <p:sp>
          <p:nvSpPr>
            <p:cNvPr id="13671" name="Google Shape;13671;p98"/>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98"/>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98"/>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98"/>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98"/>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6" name="Google Shape;13676;p98"/>
          <p:cNvSpPr/>
          <p:nvPr/>
        </p:nvSpPr>
        <p:spPr>
          <a:xfrm>
            <a:off x="278596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7" name="Google Shape;13677;p98"/>
          <p:cNvGrpSpPr/>
          <p:nvPr/>
        </p:nvGrpSpPr>
        <p:grpSpPr>
          <a:xfrm>
            <a:off x="2753401" y="2945764"/>
            <a:ext cx="382828" cy="358601"/>
            <a:chOff x="2753373" y="2902523"/>
            <a:chExt cx="347552" cy="325557"/>
          </a:xfrm>
        </p:grpSpPr>
        <p:sp>
          <p:nvSpPr>
            <p:cNvPr id="13678" name="Google Shape;13678;p98"/>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98"/>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98"/>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98"/>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98"/>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98"/>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4" name="Google Shape;13684;p98"/>
          <p:cNvGrpSpPr/>
          <p:nvPr/>
        </p:nvGrpSpPr>
        <p:grpSpPr>
          <a:xfrm>
            <a:off x="849016" y="2979455"/>
            <a:ext cx="356655" cy="335425"/>
            <a:chOff x="849016" y="2903255"/>
            <a:chExt cx="356655" cy="335425"/>
          </a:xfrm>
        </p:grpSpPr>
        <p:sp>
          <p:nvSpPr>
            <p:cNvPr id="13685" name="Google Shape;13685;p98"/>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98"/>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98"/>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98"/>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98"/>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98"/>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98"/>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98"/>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98"/>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98"/>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98"/>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6" name="Google Shape;13696;p98"/>
          <p:cNvGrpSpPr/>
          <p:nvPr/>
        </p:nvGrpSpPr>
        <p:grpSpPr>
          <a:xfrm>
            <a:off x="4210933" y="3002977"/>
            <a:ext cx="280072" cy="275520"/>
            <a:chOff x="4210933" y="2926777"/>
            <a:chExt cx="280072" cy="275520"/>
          </a:xfrm>
        </p:grpSpPr>
        <p:sp>
          <p:nvSpPr>
            <p:cNvPr id="13697" name="Google Shape;13697;p98"/>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98"/>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98"/>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98"/>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98"/>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98"/>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98"/>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8"/>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98"/>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98"/>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98"/>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98"/>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98"/>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0" name="Google Shape;13710;p98"/>
          <p:cNvGrpSpPr/>
          <p:nvPr/>
        </p:nvGrpSpPr>
        <p:grpSpPr>
          <a:xfrm>
            <a:off x="4667216" y="2991582"/>
            <a:ext cx="320273" cy="318395"/>
            <a:chOff x="4667216" y="2915382"/>
            <a:chExt cx="320273" cy="318395"/>
          </a:xfrm>
        </p:grpSpPr>
        <p:sp>
          <p:nvSpPr>
            <p:cNvPr id="13711" name="Google Shape;13711;p98"/>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98"/>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98"/>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98"/>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98"/>
          <p:cNvGrpSpPr/>
          <p:nvPr/>
        </p:nvGrpSpPr>
        <p:grpSpPr>
          <a:xfrm>
            <a:off x="5170480" y="3010839"/>
            <a:ext cx="261929" cy="280550"/>
            <a:chOff x="5170480" y="2934639"/>
            <a:chExt cx="261929" cy="280550"/>
          </a:xfrm>
        </p:grpSpPr>
        <p:sp>
          <p:nvSpPr>
            <p:cNvPr id="13716" name="Google Shape;13716;p98"/>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98"/>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98"/>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98"/>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98"/>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98"/>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98"/>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98"/>
          <p:cNvGrpSpPr/>
          <p:nvPr/>
        </p:nvGrpSpPr>
        <p:grpSpPr>
          <a:xfrm>
            <a:off x="6069423" y="2968091"/>
            <a:ext cx="362321" cy="364231"/>
            <a:chOff x="6069423" y="2891892"/>
            <a:chExt cx="362321" cy="364231"/>
          </a:xfrm>
        </p:grpSpPr>
        <p:sp>
          <p:nvSpPr>
            <p:cNvPr id="13724" name="Google Shape;13724;p98"/>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98"/>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98"/>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98"/>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98"/>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98"/>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0" name="Google Shape;13730;p98"/>
          <p:cNvGrpSpPr/>
          <p:nvPr/>
        </p:nvGrpSpPr>
        <p:grpSpPr>
          <a:xfrm>
            <a:off x="6571955" y="2995370"/>
            <a:ext cx="308878" cy="311170"/>
            <a:chOff x="6571955" y="2919170"/>
            <a:chExt cx="308878" cy="311170"/>
          </a:xfrm>
        </p:grpSpPr>
        <p:sp>
          <p:nvSpPr>
            <p:cNvPr id="13731" name="Google Shape;13731;p98"/>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98"/>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98"/>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98"/>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98"/>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98"/>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98"/>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98"/>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98"/>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98"/>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1" name="Google Shape;13741;p98"/>
          <p:cNvGrpSpPr/>
          <p:nvPr/>
        </p:nvGrpSpPr>
        <p:grpSpPr>
          <a:xfrm>
            <a:off x="7500054" y="3010935"/>
            <a:ext cx="350576" cy="280454"/>
            <a:chOff x="7500054" y="2934735"/>
            <a:chExt cx="350576" cy="280454"/>
          </a:xfrm>
        </p:grpSpPr>
        <p:sp>
          <p:nvSpPr>
            <p:cNvPr id="13742" name="Google Shape;13742;p98"/>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98"/>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98"/>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98"/>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98"/>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98"/>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98"/>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98"/>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0" name="Google Shape;13750;p98"/>
          <p:cNvGrpSpPr/>
          <p:nvPr/>
        </p:nvGrpSpPr>
        <p:grpSpPr>
          <a:xfrm>
            <a:off x="7024430" y="2950862"/>
            <a:ext cx="332012" cy="355454"/>
            <a:chOff x="7055134" y="2919170"/>
            <a:chExt cx="290321" cy="310820"/>
          </a:xfrm>
        </p:grpSpPr>
        <p:sp>
          <p:nvSpPr>
            <p:cNvPr id="13751" name="Google Shape;13751;p98"/>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98"/>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98"/>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98"/>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98"/>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98"/>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98"/>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98"/>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98"/>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98"/>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98"/>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98"/>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98"/>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98"/>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98"/>
          <p:cNvGrpSpPr/>
          <p:nvPr/>
        </p:nvGrpSpPr>
        <p:grpSpPr>
          <a:xfrm>
            <a:off x="7985143" y="2976813"/>
            <a:ext cx="330109" cy="347552"/>
            <a:chOff x="7985143" y="2900613"/>
            <a:chExt cx="330109" cy="347552"/>
          </a:xfrm>
        </p:grpSpPr>
        <p:sp>
          <p:nvSpPr>
            <p:cNvPr id="13766" name="Google Shape;13766;p98"/>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98"/>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98"/>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98"/>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98"/>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98"/>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98"/>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98"/>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4" name="Google Shape;13774;p98"/>
          <p:cNvGrpSpPr/>
          <p:nvPr/>
        </p:nvGrpSpPr>
        <p:grpSpPr>
          <a:xfrm>
            <a:off x="7990840" y="2511426"/>
            <a:ext cx="354363" cy="353631"/>
            <a:chOff x="7990840" y="2435226"/>
            <a:chExt cx="354363" cy="353631"/>
          </a:xfrm>
        </p:grpSpPr>
        <p:sp>
          <p:nvSpPr>
            <p:cNvPr id="13775" name="Google Shape;13775;p98"/>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98"/>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98"/>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8" name="Google Shape;13778;p98"/>
          <p:cNvGrpSpPr/>
          <p:nvPr/>
        </p:nvGrpSpPr>
        <p:grpSpPr>
          <a:xfrm>
            <a:off x="1817317" y="2556530"/>
            <a:ext cx="350958" cy="263043"/>
            <a:chOff x="1817317" y="2480330"/>
            <a:chExt cx="350958" cy="263043"/>
          </a:xfrm>
        </p:grpSpPr>
        <p:sp>
          <p:nvSpPr>
            <p:cNvPr id="13779" name="Google Shape;13779;p98"/>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98"/>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98"/>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98"/>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98"/>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4" name="Google Shape;13784;p98"/>
          <p:cNvGrpSpPr/>
          <p:nvPr/>
        </p:nvGrpSpPr>
        <p:grpSpPr>
          <a:xfrm>
            <a:off x="1341727" y="2559549"/>
            <a:ext cx="419913" cy="308109"/>
            <a:chOff x="1341727" y="2483349"/>
            <a:chExt cx="419913" cy="308109"/>
          </a:xfrm>
        </p:grpSpPr>
        <p:sp>
          <p:nvSpPr>
            <p:cNvPr id="13785" name="Google Shape;13785;p98"/>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98"/>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98"/>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8" name="Google Shape;13788;p98"/>
          <p:cNvGrpSpPr/>
          <p:nvPr/>
        </p:nvGrpSpPr>
        <p:grpSpPr>
          <a:xfrm>
            <a:off x="854332" y="2523936"/>
            <a:ext cx="376358" cy="330109"/>
            <a:chOff x="854332" y="2447736"/>
            <a:chExt cx="376358" cy="330109"/>
          </a:xfrm>
        </p:grpSpPr>
        <p:sp>
          <p:nvSpPr>
            <p:cNvPr id="13789" name="Google Shape;13789;p98"/>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98"/>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98"/>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98"/>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98"/>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98"/>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98"/>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98"/>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7" name="Google Shape;13797;p98"/>
          <p:cNvGrpSpPr/>
          <p:nvPr/>
        </p:nvGrpSpPr>
        <p:grpSpPr>
          <a:xfrm>
            <a:off x="4206763" y="2527151"/>
            <a:ext cx="322151" cy="322374"/>
            <a:chOff x="4206763" y="2450951"/>
            <a:chExt cx="322151" cy="322374"/>
          </a:xfrm>
        </p:grpSpPr>
        <p:sp>
          <p:nvSpPr>
            <p:cNvPr id="13798" name="Google Shape;13798;p98"/>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98"/>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0" name="Google Shape;13800;p98"/>
          <p:cNvGrpSpPr/>
          <p:nvPr/>
        </p:nvGrpSpPr>
        <p:grpSpPr>
          <a:xfrm>
            <a:off x="7528096" y="2526259"/>
            <a:ext cx="327976" cy="324316"/>
            <a:chOff x="7528096" y="2450059"/>
            <a:chExt cx="327976" cy="324316"/>
          </a:xfrm>
        </p:grpSpPr>
        <p:sp>
          <p:nvSpPr>
            <p:cNvPr id="13801" name="Google Shape;13801;p98"/>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8"/>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98"/>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98"/>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98"/>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98"/>
          <p:cNvGrpSpPr/>
          <p:nvPr/>
        </p:nvGrpSpPr>
        <p:grpSpPr>
          <a:xfrm>
            <a:off x="7077129" y="2588742"/>
            <a:ext cx="282364" cy="198619"/>
            <a:chOff x="7077129" y="2512542"/>
            <a:chExt cx="282364" cy="198619"/>
          </a:xfrm>
        </p:grpSpPr>
        <p:sp>
          <p:nvSpPr>
            <p:cNvPr id="13807" name="Google Shape;13807;p98"/>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98"/>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98"/>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98"/>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98"/>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98"/>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3" name="Google Shape;13813;p98"/>
          <p:cNvGrpSpPr/>
          <p:nvPr/>
        </p:nvGrpSpPr>
        <p:grpSpPr>
          <a:xfrm>
            <a:off x="3725461" y="2520912"/>
            <a:ext cx="334279" cy="334661"/>
            <a:chOff x="3725461" y="2444712"/>
            <a:chExt cx="334279" cy="334661"/>
          </a:xfrm>
        </p:grpSpPr>
        <p:sp>
          <p:nvSpPr>
            <p:cNvPr id="13814" name="Google Shape;13814;p98"/>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98"/>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98"/>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98"/>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98"/>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98"/>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98"/>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1" name="Google Shape;13821;p98"/>
          <p:cNvGrpSpPr/>
          <p:nvPr/>
        </p:nvGrpSpPr>
        <p:grpSpPr>
          <a:xfrm>
            <a:off x="6577238" y="2533421"/>
            <a:ext cx="332019" cy="310788"/>
            <a:chOff x="6577238" y="2457221"/>
            <a:chExt cx="332019" cy="310788"/>
          </a:xfrm>
        </p:grpSpPr>
        <p:sp>
          <p:nvSpPr>
            <p:cNvPr id="13822" name="Google Shape;13822;p98"/>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98"/>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98"/>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98"/>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98"/>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98"/>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8" name="Google Shape;13828;p98"/>
          <p:cNvGrpSpPr/>
          <p:nvPr/>
        </p:nvGrpSpPr>
        <p:grpSpPr>
          <a:xfrm>
            <a:off x="2818561" y="2515978"/>
            <a:ext cx="247892" cy="346024"/>
            <a:chOff x="2818561" y="2439778"/>
            <a:chExt cx="247892" cy="346024"/>
          </a:xfrm>
        </p:grpSpPr>
        <p:sp>
          <p:nvSpPr>
            <p:cNvPr id="13829" name="Google Shape;13829;p98"/>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98"/>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98"/>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98"/>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98"/>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98"/>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98"/>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98"/>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98"/>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98"/>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98"/>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8"/>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1" name="Google Shape;13841;p98"/>
          <p:cNvGrpSpPr/>
          <p:nvPr/>
        </p:nvGrpSpPr>
        <p:grpSpPr>
          <a:xfrm>
            <a:off x="3207778" y="2550832"/>
            <a:ext cx="419933" cy="275170"/>
            <a:chOff x="3207778" y="2474632"/>
            <a:chExt cx="419933" cy="275170"/>
          </a:xfrm>
        </p:grpSpPr>
        <p:sp>
          <p:nvSpPr>
            <p:cNvPr id="13842" name="Google Shape;13842;p98"/>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98"/>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98"/>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98"/>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98"/>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98"/>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98"/>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98"/>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98"/>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98"/>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98"/>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98"/>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98"/>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98"/>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6" name="Google Shape;13856;p98"/>
          <p:cNvGrpSpPr/>
          <p:nvPr/>
        </p:nvGrpSpPr>
        <p:grpSpPr>
          <a:xfrm>
            <a:off x="6099375" y="2532275"/>
            <a:ext cx="337684" cy="314194"/>
            <a:chOff x="6099375" y="2456075"/>
            <a:chExt cx="337684" cy="314194"/>
          </a:xfrm>
        </p:grpSpPr>
        <p:sp>
          <p:nvSpPr>
            <p:cNvPr id="13857" name="Google Shape;13857;p98"/>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98"/>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98"/>
          <p:cNvGrpSpPr/>
          <p:nvPr/>
        </p:nvGrpSpPr>
        <p:grpSpPr>
          <a:xfrm>
            <a:off x="2312623" y="2544784"/>
            <a:ext cx="312698" cy="286534"/>
            <a:chOff x="2312623" y="2468584"/>
            <a:chExt cx="312698" cy="286534"/>
          </a:xfrm>
        </p:grpSpPr>
        <p:sp>
          <p:nvSpPr>
            <p:cNvPr id="13860" name="Google Shape;13860;p98"/>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98"/>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98"/>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98"/>
          <p:cNvGrpSpPr/>
          <p:nvPr/>
        </p:nvGrpSpPr>
        <p:grpSpPr>
          <a:xfrm>
            <a:off x="5618805" y="2517124"/>
            <a:ext cx="345292" cy="342618"/>
            <a:chOff x="5618805" y="2440924"/>
            <a:chExt cx="345292" cy="342618"/>
          </a:xfrm>
        </p:grpSpPr>
        <p:sp>
          <p:nvSpPr>
            <p:cNvPr id="13864" name="Google Shape;13864;p98"/>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98"/>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98"/>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98"/>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98"/>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9" name="Google Shape;13869;p98"/>
          <p:cNvGrpSpPr/>
          <p:nvPr/>
        </p:nvGrpSpPr>
        <p:grpSpPr>
          <a:xfrm>
            <a:off x="4653179" y="2522790"/>
            <a:ext cx="377886" cy="331255"/>
            <a:chOff x="4653179" y="2446590"/>
            <a:chExt cx="377886" cy="331255"/>
          </a:xfrm>
        </p:grpSpPr>
        <p:sp>
          <p:nvSpPr>
            <p:cNvPr id="13870" name="Google Shape;13870;p98"/>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8"/>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98"/>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98"/>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4" name="Google Shape;13874;p98"/>
          <p:cNvGrpSpPr/>
          <p:nvPr/>
        </p:nvGrpSpPr>
        <p:grpSpPr>
          <a:xfrm>
            <a:off x="5184517" y="2535681"/>
            <a:ext cx="252062" cy="305122"/>
            <a:chOff x="5184517" y="2459481"/>
            <a:chExt cx="252062" cy="305122"/>
          </a:xfrm>
        </p:grpSpPr>
        <p:sp>
          <p:nvSpPr>
            <p:cNvPr id="13875" name="Google Shape;13875;p98"/>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98"/>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98"/>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98"/>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98"/>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98"/>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81" name="Google Shape;13881;p98"/>
          <p:cNvSpPr/>
          <p:nvPr/>
        </p:nvSpPr>
        <p:spPr>
          <a:xfrm>
            <a:off x="180102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2" name="Google Shape;13882;p98"/>
          <p:cNvGrpSpPr/>
          <p:nvPr/>
        </p:nvGrpSpPr>
        <p:grpSpPr>
          <a:xfrm>
            <a:off x="6155459" y="2045308"/>
            <a:ext cx="249770" cy="363849"/>
            <a:chOff x="6155459" y="1969108"/>
            <a:chExt cx="249770" cy="363849"/>
          </a:xfrm>
        </p:grpSpPr>
        <p:sp>
          <p:nvSpPr>
            <p:cNvPr id="13883" name="Google Shape;13883;p98"/>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98"/>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98"/>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98"/>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98"/>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98"/>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98"/>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98"/>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98"/>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2" name="Google Shape;13892;p98"/>
          <p:cNvGrpSpPr/>
          <p:nvPr/>
        </p:nvGrpSpPr>
        <p:grpSpPr>
          <a:xfrm>
            <a:off x="2280029" y="2046804"/>
            <a:ext cx="353631" cy="354395"/>
            <a:chOff x="2280029" y="1970604"/>
            <a:chExt cx="353631" cy="354395"/>
          </a:xfrm>
        </p:grpSpPr>
        <p:sp>
          <p:nvSpPr>
            <p:cNvPr id="13893" name="Google Shape;13893;p98"/>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98"/>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98"/>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98"/>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7" name="Google Shape;13897;p98"/>
          <p:cNvGrpSpPr/>
          <p:nvPr/>
        </p:nvGrpSpPr>
        <p:grpSpPr>
          <a:xfrm>
            <a:off x="8065100" y="2076374"/>
            <a:ext cx="255086" cy="301685"/>
            <a:chOff x="8065100" y="2000174"/>
            <a:chExt cx="255086" cy="301685"/>
          </a:xfrm>
        </p:grpSpPr>
        <p:sp>
          <p:nvSpPr>
            <p:cNvPr id="13898" name="Google Shape;13898;p98"/>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98"/>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98"/>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98"/>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2" name="Google Shape;13902;p98"/>
          <p:cNvGrpSpPr/>
          <p:nvPr/>
        </p:nvGrpSpPr>
        <p:grpSpPr>
          <a:xfrm>
            <a:off x="6633705" y="2045308"/>
            <a:ext cx="249420" cy="363849"/>
            <a:chOff x="6633705" y="1969108"/>
            <a:chExt cx="249420" cy="363849"/>
          </a:xfrm>
        </p:grpSpPr>
        <p:sp>
          <p:nvSpPr>
            <p:cNvPr id="13903" name="Google Shape;13903;p98"/>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98"/>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98"/>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98"/>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8"/>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98"/>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98"/>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98"/>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1" name="Google Shape;13911;p98"/>
          <p:cNvGrpSpPr/>
          <p:nvPr/>
        </p:nvGrpSpPr>
        <p:grpSpPr>
          <a:xfrm>
            <a:off x="5211031" y="2045308"/>
            <a:ext cx="226661" cy="363467"/>
            <a:chOff x="5211031" y="1969108"/>
            <a:chExt cx="226661" cy="363467"/>
          </a:xfrm>
        </p:grpSpPr>
        <p:sp>
          <p:nvSpPr>
            <p:cNvPr id="13912" name="Google Shape;13912;p98"/>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98"/>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4" name="Google Shape;13914;p98"/>
          <p:cNvGrpSpPr/>
          <p:nvPr/>
        </p:nvGrpSpPr>
        <p:grpSpPr>
          <a:xfrm>
            <a:off x="3712952" y="2046804"/>
            <a:ext cx="354363" cy="354395"/>
            <a:chOff x="3712952" y="1970604"/>
            <a:chExt cx="354363" cy="354395"/>
          </a:xfrm>
        </p:grpSpPr>
        <p:sp>
          <p:nvSpPr>
            <p:cNvPr id="13915" name="Google Shape;13915;p98"/>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8"/>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98"/>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98"/>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98"/>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98"/>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98"/>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98"/>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98"/>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4" name="Google Shape;13924;p98"/>
          <p:cNvGrpSpPr/>
          <p:nvPr/>
        </p:nvGrpSpPr>
        <p:grpSpPr>
          <a:xfrm>
            <a:off x="3235438" y="2046804"/>
            <a:ext cx="354363" cy="354745"/>
            <a:chOff x="3235438" y="1970604"/>
            <a:chExt cx="354363" cy="354745"/>
          </a:xfrm>
        </p:grpSpPr>
        <p:sp>
          <p:nvSpPr>
            <p:cNvPr id="13925" name="Google Shape;13925;p98"/>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98"/>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98"/>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8"/>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98"/>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98"/>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98"/>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98"/>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98"/>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98"/>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98"/>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98"/>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98"/>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8" name="Google Shape;13938;p98"/>
          <p:cNvGrpSpPr/>
          <p:nvPr/>
        </p:nvGrpSpPr>
        <p:grpSpPr>
          <a:xfrm>
            <a:off x="1329585" y="2066125"/>
            <a:ext cx="341472" cy="335074"/>
            <a:chOff x="1329585" y="1989925"/>
            <a:chExt cx="341472" cy="335074"/>
          </a:xfrm>
        </p:grpSpPr>
        <p:sp>
          <p:nvSpPr>
            <p:cNvPr id="13939" name="Google Shape;13939;p98"/>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98"/>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98"/>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2" name="Google Shape;13942;p98"/>
          <p:cNvGrpSpPr/>
          <p:nvPr/>
        </p:nvGrpSpPr>
        <p:grpSpPr>
          <a:xfrm>
            <a:off x="5591871" y="2066106"/>
            <a:ext cx="416649" cy="325597"/>
            <a:chOff x="5626763" y="2013829"/>
            <a:chExt cx="351722" cy="274788"/>
          </a:xfrm>
        </p:grpSpPr>
        <p:sp>
          <p:nvSpPr>
            <p:cNvPr id="13943" name="Google Shape;13943;p98"/>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8"/>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98"/>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98"/>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98"/>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98"/>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98"/>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98"/>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98"/>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98"/>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3" name="Google Shape;13953;p98"/>
          <p:cNvGrpSpPr/>
          <p:nvPr/>
        </p:nvGrpSpPr>
        <p:grpSpPr>
          <a:xfrm>
            <a:off x="7576605" y="2060077"/>
            <a:ext cx="276698" cy="333133"/>
            <a:chOff x="7576605" y="1983877"/>
            <a:chExt cx="276698" cy="333133"/>
          </a:xfrm>
        </p:grpSpPr>
        <p:sp>
          <p:nvSpPr>
            <p:cNvPr id="13954" name="Google Shape;13954;p98"/>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98"/>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98"/>
          <p:cNvGrpSpPr/>
          <p:nvPr/>
        </p:nvGrpSpPr>
        <p:grpSpPr>
          <a:xfrm>
            <a:off x="853568" y="2051738"/>
            <a:ext cx="337334" cy="353599"/>
            <a:chOff x="853568" y="1975538"/>
            <a:chExt cx="337334" cy="353599"/>
          </a:xfrm>
        </p:grpSpPr>
        <p:sp>
          <p:nvSpPr>
            <p:cNvPr id="13957" name="Google Shape;13957;p98"/>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98"/>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98"/>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98"/>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1" name="Google Shape;13961;p98"/>
          <p:cNvGrpSpPr/>
          <p:nvPr/>
        </p:nvGrpSpPr>
        <p:grpSpPr>
          <a:xfrm>
            <a:off x="2770052" y="2085828"/>
            <a:ext cx="327085" cy="277080"/>
            <a:chOff x="2770052" y="2009628"/>
            <a:chExt cx="327085" cy="277080"/>
          </a:xfrm>
        </p:grpSpPr>
        <p:sp>
          <p:nvSpPr>
            <p:cNvPr id="13962" name="Google Shape;13962;p98"/>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98"/>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64" name="Google Shape;13964;p98"/>
          <p:cNvSpPr/>
          <p:nvPr/>
        </p:nvSpPr>
        <p:spPr>
          <a:xfrm>
            <a:off x="706006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65" name="Google Shape;13965;p98"/>
          <p:cNvGrpSpPr/>
          <p:nvPr/>
        </p:nvGrpSpPr>
        <p:grpSpPr>
          <a:xfrm>
            <a:off x="4195399" y="2046804"/>
            <a:ext cx="344878" cy="343573"/>
            <a:chOff x="4195399" y="1970604"/>
            <a:chExt cx="344878" cy="343573"/>
          </a:xfrm>
        </p:grpSpPr>
        <p:sp>
          <p:nvSpPr>
            <p:cNvPr id="13966" name="Google Shape;13966;p98"/>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98"/>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98"/>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98"/>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0" name="Google Shape;13970;p98"/>
          <p:cNvGrpSpPr/>
          <p:nvPr/>
        </p:nvGrpSpPr>
        <p:grpSpPr>
          <a:xfrm>
            <a:off x="4674791" y="2053647"/>
            <a:ext cx="344528" cy="344114"/>
            <a:chOff x="4674791" y="1977447"/>
            <a:chExt cx="344528" cy="344114"/>
          </a:xfrm>
        </p:grpSpPr>
        <p:sp>
          <p:nvSpPr>
            <p:cNvPr id="13971" name="Google Shape;13971;p98"/>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98"/>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98"/>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98"/>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98"/>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98"/>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98"/>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98"/>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98"/>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98"/>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98"/>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98"/>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98"/>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98"/>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98"/>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98"/>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98"/>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98"/>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98"/>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98"/>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98"/>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8"/>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98"/>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98"/>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98"/>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98"/>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7" name="Google Shape;13997;p98"/>
          <p:cNvGrpSpPr/>
          <p:nvPr/>
        </p:nvGrpSpPr>
        <p:grpSpPr>
          <a:xfrm>
            <a:off x="6083810" y="1623497"/>
            <a:ext cx="382819" cy="310788"/>
            <a:chOff x="6083810" y="1547297"/>
            <a:chExt cx="382819" cy="310788"/>
          </a:xfrm>
        </p:grpSpPr>
        <p:sp>
          <p:nvSpPr>
            <p:cNvPr id="13998" name="Google Shape;13998;p98"/>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98"/>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98"/>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98"/>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98"/>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98"/>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98"/>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98"/>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98"/>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98"/>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98"/>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98"/>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98"/>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98"/>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98"/>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98"/>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98"/>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98"/>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6" name="Google Shape;14016;p98"/>
          <p:cNvGrpSpPr/>
          <p:nvPr/>
        </p:nvGrpSpPr>
        <p:grpSpPr>
          <a:xfrm>
            <a:off x="6558300" y="1614393"/>
            <a:ext cx="382788" cy="328613"/>
            <a:chOff x="6558300" y="1538193"/>
            <a:chExt cx="382788" cy="328613"/>
          </a:xfrm>
        </p:grpSpPr>
        <p:sp>
          <p:nvSpPr>
            <p:cNvPr id="14017" name="Google Shape;14017;p98"/>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98"/>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9" name="Google Shape;14019;p98"/>
          <p:cNvGrpSpPr/>
          <p:nvPr/>
        </p:nvGrpSpPr>
        <p:grpSpPr>
          <a:xfrm>
            <a:off x="5194002" y="1587497"/>
            <a:ext cx="259605" cy="346024"/>
            <a:chOff x="5194002" y="1511297"/>
            <a:chExt cx="259605" cy="346024"/>
          </a:xfrm>
        </p:grpSpPr>
        <p:sp>
          <p:nvSpPr>
            <p:cNvPr id="14020" name="Google Shape;14020;p98"/>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98"/>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98"/>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98"/>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4" name="Google Shape;14024;p98"/>
          <p:cNvGrpSpPr/>
          <p:nvPr/>
        </p:nvGrpSpPr>
        <p:grpSpPr>
          <a:xfrm>
            <a:off x="1394741" y="1588261"/>
            <a:ext cx="252444" cy="351722"/>
            <a:chOff x="1394741" y="1512061"/>
            <a:chExt cx="252444" cy="351722"/>
          </a:xfrm>
        </p:grpSpPr>
        <p:sp>
          <p:nvSpPr>
            <p:cNvPr id="14025" name="Google Shape;14025;p98"/>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98"/>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98"/>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98"/>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98"/>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98"/>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98"/>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98"/>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98"/>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98"/>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98"/>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98"/>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98"/>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98"/>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98"/>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98"/>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98"/>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2" name="Google Shape;14042;p98"/>
          <p:cNvGrpSpPr/>
          <p:nvPr/>
        </p:nvGrpSpPr>
        <p:grpSpPr>
          <a:xfrm>
            <a:off x="855096" y="1580685"/>
            <a:ext cx="380910" cy="339594"/>
            <a:chOff x="855096" y="1504485"/>
            <a:chExt cx="380910" cy="339594"/>
          </a:xfrm>
        </p:grpSpPr>
        <p:sp>
          <p:nvSpPr>
            <p:cNvPr id="14043" name="Google Shape;14043;p98"/>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98"/>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98"/>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98"/>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98"/>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8" name="Google Shape;14048;p98"/>
          <p:cNvGrpSpPr/>
          <p:nvPr/>
        </p:nvGrpSpPr>
        <p:grpSpPr>
          <a:xfrm>
            <a:off x="1819576" y="1587879"/>
            <a:ext cx="352103" cy="352103"/>
            <a:chOff x="1819576" y="1511679"/>
            <a:chExt cx="352103" cy="352103"/>
          </a:xfrm>
        </p:grpSpPr>
        <p:sp>
          <p:nvSpPr>
            <p:cNvPr id="14049" name="Google Shape;14049;p98"/>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98"/>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98"/>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98"/>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98"/>
          <p:cNvGrpSpPr/>
          <p:nvPr/>
        </p:nvGrpSpPr>
        <p:grpSpPr>
          <a:xfrm>
            <a:off x="5621097" y="1576961"/>
            <a:ext cx="371424" cy="355446"/>
            <a:chOff x="5621097" y="1500761"/>
            <a:chExt cx="371424" cy="355446"/>
          </a:xfrm>
        </p:grpSpPr>
        <p:sp>
          <p:nvSpPr>
            <p:cNvPr id="14054" name="Google Shape;14054;p98"/>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98"/>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6" name="Google Shape;14056;p98"/>
          <p:cNvGrpSpPr/>
          <p:nvPr/>
        </p:nvGrpSpPr>
        <p:grpSpPr>
          <a:xfrm>
            <a:off x="4670239" y="1617799"/>
            <a:ext cx="359679" cy="321833"/>
            <a:chOff x="4670239" y="1541599"/>
            <a:chExt cx="359679" cy="321833"/>
          </a:xfrm>
        </p:grpSpPr>
        <p:sp>
          <p:nvSpPr>
            <p:cNvPr id="14057" name="Google Shape;14057;p98"/>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98"/>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98"/>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98"/>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98"/>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2" name="Google Shape;14062;p98"/>
          <p:cNvGrpSpPr/>
          <p:nvPr/>
        </p:nvGrpSpPr>
        <p:grpSpPr>
          <a:xfrm>
            <a:off x="4212429" y="1578585"/>
            <a:ext cx="321037" cy="353822"/>
            <a:chOff x="4212429" y="1502385"/>
            <a:chExt cx="321037" cy="353822"/>
          </a:xfrm>
        </p:grpSpPr>
        <p:sp>
          <p:nvSpPr>
            <p:cNvPr id="14063" name="Google Shape;14063;p98"/>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98"/>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98"/>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98"/>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7" name="Google Shape;14067;p98"/>
          <p:cNvGrpSpPr/>
          <p:nvPr/>
        </p:nvGrpSpPr>
        <p:grpSpPr>
          <a:xfrm>
            <a:off x="2302788" y="1582181"/>
            <a:ext cx="336188" cy="335425"/>
            <a:chOff x="2302788" y="1505981"/>
            <a:chExt cx="336188" cy="335425"/>
          </a:xfrm>
        </p:grpSpPr>
        <p:sp>
          <p:nvSpPr>
            <p:cNvPr id="14068" name="Google Shape;14068;p98"/>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98"/>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98"/>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98"/>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98"/>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98"/>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98"/>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98"/>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98"/>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98"/>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98"/>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98"/>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98"/>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98"/>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98"/>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98"/>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98"/>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5" name="Google Shape;14085;p98"/>
          <p:cNvGrpSpPr/>
          <p:nvPr/>
        </p:nvGrpSpPr>
        <p:grpSpPr>
          <a:xfrm>
            <a:off x="2780301" y="1598096"/>
            <a:ext cx="333133" cy="321037"/>
            <a:chOff x="2780301" y="1521896"/>
            <a:chExt cx="333133" cy="321037"/>
          </a:xfrm>
        </p:grpSpPr>
        <p:sp>
          <p:nvSpPr>
            <p:cNvPr id="14086" name="Google Shape;14086;p98"/>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98"/>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98"/>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98"/>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98"/>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98"/>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98"/>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8"/>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98"/>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98"/>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98"/>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98"/>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98"/>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98"/>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98"/>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98"/>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98"/>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98"/>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98"/>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98"/>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6" name="Google Shape;14106;p98"/>
          <p:cNvGrpSpPr/>
          <p:nvPr/>
        </p:nvGrpSpPr>
        <p:grpSpPr>
          <a:xfrm>
            <a:off x="3316159" y="1591285"/>
            <a:ext cx="211892" cy="339594"/>
            <a:chOff x="3316159" y="1515085"/>
            <a:chExt cx="211892" cy="339594"/>
          </a:xfrm>
        </p:grpSpPr>
        <p:sp>
          <p:nvSpPr>
            <p:cNvPr id="14107" name="Google Shape;14107;p98"/>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98"/>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98"/>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10" name="Google Shape;14110;p98"/>
            <p:cNvGrpSpPr/>
            <p:nvPr/>
          </p:nvGrpSpPr>
          <p:grpSpPr>
            <a:xfrm>
              <a:off x="3316159" y="1515085"/>
              <a:ext cx="211892" cy="339594"/>
              <a:chOff x="3316159" y="1515085"/>
              <a:chExt cx="211892" cy="339594"/>
            </a:xfrm>
          </p:grpSpPr>
          <p:sp>
            <p:nvSpPr>
              <p:cNvPr id="14111" name="Google Shape;14111;p98"/>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98"/>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98"/>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98"/>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98"/>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98"/>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17" name="Google Shape;14117;p98"/>
          <p:cNvGrpSpPr/>
          <p:nvPr/>
        </p:nvGrpSpPr>
        <p:grpSpPr>
          <a:xfrm>
            <a:off x="3716358" y="1620855"/>
            <a:ext cx="361971" cy="314958"/>
            <a:chOff x="3716358" y="1544655"/>
            <a:chExt cx="361971" cy="314958"/>
          </a:xfrm>
        </p:grpSpPr>
        <p:sp>
          <p:nvSpPr>
            <p:cNvPr id="14118" name="Google Shape;14118;p98"/>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98"/>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98"/>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98"/>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98"/>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3" name="Google Shape;14123;p98"/>
            <p:cNvGrpSpPr/>
            <p:nvPr/>
          </p:nvGrpSpPr>
          <p:grpSpPr>
            <a:xfrm>
              <a:off x="3716358" y="1544655"/>
              <a:ext cx="361971" cy="314958"/>
              <a:chOff x="3716358" y="1544655"/>
              <a:chExt cx="361971" cy="314958"/>
            </a:xfrm>
          </p:grpSpPr>
          <p:sp>
            <p:nvSpPr>
              <p:cNvPr id="14124" name="Google Shape;14124;p98"/>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98"/>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98"/>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98"/>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98"/>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29" name="Google Shape;14129;p98"/>
          <p:cNvGrpSpPr/>
          <p:nvPr/>
        </p:nvGrpSpPr>
        <p:grpSpPr>
          <a:xfrm>
            <a:off x="7011924" y="1633752"/>
            <a:ext cx="499533" cy="305136"/>
            <a:chOff x="7009649" y="1541981"/>
            <a:chExt cx="524940" cy="320655"/>
          </a:xfrm>
        </p:grpSpPr>
        <p:sp>
          <p:nvSpPr>
            <p:cNvPr id="14130" name="Google Shape;14130;p98"/>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98"/>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98"/>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98"/>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98"/>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98"/>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8"/>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98"/>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8" name="Google Shape;14138;p98"/>
          <p:cNvGrpSpPr/>
          <p:nvPr/>
        </p:nvGrpSpPr>
        <p:grpSpPr>
          <a:xfrm>
            <a:off x="8034034" y="1594309"/>
            <a:ext cx="282746" cy="340358"/>
            <a:chOff x="8034034" y="1518109"/>
            <a:chExt cx="282746" cy="340358"/>
          </a:xfrm>
        </p:grpSpPr>
        <p:sp>
          <p:nvSpPr>
            <p:cNvPr id="14139" name="Google Shape;14139;p98"/>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8"/>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98"/>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8"/>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3" name="Google Shape;14143;p98"/>
          <p:cNvGrpSpPr/>
          <p:nvPr/>
        </p:nvGrpSpPr>
        <p:grpSpPr>
          <a:xfrm>
            <a:off x="7582302" y="1576134"/>
            <a:ext cx="369133" cy="360411"/>
            <a:chOff x="7582302" y="1499934"/>
            <a:chExt cx="369133" cy="360411"/>
          </a:xfrm>
        </p:grpSpPr>
        <p:sp>
          <p:nvSpPr>
            <p:cNvPr id="14144" name="Google Shape;14144;p98"/>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98"/>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98"/>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98"/>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98"/>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9" name="Google Shape;14149;p98"/>
          <p:cNvGrpSpPr/>
          <p:nvPr/>
        </p:nvGrpSpPr>
        <p:grpSpPr>
          <a:xfrm>
            <a:off x="6196089" y="3893352"/>
            <a:ext cx="346056" cy="345674"/>
            <a:chOff x="2238181" y="4120624"/>
            <a:chExt cx="346056" cy="345674"/>
          </a:xfrm>
        </p:grpSpPr>
        <p:grpSp>
          <p:nvGrpSpPr>
            <p:cNvPr id="14150" name="Google Shape;14150;p98"/>
            <p:cNvGrpSpPr/>
            <p:nvPr/>
          </p:nvGrpSpPr>
          <p:grpSpPr>
            <a:xfrm>
              <a:off x="2309155" y="4177413"/>
              <a:ext cx="203862" cy="231903"/>
              <a:chOff x="1512725" y="258500"/>
              <a:chExt cx="4570900" cy="5199625"/>
            </a:xfrm>
          </p:grpSpPr>
          <p:sp>
            <p:nvSpPr>
              <p:cNvPr id="14151" name="Google Shape;14151;p98"/>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98"/>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53" name="Google Shape;14153;p98"/>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54" name="Google Shape;14154;p98"/>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58" name="Shape 14158"/>
        <p:cNvGrpSpPr/>
        <p:nvPr/>
      </p:nvGrpSpPr>
      <p:grpSpPr>
        <a:xfrm>
          <a:off x="0" y="0"/>
          <a:ext cx="0" cy="0"/>
          <a:chOff x="0" y="0"/>
          <a:chExt cx="0" cy="0"/>
        </a:xfrm>
      </p:grpSpPr>
      <p:pic>
        <p:nvPicPr>
          <p:cNvPr id="14159" name="Google Shape;14159;p9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6" name="Shape 1206"/>
        <p:cNvGrpSpPr/>
        <p:nvPr/>
      </p:nvGrpSpPr>
      <p:grpSpPr>
        <a:xfrm>
          <a:off x="0" y="0"/>
          <a:ext cx="0" cy="0"/>
          <a:chOff x="0" y="0"/>
          <a:chExt cx="0" cy="0"/>
        </a:xfrm>
      </p:grpSpPr>
      <p:sp>
        <p:nvSpPr>
          <p:cNvPr id="1207" name="Google Shape;1207;p48"/>
          <p:cNvSpPr txBox="1"/>
          <p:nvPr>
            <p:ph type="title"/>
          </p:nvPr>
        </p:nvSpPr>
        <p:spPr>
          <a:xfrm>
            <a:off x="1080149" y="1481968"/>
            <a:ext cx="1074000" cy="70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208" name="Google Shape;1208;p48"/>
          <p:cNvSpPr txBox="1"/>
          <p:nvPr>
            <p:ph idx="2" type="title"/>
          </p:nvPr>
        </p:nvSpPr>
        <p:spPr>
          <a:xfrm>
            <a:off x="1080149" y="2474275"/>
            <a:ext cx="3469800" cy="70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a:t>
            </a:r>
            <a:r>
              <a:rPr lang="en">
                <a:highlight>
                  <a:schemeClr val="lt2"/>
                </a:highlight>
              </a:rPr>
              <a:t>THIS DAY</a:t>
            </a:r>
            <a:endParaRPr>
              <a:highlight>
                <a:schemeClr val="lt2"/>
              </a:highlight>
            </a:endParaRPr>
          </a:p>
        </p:txBody>
      </p:sp>
      <p:sp>
        <p:nvSpPr>
          <p:cNvPr id="1209" name="Google Shape;1209;p48"/>
          <p:cNvSpPr txBox="1"/>
          <p:nvPr>
            <p:ph idx="3" type="title"/>
          </p:nvPr>
        </p:nvSpPr>
        <p:spPr>
          <a:xfrm>
            <a:off x="1080125" y="3179300"/>
            <a:ext cx="3469800" cy="62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1210" name="Google Shape;1210;p48"/>
          <p:cNvSpPr/>
          <p:nvPr/>
        </p:nvSpPr>
        <p:spPr>
          <a:xfrm>
            <a:off x="5719125" y="3490750"/>
            <a:ext cx="960530" cy="1078119"/>
          </a:xfrm>
          <a:custGeom>
            <a:rect b="b" l="l" r="r" t="t"/>
            <a:pathLst>
              <a:path extrusionOk="0" h="32970" w="29374">
                <a:moveTo>
                  <a:pt x="16518" y="0"/>
                </a:moveTo>
                <a:cubicBezTo>
                  <a:pt x="16165" y="0"/>
                  <a:pt x="15808" y="81"/>
                  <a:pt x="15502" y="244"/>
                </a:cubicBezTo>
                <a:cubicBezTo>
                  <a:pt x="14574" y="744"/>
                  <a:pt x="14026" y="1756"/>
                  <a:pt x="13621" y="2732"/>
                </a:cubicBezTo>
                <a:cubicBezTo>
                  <a:pt x="12883" y="4506"/>
                  <a:pt x="12395" y="6375"/>
                  <a:pt x="12169" y="8280"/>
                </a:cubicBezTo>
                <a:cubicBezTo>
                  <a:pt x="11692" y="6328"/>
                  <a:pt x="10942" y="4435"/>
                  <a:pt x="9954" y="2685"/>
                </a:cubicBezTo>
                <a:cubicBezTo>
                  <a:pt x="9560" y="1992"/>
                  <a:pt x="8927" y="1223"/>
                  <a:pt x="8175" y="1223"/>
                </a:cubicBezTo>
                <a:cubicBezTo>
                  <a:pt x="8087" y="1223"/>
                  <a:pt x="7997" y="1233"/>
                  <a:pt x="7906" y="1256"/>
                </a:cubicBezTo>
                <a:cubicBezTo>
                  <a:pt x="6918" y="1506"/>
                  <a:pt x="6775" y="2839"/>
                  <a:pt x="6942" y="3851"/>
                </a:cubicBezTo>
                <a:lnTo>
                  <a:pt x="6942" y="3839"/>
                </a:lnTo>
                <a:cubicBezTo>
                  <a:pt x="7180" y="5280"/>
                  <a:pt x="8537" y="7459"/>
                  <a:pt x="8049" y="8792"/>
                </a:cubicBezTo>
                <a:cubicBezTo>
                  <a:pt x="6287" y="8221"/>
                  <a:pt x="4763" y="7137"/>
                  <a:pt x="2798" y="6828"/>
                </a:cubicBezTo>
                <a:cubicBezTo>
                  <a:pt x="2549" y="6792"/>
                  <a:pt x="2291" y="6764"/>
                  <a:pt x="2037" y="6764"/>
                </a:cubicBezTo>
                <a:cubicBezTo>
                  <a:pt x="1622" y="6764"/>
                  <a:pt x="1216" y="6837"/>
                  <a:pt x="869" y="7066"/>
                </a:cubicBezTo>
                <a:cubicBezTo>
                  <a:pt x="119" y="7578"/>
                  <a:pt x="0" y="8709"/>
                  <a:pt x="393" y="9531"/>
                </a:cubicBezTo>
                <a:cubicBezTo>
                  <a:pt x="774" y="10364"/>
                  <a:pt x="1536" y="10947"/>
                  <a:pt x="2286" y="11447"/>
                </a:cubicBezTo>
                <a:cubicBezTo>
                  <a:pt x="4096" y="12650"/>
                  <a:pt x="6049" y="13603"/>
                  <a:pt x="8108" y="14281"/>
                </a:cubicBezTo>
                <a:cubicBezTo>
                  <a:pt x="6192" y="15198"/>
                  <a:pt x="4334" y="16210"/>
                  <a:pt x="2524" y="17305"/>
                </a:cubicBezTo>
                <a:cubicBezTo>
                  <a:pt x="1489" y="17936"/>
                  <a:pt x="310" y="19008"/>
                  <a:pt x="739" y="20151"/>
                </a:cubicBezTo>
                <a:cubicBezTo>
                  <a:pt x="1048" y="21008"/>
                  <a:pt x="2108" y="21306"/>
                  <a:pt x="3025" y="21353"/>
                </a:cubicBezTo>
                <a:cubicBezTo>
                  <a:pt x="3152" y="21359"/>
                  <a:pt x="3279" y="21362"/>
                  <a:pt x="3407" y="21362"/>
                </a:cubicBezTo>
                <a:cubicBezTo>
                  <a:pt x="5128" y="21362"/>
                  <a:pt x="6858" y="20841"/>
                  <a:pt x="8299" y="19877"/>
                </a:cubicBezTo>
                <a:lnTo>
                  <a:pt x="8299" y="19877"/>
                </a:lnTo>
                <a:cubicBezTo>
                  <a:pt x="7085" y="22068"/>
                  <a:pt x="6299" y="24509"/>
                  <a:pt x="6013" y="26997"/>
                </a:cubicBezTo>
                <a:cubicBezTo>
                  <a:pt x="5942" y="27640"/>
                  <a:pt x="5918" y="28342"/>
                  <a:pt x="6287" y="28878"/>
                </a:cubicBezTo>
                <a:cubicBezTo>
                  <a:pt x="6610" y="29351"/>
                  <a:pt x="7177" y="29573"/>
                  <a:pt x="7759" y="29573"/>
                </a:cubicBezTo>
                <a:cubicBezTo>
                  <a:pt x="8057" y="29573"/>
                  <a:pt x="8358" y="29515"/>
                  <a:pt x="8632" y="29402"/>
                </a:cubicBezTo>
                <a:cubicBezTo>
                  <a:pt x="9430" y="29069"/>
                  <a:pt x="10013" y="28366"/>
                  <a:pt x="10514" y="27652"/>
                </a:cubicBezTo>
                <a:cubicBezTo>
                  <a:pt x="11502" y="26199"/>
                  <a:pt x="12240" y="24568"/>
                  <a:pt x="12669" y="22854"/>
                </a:cubicBezTo>
                <a:cubicBezTo>
                  <a:pt x="12788" y="25152"/>
                  <a:pt x="13002" y="27438"/>
                  <a:pt x="13288" y="29724"/>
                </a:cubicBezTo>
                <a:cubicBezTo>
                  <a:pt x="13431" y="30878"/>
                  <a:pt x="13704" y="32200"/>
                  <a:pt x="14728" y="32748"/>
                </a:cubicBezTo>
                <a:cubicBezTo>
                  <a:pt x="15016" y="32901"/>
                  <a:pt x="15318" y="32969"/>
                  <a:pt x="15623" y="32969"/>
                </a:cubicBezTo>
                <a:cubicBezTo>
                  <a:pt x="16670" y="32969"/>
                  <a:pt x="17743" y="32164"/>
                  <a:pt x="18324" y="31224"/>
                </a:cubicBezTo>
                <a:cubicBezTo>
                  <a:pt x="19896" y="28712"/>
                  <a:pt x="19455" y="25402"/>
                  <a:pt x="18276" y="22675"/>
                </a:cubicBezTo>
                <a:lnTo>
                  <a:pt x="18276" y="22675"/>
                </a:lnTo>
                <a:cubicBezTo>
                  <a:pt x="19669" y="24580"/>
                  <a:pt x="21324" y="26283"/>
                  <a:pt x="23182" y="27747"/>
                </a:cubicBezTo>
                <a:cubicBezTo>
                  <a:pt x="23813" y="28247"/>
                  <a:pt x="24503" y="28735"/>
                  <a:pt x="25289" y="28902"/>
                </a:cubicBezTo>
                <a:cubicBezTo>
                  <a:pt x="25460" y="28938"/>
                  <a:pt x="25636" y="28956"/>
                  <a:pt x="25813" y="28956"/>
                </a:cubicBezTo>
                <a:cubicBezTo>
                  <a:pt x="26462" y="28956"/>
                  <a:pt x="27112" y="28709"/>
                  <a:pt x="27468" y="28176"/>
                </a:cubicBezTo>
                <a:cubicBezTo>
                  <a:pt x="27778" y="27723"/>
                  <a:pt x="27825" y="27152"/>
                  <a:pt x="27813" y="26604"/>
                </a:cubicBezTo>
                <a:cubicBezTo>
                  <a:pt x="27754" y="22782"/>
                  <a:pt x="25015" y="19151"/>
                  <a:pt x="21348" y="18055"/>
                </a:cubicBezTo>
                <a:cubicBezTo>
                  <a:pt x="22682" y="17948"/>
                  <a:pt x="24027" y="17853"/>
                  <a:pt x="25361" y="17746"/>
                </a:cubicBezTo>
                <a:cubicBezTo>
                  <a:pt x="26432" y="17663"/>
                  <a:pt x="27599" y="17543"/>
                  <a:pt x="28361" y="16793"/>
                </a:cubicBezTo>
                <a:cubicBezTo>
                  <a:pt x="29373" y="15805"/>
                  <a:pt x="29218" y="14019"/>
                  <a:pt x="28278" y="12971"/>
                </a:cubicBezTo>
                <a:cubicBezTo>
                  <a:pt x="27447" y="12046"/>
                  <a:pt x="26170" y="11641"/>
                  <a:pt x="24916" y="11641"/>
                </a:cubicBezTo>
                <a:cubicBezTo>
                  <a:pt x="24750" y="11641"/>
                  <a:pt x="24584" y="11648"/>
                  <a:pt x="24420" y="11662"/>
                </a:cubicBezTo>
                <a:cubicBezTo>
                  <a:pt x="23015" y="11769"/>
                  <a:pt x="21694" y="12305"/>
                  <a:pt x="20384" y="12829"/>
                </a:cubicBezTo>
                <a:cubicBezTo>
                  <a:pt x="22372" y="11293"/>
                  <a:pt x="24218" y="9566"/>
                  <a:pt x="25896" y="7697"/>
                </a:cubicBezTo>
                <a:cubicBezTo>
                  <a:pt x="26647" y="6876"/>
                  <a:pt x="27409" y="5840"/>
                  <a:pt x="27158" y="4744"/>
                </a:cubicBezTo>
                <a:cubicBezTo>
                  <a:pt x="26936" y="3708"/>
                  <a:pt x="25796" y="3068"/>
                  <a:pt x="24723" y="3068"/>
                </a:cubicBezTo>
                <a:cubicBezTo>
                  <a:pt x="24650" y="3068"/>
                  <a:pt x="24576" y="3071"/>
                  <a:pt x="24503" y="3077"/>
                </a:cubicBezTo>
                <a:cubicBezTo>
                  <a:pt x="23360" y="3161"/>
                  <a:pt x="22336" y="3792"/>
                  <a:pt x="21396" y="4447"/>
                </a:cubicBezTo>
                <a:cubicBezTo>
                  <a:pt x="19550" y="5721"/>
                  <a:pt x="17812" y="7161"/>
                  <a:pt x="16205" y="8733"/>
                </a:cubicBezTo>
                <a:cubicBezTo>
                  <a:pt x="16812" y="6733"/>
                  <a:pt x="17431" y="4732"/>
                  <a:pt x="18038" y="2744"/>
                </a:cubicBezTo>
                <a:cubicBezTo>
                  <a:pt x="18205" y="2184"/>
                  <a:pt x="18372" y="1577"/>
                  <a:pt x="18193" y="1030"/>
                </a:cubicBezTo>
                <a:cubicBezTo>
                  <a:pt x="17968" y="347"/>
                  <a:pt x="17250" y="0"/>
                  <a:pt x="16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8"/>
          <p:cNvSpPr/>
          <p:nvPr/>
        </p:nvSpPr>
        <p:spPr>
          <a:xfrm>
            <a:off x="4549950" y="1573203"/>
            <a:ext cx="2253450" cy="769750"/>
          </a:xfrm>
          <a:custGeom>
            <a:rect b="b" l="l" r="r" t="t"/>
            <a:pathLst>
              <a:path extrusionOk="0" h="30790" w="90138">
                <a:moveTo>
                  <a:pt x="90138" y="7932"/>
                </a:moveTo>
                <a:cubicBezTo>
                  <a:pt x="86375" y="15458"/>
                  <a:pt x="81013" y="24976"/>
                  <a:pt x="72683" y="26168"/>
                </a:cubicBezTo>
                <a:cubicBezTo>
                  <a:pt x="64963" y="27273"/>
                  <a:pt x="52902" y="19532"/>
                  <a:pt x="54187" y="11840"/>
                </a:cubicBezTo>
                <a:cubicBezTo>
                  <a:pt x="54744" y="8504"/>
                  <a:pt x="59679" y="6554"/>
                  <a:pt x="63044" y="6890"/>
                </a:cubicBezTo>
                <a:cubicBezTo>
                  <a:pt x="66283" y="7213"/>
                  <a:pt x="69289" y="10505"/>
                  <a:pt x="70078" y="13663"/>
                </a:cubicBezTo>
                <a:cubicBezTo>
                  <a:pt x="71828" y="20663"/>
                  <a:pt x="63389" y="29152"/>
                  <a:pt x="56271" y="30336"/>
                </a:cubicBezTo>
                <a:cubicBezTo>
                  <a:pt x="48517" y="31626"/>
                  <a:pt x="38638" y="29862"/>
                  <a:pt x="33607" y="23823"/>
                </a:cubicBezTo>
                <a:cubicBezTo>
                  <a:pt x="30583" y="20193"/>
                  <a:pt x="27824" y="14717"/>
                  <a:pt x="29438" y="10277"/>
                </a:cubicBezTo>
                <a:cubicBezTo>
                  <a:pt x="30459" y="7469"/>
                  <a:pt x="33816" y="5714"/>
                  <a:pt x="36733" y="5066"/>
                </a:cubicBezTo>
                <a:cubicBezTo>
                  <a:pt x="41328" y="4045"/>
                  <a:pt x="46190" y="13275"/>
                  <a:pt x="43767" y="17310"/>
                </a:cubicBezTo>
                <a:cubicBezTo>
                  <a:pt x="40070" y="23468"/>
                  <a:pt x="29805" y="24845"/>
                  <a:pt x="22926" y="22781"/>
                </a:cubicBezTo>
                <a:cubicBezTo>
                  <a:pt x="17926" y="21281"/>
                  <a:pt x="12841" y="16728"/>
                  <a:pt x="11984" y="11579"/>
                </a:cubicBezTo>
                <a:cubicBezTo>
                  <a:pt x="11277" y="7326"/>
                  <a:pt x="13767" y="-818"/>
                  <a:pt x="17976" y="117"/>
                </a:cubicBezTo>
                <a:cubicBezTo>
                  <a:pt x="22172" y="1049"/>
                  <a:pt x="20103" y="11190"/>
                  <a:pt x="16152" y="12882"/>
                </a:cubicBezTo>
                <a:cubicBezTo>
                  <a:pt x="11139" y="15029"/>
                  <a:pt x="4878" y="12715"/>
                  <a:pt x="0" y="10277"/>
                </a:cubicBezTo>
              </a:path>
            </a:pathLst>
          </a:custGeom>
          <a:noFill/>
          <a:ln cap="flat" cmpd="sng" w="19050">
            <a:solidFill>
              <a:schemeClr val="lt2"/>
            </a:solidFill>
            <a:prstDash val="solid"/>
            <a:round/>
            <a:headEnd len="med" w="med" type="none"/>
            <a:tailEnd len="med" w="med" type="none"/>
          </a:ln>
        </p:spPr>
      </p:sp>
      <p:grpSp>
        <p:nvGrpSpPr>
          <p:cNvPr id="1212" name="Google Shape;1212;p48"/>
          <p:cNvGrpSpPr/>
          <p:nvPr/>
        </p:nvGrpSpPr>
        <p:grpSpPr>
          <a:xfrm>
            <a:off x="6591252" y="1298122"/>
            <a:ext cx="982464" cy="494387"/>
            <a:chOff x="2154725" y="2367075"/>
            <a:chExt cx="787925" cy="396525"/>
          </a:xfrm>
        </p:grpSpPr>
        <p:sp>
          <p:nvSpPr>
            <p:cNvPr id="1213" name="Google Shape;1213;p48"/>
            <p:cNvSpPr/>
            <p:nvPr/>
          </p:nvSpPr>
          <p:spPr>
            <a:xfrm>
              <a:off x="2333325" y="2387025"/>
              <a:ext cx="581050" cy="332800"/>
            </a:xfrm>
            <a:custGeom>
              <a:rect b="b" l="l" r="r" t="t"/>
              <a:pathLst>
                <a:path extrusionOk="0" h="13312" w="23242">
                  <a:moveTo>
                    <a:pt x="23241" y="1"/>
                  </a:moveTo>
                  <a:lnTo>
                    <a:pt x="0" y="8383"/>
                  </a:lnTo>
                  <a:lnTo>
                    <a:pt x="4763" y="10847"/>
                  </a:lnTo>
                  <a:cubicBezTo>
                    <a:pt x="4775" y="10847"/>
                    <a:pt x="4786" y="10859"/>
                    <a:pt x="4798" y="10859"/>
                  </a:cubicBezTo>
                  <a:lnTo>
                    <a:pt x="9525" y="13312"/>
                  </a:lnTo>
                  <a:lnTo>
                    <a:pt x="232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8"/>
            <p:cNvSpPr/>
            <p:nvPr/>
          </p:nvSpPr>
          <p:spPr>
            <a:xfrm>
              <a:off x="2171700" y="2381375"/>
              <a:ext cx="709625" cy="145275"/>
            </a:xfrm>
            <a:custGeom>
              <a:rect b="b" l="l" r="r" t="t"/>
              <a:pathLst>
                <a:path extrusionOk="0" h="5811" w="28385">
                  <a:moveTo>
                    <a:pt x="28385" y="0"/>
                  </a:moveTo>
                  <a:lnTo>
                    <a:pt x="0" y="1179"/>
                  </a:lnTo>
                  <a:lnTo>
                    <a:pt x="4036" y="5799"/>
                  </a:lnTo>
                  <a:lnTo>
                    <a:pt x="4036" y="5811"/>
                  </a:lnTo>
                  <a:lnTo>
                    <a:pt x="4048" y="5799"/>
                  </a:lnTo>
                  <a:lnTo>
                    <a:pt x="283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8"/>
            <p:cNvSpPr/>
            <p:nvPr/>
          </p:nvSpPr>
          <p:spPr>
            <a:xfrm>
              <a:off x="2264850" y="2527100"/>
              <a:ext cx="191725" cy="235000"/>
            </a:xfrm>
            <a:custGeom>
              <a:rect b="b" l="l" r="r" t="t"/>
              <a:pathLst>
                <a:path extrusionOk="0" h="9400" w="7669">
                  <a:moveTo>
                    <a:pt x="250" y="0"/>
                  </a:moveTo>
                  <a:cubicBezTo>
                    <a:pt x="233" y="0"/>
                    <a:pt x="215" y="6"/>
                    <a:pt x="191" y="6"/>
                  </a:cubicBezTo>
                  <a:cubicBezTo>
                    <a:pt x="84" y="29"/>
                    <a:pt x="1" y="148"/>
                    <a:pt x="36" y="256"/>
                  </a:cubicBezTo>
                  <a:lnTo>
                    <a:pt x="36" y="315"/>
                  </a:lnTo>
                  <a:lnTo>
                    <a:pt x="1977" y="9233"/>
                  </a:lnTo>
                  <a:cubicBezTo>
                    <a:pt x="1989" y="9245"/>
                    <a:pt x="1989" y="9257"/>
                    <a:pt x="1989" y="9269"/>
                  </a:cubicBezTo>
                  <a:cubicBezTo>
                    <a:pt x="2001" y="9280"/>
                    <a:pt x="2001" y="9292"/>
                    <a:pt x="2013" y="9304"/>
                  </a:cubicBezTo>
                  <a:cubicBezTo>
                    <a:pt x="2025" y="9328"/>
                    <a:pt x="2049" y="9340"/>
                    <a:pt x="2072" y="9364"/>
                  </a:cubicBezTo>
                  <a:cubicBezTo>
                    <a:pt x="2084" y="9364"/>
                    <a:pt x="2096" y="9376"/>
                    <a:pt x="2108" y="9376"/>
                  </a:cubicBezTo>
                  <a:cubicBezTo>
                    <a:pt x="2108" y="9388"/>
                    <a:pt x="2108" y="9388"/>
                    <a:pt x="2120" y="9388"/>
                  </a:cubicBezTo>
                  <a:cubicBezTo>
                    <a:pt x="2132" y="9400"/>
                    <a:pt x="2168" y="9400"/>
                    <a:pt x="2191" y="9400"/>
                  </a:cubicBezTo>
                  <a:lnTo>
                    <a:pt x="2227" y="9400"/>
                  </a:lnTo>
                  <a:cubicBezTo>
                    <a:pt x="2227" y="9400"/>
                    <a:pt x="2239" y="9400"/>
                    <a:pt x="2251" y="9388"/>
                  </a:cubicBezTo>
                  <a:cubicBezTo>
                    <a:pt x="2263" y="9388"/>
                    <a:pt x="2275" y="9376"/>
                    <a:pt x="2287" y="9376"/>
                  </a:cubicBezTo>
                  <a:cubicBezTo>
                    <a:pt x="2299" y="9376"/>
                    <a:pt x="2299" y="9364"/>
                    <a:pt x="2310" y="9364"/>
                  </a:cubicBezTo>
                  <a:lnTo>
                    <a:pt x="7454" y="5697"/>
                  </a:lnTo>
                  <a:lnTo>
                    <a:pt x="7561" y="5613"/>
                  </a:lnTo>
                  <a:cubicBezTo>
                    <a:pt x="7656" y="5542"/>
                    <a:pt x="7668" y="5411"/>
                    <a:pt x="7609" y="5316"/>
                  </a:cubicBezTo>
                  <a:cubicBezTo>
                    <a:pt x="7585" y="5292"/>
                    <a:pt x="7561" y="5268"/>
                    <a:pt x="7537" y="5256"/>
                  </a:cubicBezTo>
                  <a:cubicBezTo>
                    <a:pt x="7525" y="5256"/>
                    <a:pt x="7514" y="5244"/>
                    <a:pt x="7502" y="5244"/>
                  </a:cubicBezTo>
                  <a:cubicBezTo>
                    <a:pt x="7481" y="5236"/>
                    <a:pt x="7458" y="5232"/>
                    <a:pt x="7435" y="5232"/>
                  </a:cubicBezTo>
                  <a:cubicBezTo>
                    <a:pt x="7393" y="5232"/>
                    <a:pt x="7350" y="5245"/>
                    <a:pt x="7311" y="5268"/>
                  </a:cubicBezTo>
                  <a:lnTo>
                    <a:pt x="7025" y="5471"/>
                  </a:lnTo>
                  <a:lnTo>
                    <a:pt x="2406" y="8769"/>
                  </a:lnTo>
                  <a:lnTo>
                    <a:pt x="2334" y="8828"/>
                  </a:lnTo>
                  <a:lnTo>
                    <a:pt x="1989" y="7245"/>
                  </a:lnTo>
                  <a:lnTo>
                    <a:pt x="489" y="375"/>
                  </a:lnTo>
                  <a:lnTo>
                    <a:pt x="441" y="172"/>
                  </a:lnTo>
                  <a:cubicBezTo>
                    <a:pt x="429" y="89"/>
                    <a:pt x="370" y="41"/>
                    <a:pt x="310" y="17"/>
                  </a:cubicBezTo>
                  <a:cubicBezTo>
                    <a:pt x="298" y="6"/>
                    <a:pt x="286" y="6"/>
                    <a:pt x="275" y="6"/>
                  </a:cubicBezTo>
                  <a:cubicBezTo>
                    <a:pt x="267" y="2"/>
                    <a:pt x="259" y="0"/>
                    <a:pt x="250" y="0"/>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8"/>
            <p:cNvSpPr/>
            <p:nvPr/>
          </p:nvSpPr>
          <p:spPr>
            <a:xfrm>
              <a:off x="2277050" y="2401025"/>
              <a:ext cx="567675" cy="307200"/>
            </a:xfrm>
            <a:custGeom>
              <a:rect b="b" l="l" r="r" t="t"/>
              <a:pathLst>
                <a:path extrusionOk="0" h="12288" w="22707">
                  <a:moveTo>
                    <a:pt x="22706" y="0"/>
                  </a:moveTo>
                  <a:lnTo>
                    <a:pt x="1" y="5418"/>
                  </a:lnTo>
                  <a:lnTo>
                    <a:pt x="1501" y="12288"/>
                  </a:lnTo>
                  <a:lnTo>
                    <a:pt x="1513" y="7775"/>
                  </a:lnTo>
                  <a:cubicBezTo>
                    <a:pt x="1513" y="7763"/>
                    <a:pt x="1513" y="7751"/>
                    <a:pt x="1513" y="7739"/>
                  </a:cubicBezTo>
                  <a:cubicBezTo>
                    <a:pt x="1513" y="7727"/>
                    <a:pt x="1525" y="7716"/>
                    <a:pt x="1525" y="7704"/>
                  </a:cubicBezTo>
                  <a:cubicBezTo>
                    <a:pt x="1537" y="7692"/>
                    <a:pt x="1537" y="7680"/>
                    <a:pt x="1549" y="7668"/>
                  </a:cubicBezTo>
                  <a:cubicBezTo>
                    <a:pt x="1561" y="7644"/>
                    <a:pt x="1584" y="7620"/>
                    <a:pt x="1608" y="7608"/>
                  </a:cubicBezTo>
                  <a:cubicBezTo>
                    <a:pt x="1620" y="7596"/>
                    <a:pt x="1632" y="7596"/>
                    <a:pt x="1644" y="7585"/>
                  </a:cubicBezTo>
                  <a:lnTo>
                    <a:pt x="1656" y="7585"/>
                  </a:lnTo>
                  <a:lnTo>
                    <a:pt x="227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8"/>
            <p:cNvSpPr/>
            <p:nvPr/>
          </p:nvSpPr>
          <p:spPr>
            <a:xfrm>
              <a:off x="2324975" y="2604325"/>
              <a:ext cx="115525" cy="142000"/>
            </a:xfrm>
            <a:custGeom>
              <a:rect b="b" l="l" r="r" t="t"/>
              <a:pathLst>
                <a:path extrusionOk="0" h="5680" w="4621">
                  <a:moveTo>
                    <a:pt x="25" y="0"/>
                  </a:moveTo>
                  <a:lnTo>
                    <a:pt x="1" y="5680"/>
                  </a:lnTo>
                  <a:lnTo>
                    <a:pt x="4620" y="2382"/>
                  </a:lnTo>
                  <a:lnTo>
                    <a:pt x="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8"/>
            <p:cNvSpPr/>
            <p:nvPr/>
          </p:nvSpPr>
          <p:spPr>
            <a:xfrm>
              <a:off x="2314275" y="2590325"/>
              <a:ext cx="11325" cy="171775"/>
            </a:xfrm>
            <a:custGeom>
              <a:rect b="b" l="l" r="r" t="t"/>
              <a:pathLst>
                <a:path extrusionOk="0" h="6871" w="453">
                  <a:moveTo>
                    <a:pt x="238" y="1"/>
                  </a:moveTo>
                  <a:cubicBezTo>
                    <a:pt x="214" y="1"/>
                    <a:pt x="179" y="1"/>
                    <a:pt x="155" y="13"/>
                  </a:cubicBezTo>
                  <a:cubicBezTo>
                    <a:pt x="143" y="24"/>
                    <a:pt x="131" y="24"/>
                    <a:pt x="119" y="36"/>
                  </a:cubicBezTo>
                  <a:cubicBezTo>
                    <a:pt x="95" y="48"/>
                    <a:pt x="83" y="72"/>
                    <a:pt x="60" y="96"/>
                  </a:cubicBezTo>
                  <a:cubicBezTo>
                    <a:pt x="60" y="108"/>
                    <a:pt x="48" y="120"/>
                    <a:pt x="48" y="132"/>
                  </a:cubicBezTo>
                  <a:cubicBezTo>
                    <a:pt x="36" y="144"/>
                    <a:pt x="36" y="155"/>
                    <a:pt x="36" y="167"/>
                  </a:cubicBezTo>
                  <a:cubicBezTo>
                    <a:pt x="24" y="179"/>
                    <a:pt x="24" y="191"/>
                    <a:pt x="24" y="215"/>
                  </a:cubicBezTo>
                  <a:lnTo>
                    <a:pt x="0" y="6656"/>
                  </a:lnTo>
                  <a:cubicBezTo>
                    <a:pt x="0" y="6668"/>
                    <a:pt x="0" y="6680"/>
                    <a:pt x="12" y="6704"/>
                  </a:cubicBezTo>
                  <a:cubicBezTo>
                    <a:pt x="12" y="6716"/>
                    <a:pt x="12" y="6728"/>
                    <a:pt x="24" y="6740"/>
                  </a:cubicBezTo>
                  <a:cubicBezTo>
                    <a:pt x="24" y="6751"/>
                    <a:pt x="24" y="6763"/>
                    <a:pt x="36" y="6775"/>
                  </a:cubicBezTo>
                  <a:cubicBezTo>
                    <a:pt x="48" y="6799"/>
                    <a:pt x="72" y="6811"/>
                    <a:pt x="95" y="6835"/>
                  </a:cubicBezTo>
                  <a:cubicBezTo>
                    <a:pt x="107" y="6835"/>
                    <a:pt x="119" y="6847"/>
                    <a:pt x="131" y="6847"/>
                  </a:cubicBezTo>
                  <a:cubicBezTo>
                    <a:pt x="131" y="6859"/>
                    <a:pt x="131" y="6859"/>
                    <a:pt x="143" y="6859"/>
                  </a:cubicBezTo>
                  <a:cubicBezTo>
                    <a:pt x="167" y="6871"/>
                    <a:pt x="191" y="6871"/>
                    <a:pt x="214" y="6871"/>
                  </a:cubicBezTo>
                  <a:lnTo>
                    <a:pt x="250" y="6871"/>
                  </a:lnTo>
                  <a:cubicBezTo>
                    <a:pt x="250" y="6871"/>
                    <a:pt x="262" y="6871"/>
                    <a:pt x="274" y="6859"/>
                  </a:cubicBezTo>
                  <a:cubicBezTo>
                    <a:pt x="286" y="6859"/>
                    <a:pt x="298" y="6847"/>
                    <a:pt x="310" y="6847"/>
                  </a:cubicBezTo>
                  <a:cubicBezTo>
                    <a:pt x="322" y="6847"/>
                    <a:pt x="322" y="6835"/>
                    <a:pt x="333" y="6835"/>
                  </a:cubicBezTo>
                  <a:cubicBezTo>
                    <a:pt x="393" y="6787"/>
                    <a:pt x="429" y="6728"/>
                    <a:pt x="429" y="6656"/>
                  </a:cubicBezTo>
                  <a:lnTo>
                    <a:pt x="453" y="215"/>
                  </a:lnTo>
                  <a:cubicBezTo>
                    <a:pt x="453" y="96"/>
                    <a:pt x="357" y="1"/>
                    <a:pt x="238"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8"/>
            <p:cNvSpPr/>
            <p:nvPr/>
          </p:nvSpPr>
          <p:spPr>
            <a:xfrm>
              <a:off x="2154725" y="2367075"/>
              <a:ext cx="787925" cy="396525"/>
            </a:xfrm>
            <a:custGeom>
              <a:rect b="b" l="l" r="r" t="t"/>
              <a:pathLst>
                <a:path extrusionOk="0" h="15861" w="31517">
                  <a:moveTo>
                    <a:pt x="29064" y="572"/>
                  </a:moveTo>
                  <a:lnTo>
                    <a:pt x="4751" y="6371"/>
                  </a:lnTo>
                  <a:lnTo>
                    <a:pt x="4739" y="6359"/>
                  </a:lnTo>
                  <a:cubicBezTo>
                    <a:pt x="4715" y="6359"/>
                    <a:pt x="4703" y="6347"/>
                    <a:pt x="4691" y="6347"/>
                  </a:cubicBezTo>
                  <a:lnTo>
                    <a:pt x="679" y="1751"/>
                  </a:lnTo>
                  <a:lnTo>
                    <a:pt x="29064" y="572"/>
                  </a:lnTo>
                  <a:close/>
                  <a:moveTo>
                    <a:pt x="27099" y="1477"/>
                  </a:moveTo>
                  <a:lnTo>
                    <a:pt x="6513" y="8895"/>
                  </a:lnTo>
                  <a:cubicBezTo>
                    <a:pt x="6501" y="8907"/>
                    <a:pt x="6477" y="8907"/>
                    <a:pt x="6465" y="8919"/>
                  </a:cubicBezTo>
                  <a:cubicBezTo>
                    <a:pt x="6442" y="8943"/>
                    <a:pt x="6418" y="8966"/>
                    <a:pt x="6394" y="8990"/>
                  </a:cubicBezTo>
                  <a:cubicBezTo>
                    <a:pt x="6382" y="9002"/>
                    <a:pt x="6382" y="9026"/>
                    <a:pt x="6370" y="9038"/>
                  </a:cubicBezTo>
                  <a:cubicBezTo>
                    <a:pt x="6358" y="9050"/>
                    <a:pt x="6358" y="9074"/>
                    <a:pt x="6358" y="9085"/>
                  </a:cubicBezTo>
                  <a:cubicBezTo>
                    <a:pt x="6346" y="9097"/>
                    <a:pt x="6346" y="9121"/>
                    <a:pt x="6346" y="9145"/>
                  </a:cubicBezTo>
                  <a:lnTo>
                    <a:pt x="6334" y="13122"/>
                  </a:lnTo>
                  <a:lnTo>
                    <a:pt x="4953" y="6764"/>
                  </a:lnTo>
                  <a:lnTo>
                    <a:pt x="27099" y="1477"/>
                  </a:lnTo>
                  <a:close/>
                  <a:moveTo>
                    <a:pt x="30588" y="715"/>
                  </a:moveTo>
                  <a:lnTo>
                    <a:pt x="16669" y="14038"/>
                  </a:lnTo>
                  <a:lnTo>
                    <a:pt x="11966" y="11610"/>
                  </a:lnTo>
                  <a:cubicBezTo>
                    <a:pt x="11954" y="11610"/>
                    <a:pt x="11942" y="11598"/>
                    <a:pt x="11942" y="11598"/>
                  </a:cubicBezTo>
                  <a:lnTo>
                    <a:pt x="7120" y="9169"/>
                  </a:lnTo>
                  <a:lnTo>
                    <a:pt x="30588" y="715"/>
                  </a:lnTo>
                  <a:close/>
                  <a:moveTo>
                    <a:pt x="6465" y="9359"/>
                  </a:moveTo>
                  <a:cubicBezTo>
                    <a:pt x="6477" y="9371"/>
                    <a:pt x="6477" y="9383"/>
                    <a:pt x="6489" y="9383"/>
                  </a:cubicBezTo>
                  <a:lnTo>
                    <a:pt x="6775" y="9526"/>
                  </a:lnTo>
                  <a:lnTo>
                    <a:pt x="6751" y="15039"/>
                  </a:lnTo>
                  <a:lnTo>
                    <a:pt x="6442" y="13646"/>
                  </a:lnTo>
                  <a:lnTo>
                    <a:pt x="6465" y="9359"/>
                  </a:lnTo>
                  <a:close/>
                  <a:moveTo>
                    <a:pt x="6882" y="9586"/>
                  </a:moveTo>
                  <a:lnTo>
                    <a:pt x="11323" y="11883"/>
                  </a:lnTo>
                  <a:lnTo>
                    <a:pt x="6870" y="15062"/>
                  </a:lnTo>
                  <a:lnTo>
                    <a:pt x="6870" y="15062"/>
                  </a:lnTo>
                  <a:lnTo>
                    <a:pt x="6882" y="9586"/>
                  </a:lnTo>
                  <a:close/>
                  <a:moveTo>
                    <a:pt x="4834" y="6788"/>
                  </a:moveTo>
                  <a:lnTo>
                    <a:pt x="6334" y="13657"/>
                  </a:lnTo>
                  <a:lnTo>
                    <a:pt x="6323" y="15086"/>
                  </a:lnTo>
                  <a:lnTo>
                    <a:pt x="4525" y="6788"/>
                  </a:lnTo>
                  <a:lnTo>
                    <a:pt x="4525" y="6788"/>
                  </a:lnTo>
                  <a:cubicBezTo>
                    <a:pt x="4560" y="6811"/>
                    <a:pt x="4596" y="6823"/>
                    <a:pt x="4644" y="6823"/>
                  </a:cubicBezTo>
                  <a:lnTo>
                    <a:pt x="4691" y="6823"/>
                  </a:lnTo>
                  <a:lnTo>
                    <a:pt x="4834" y="6788"/>
                  </a:lnTo>
                  <a:close/>
                  <a:moveTo>
                    <a:pt x="11442" y="11943"/>
                  </a:moveTo>
                  <a:lnTo>
                    <a:pt x="11752" y="12098"/>
                  </a:lnTo>
                  <a:lnTo>
                    <a:pt x="6870" y="15586"/>
                  </a:lnTo>
                  <a:lnTo>
                    <a:pt x="6870" y="15205"/>
                  </a:lnTo>
                  <a:lnTo>
                    <a:pt x="11442" y="11943"/>
                  </a:lnTo>
                  <a:close/>
                  <a:moveTo>
                    <a:pt x="6442" y="14169"/>
                  </a:moveTo>
                  <a:lnTo>
                    <a:pt x="6692" y="15324"/>
                  </a:lnTo>
                  <a:lnTo>
                    <a:pt x="6751" y="15289"/>
                  </a:lnTo>
                  <a:lnTo>
                    <a:pt x="6751" y="15586"/>
                  </a:lnTo>
                  <a:cubicBezTo>
                    <a:pt x="6751" y="15634"/>
                    <a:pt x="6727" y="15681"/>
                    <a:pt x="6692" y="15705"/>
                  </a:cubicBezTo>
                  <a:lnTo>
                    <a:pt x="6668" y="15729"/>
                  </a:lnTo>
                  <a:cubicBezTo>
                    <a:pt x="6668" y="15729"/>
                    <a:pt x="6644" y="15729"/>
                    <a:pt x="6632" y="15741"/>
                  </a:cubicBezTo>
                  <a:lnTo>
                    <a:pt x="6549" y="15741"/>
                  </a:lnTo>
                  <a:lnTo>
                    <a:pt x="6537" y="15729"/>
                  </a:lnTo>
                  <a:cubicBezTo>
                    <a:pt x="6525" y="15729"/>
                    <a:pt x="6513" y="15729"/>
                    <a:pt x="6513" y="15717"/>
                  </a:cubicBezTo>
                  <a:cubicBezTo>
                    <a:pt x="6489" y="15705"/>
                    <a:pt x="6477" y="15693"/>
                    <a:pt x="6465" y="15681"/>
                  </a:cubicBezTo>
                  <a:cubicBezTo>
                    <a:pt x="6465" y="15670"/>
                    <a:pt x="6454" y="15658"/>
                    <a:pt x="6454" y="15646"/>
                  </a:cubicBezTo>
                  <a:cubicBezTo>
                    <a:pt x="6454" y="15646"/>
                    <a:pt x="6454" y="15646"/>
                    <a:pt x="6454" y="15634"/>
                  </a:cubicBezTo>
                  <a:cubicBezTo>
                    <a:pt x="6454" y="15634"/>
                    <a:pt x="6442" y="15622"/>
                    <a:pt x="6442" y="15622"/>
                  </a:cubicBezTo>
                  <a:cubicBezTo>
                    <a:pt x="6442" y="15610"/>
                    <a:pt x="6442" y="15598"/>
                    <a:pt x="6442" y="15586"/>
                  </a:cubicBezTo>
                  <a:lnTo>
                    <a:pt x="6442" y="14169"/>
                  </a:lnTo>
                  <a:close/>
                  <a:moveTo>
                    <a:pt x="31242" y="1"/>
                  </a:moveTo>
                  <a:cubicBezTo>
                    <a:pt x="31219" y="1"/>
                    <a:pt x="31183" y="1"/>
                    <a:pt x="31159" y="13"/>
                  </a:cubicBezTo>
                  <a:lnTo>
                    <a:pt x="31016" y="61"/>
                  </a:lnTo>
                  <a:lnTo>
                    <a:pt x="215" y="1346"/>
                  </a:lnTo>
                  <a:cubicBezTo>
                    <a:pt x="131" y="1346"/>
                    <a:pt x="60" y="1394"/>
                    <a:pt x="24" y="1465"/>
                  </a:cubicBezTo>
                  <a:cubicBezTo>
                    <a:pt x="0" y="1549"/>
                    <a:pt x="12" y="1632"/>
                    <a:pt x="60" y="1692"/>
                  </a:cubicBezTo>
                  <a:lnTo>
                    <a:pt x="4370" y="6633"/>
                  </a:lnTo>
                  <a:cubicBezTo>
                    <a:pt x="4370" y="6645"/>
                    <a:pt x="4370" y="6657"/>
                    <a:pt x="4382" y="6668"/>
                  </a:cubicBezTo>
                  <a:lnTo>
                    <a:pt x="6334" y="15646"/>
                  </a:lnTo>
                  <a:cubicBezTo>
                    <a:pt x="6334" y="15658"/>
                    <a:pt x="6334" y="15670"/>
                    <a:pt x="6346" y="15681"/>
                  </a:cubicBezTo>
                  <a:cubicBezTo>
                    <a:pt x="6346" y="15705"/>
                    <a:pt x="6358" y="15717"/>
                    <a:pt x="6370" y="15741"/>
                  </a:cubicBezTo>
                  <a:cubicBezTo>
                    <a:pt x="6394" y="15765"/>
                    <a:pt x="6418" y="15789"/>
                    <a:pt x="6442" y="15812"/>
                  </a:cubicBezTo>
                  <a:cubicBezTo>
                    <a:pt x="6454" y="15824"/>
                    <a:pt x="6465" y="15824"/>
                    <a:pt x="6477" y="15836"/>
                  </a:cubicBezTo>
                  <a:lnTo>
                    <a:pt x="6489" y="15848"/>
                  </a:lnTo>
                  <a:lnTo>
                    <a:pt x="6501" y="15848"/>
                  </a:lnTo>
                  <a:cubicBezTo>
                    <a:pt x="6537" y="15848"/>
                    <a:pt x="6561" y="15860"/>
                    <a:pt x="6596" y="15860"/>
                  </a:cubicBezTo>
                  <a:lnTo>
                    <a:pt x="6632" y="15860"/>
                  </a:lnTo>
                  <a:cubicBezTo>
                    <a:pt x="6644" y="15848"/>
                    <a:pt x="6656" y="15848"/>
                    <a:pt x="6668" y="15848"/>
                  </a:cubicBezTo>
                  <a:cubicBezTo>
                    <a:pt x="6680" y="15836"/>
                    <a:pt x="6704" y="15836"/>
                    <a:pt x="6715" y="15824"/>
                  </a:cubicBezTo>
                  <a:lnTo>
                    <a:pt x="6727" y="15824"/>
                  </a:lnTo>
                  <a:lnTo>
                    <a:pt x="6751" y="15812"/>
                  </a:lnTo>
                  <a:cubicBezTo>
                    <a:pt x="6751" y="15812"/>
                    <a:pt x="6751" y="15801"/>
                    <a:pt x="6763" y="15801"/>
                  </a:cubicBezTo>
                  <a:lnTo>
                    <a:pt x="11859" y="12157"/>
                  </a:lnTo>
                  <a:lnTo>
                    <a:pt x="16586" y="14610"/>
                  </a:lnTo>
                  <a:cubicBezTo>
                    <a:pt x="16610" y="14610"/>
                    <a:pt x="16633" y="14622"/>
                    <a:pt x="16657" y="14634"/>
                  </a:cubicBezTo>
                  <a:lnTo>
                    <a:pt x="16705" y="14634"/>
                  </a:lnTo>
                  <a:cubicBezTo>
                    <a:pt x="16776" y="14634"/>
                    <a:pt x="16848" y="14610"/>
                    <a:pt x="16895" y="14562"/>
                  </a:cubicBezTo>
                  <a:lnTo>
                    <a:pt x="31421" y="465"/>
                  </a:lnTo>
                  <a:lnTo>
                    <a:pt x="31433" y="453"/>
                  </a:lnTo>
                  <a:cubicBezTo>
                    <a:pt x="31492" y="394"/>
                    <a:pt x="31516" y="311"/>
                    <a:pt x="31516" y="227"/>
                  </a:cubicBezTo>
                  <a:cubicBezTo>
                    <a:pt x="31516" y="215"/>
                    <a:pt x="31504" y="191"/>
                    <a:pt x="31504" y="191"/>
                  </a:cubicBezTo>
                  <a:cubicBezTo>
                    <a:pt x="31504" y="168"/>
                    <a:pt x="31492" y="144"/>
                    <a:pt x="31480" y="144"/>
                  </a:cubicBezTo>
                  <a:cubicBezTo>
                    <a:pt x="31480" y="120"/>
                    <a:pt x="31469" y="108"/>
                    <a:pt x="31457" y="96"/>
                  </a:cubicBezTo>
                  <a:cubicBezTo>
                    <a:pt x="31445" y="84"/>
                    <a:pt x="31433" y="72"/>
                    <a:pt x="31421" y="61"/>
                  </a:cubicBezTo>
                  <a:cubicBezTo>
                    <a:pt x="31409" y="49"/>
                    <a:pt x="31397" y="37"/>
                    <a:pt x="31397" y="37"/>
                  </a:cubicBezTo>
                  <a:lnTo>
                    <a:pt x="31373" y="25"/>
                  </a:lnTo>
                  <a:cubicBezTo>
                    <a:pt x="31361" y="25"/>
                    <a:pt x="31350" y="13"/>
                    <a:pt x="31338" y="13"/>
                  </a:cubicBezTo>
                  <a:cubicBezTo>
                    <a:pt x="31326" y="13"/>
                    <a:pt x="31314" y="1"/>
                    <a:pt x="31302"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48"/>
          <p:cNvGrpSpPr/>
          <p:nvPr/>
        </p:nvGrpSpPr>
        <p:grpSpPr>
          <a:xfrm rot="1154256">
            <a:off x="7364077" y="2935455"/>
            <a:ext cx="555604" cy="555529"/>
            <a:chOff x="7232275" y="2832350"/>
            <a:chExt cx="555581" cy="555506"/>
          </a:xfrm>
        </p:grpSpPr>
        <p:sp>
          <p:nvSpPr>
            <p:cNvPr id="1221" name="Google Shape;1221;p48"/>
            <p:cNvSpPr/>
            <p:nvPr/>
          </p:nvSpPr>
          <p:spPr>
            <a:xfrm>
              <a:off x="7232275" y="2832350"/>
              <a:ext cx="555581" cy="555506"/>
            </a:xfrm>
            <a:custGeom>
              <a:rect b="b" l="l" r="r" t="t"/>
              <a:pathLst>
                <a:path extrusionOk="0" h="16717" w="16718">
                  <a:moveTo>
                    <a:pt x="8359" y="1"/>
                  </a:moveTo>
                  <a:cubicBezTo>
                    <a:pt x="3739" y="1"/>
                    <a:pt x="1" y="3751"/>
                    <a:pt x="1" y="8371"/>
                  </a:cubicBezTo>
                  <a:cubicBezTo>
                    <a:pt x="1" y="12978"/>
                    <a:pt x="3739" y="16717"/>
                    <a:pt x="8359" y="16717"/>
                  </a:cubicBezTo>
                  <a:cubicBezTo>
                    <a:pt x="12979" y="16717"/>
                    <a:pt x="16717" y="12978"/>
                    <a:pt x="16717" y="8371"/>
                  </a:cubicBezTo>
                  <a:cubicBezTo>
                    <a:pt x="16717" y="3739"/>
                    <a:pt x="12979" y="1"/>
                    <a:pt x="8359" y="1"/>
                  </a:cubicBezTo>
                  <a:close/>
                </a:path>
              </a:pathLst>
            </a:custGeom>
            <a:solidFill>
              <a:schemeClr val="lt2"/>
            </a:solidFill>
            <a:ln cap="flat" cmpd="sng" w="11300">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8"/>
            <p:cNvSpPr/>
            <p:nvPr/>
          </p:nvSpPr>
          <p:spPr>
            <a:xfrm>
              <a:off x="7294419" y="2922971"/>
              <a:ext cx="102888" cy="376263"/>
            </a:xfrm>
            <a:custGeom>
              <a:rect b="b" l="l" r="r" t="t"/>
              <a:pathLst>
                <a:path extrusionOk="0" h="11323" w="3096">
                  <a:moveTo>
                    <a:pt x="310" y="0"/>
                  </a:moveTo>
                  <a:lnTo>
                    <a:pt x="0" y="357"/>
                  </a:lnTo>
                  <a:cubicBezTo>
                    <a:pt x="1619" y="1619"/>
                    <a:pt x="2643" y="3584"/>
                    <a:pt x="2643" y="5668"/>
                  </a:cubicBezTo>
                  <a:cubicBezTo>
                    <a:pt x="2643" y="7763"/>
                    <a:pt x="1655" y="9716"/>
                    <a:pt x="48" y="10954"/>
                  </a:cubicBezTo>
                  <a:lnTo>
                    <a:pt x="357" y="11323"/>
                  </a:lnTo>
                  <a:cubicBezTo>
                    <a:pt x="2107" y="10013"/>
                    <a:pt x="3096" y="7942"/>
                    <a:pt x="3096" y="5668"/>
                  </a:cubicBezTo>
                  <a:cubicBezTo>
                    <a:pt x="3096" y="3405"/>
                    <a:pt x="2060" y="1322"/>
                    <a:pt x="3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8"/>
            <p:cNvSpPr/>
            <p:nvPr/>
          </p:nvSpPr>
          <p:spPr>
            <a:xfrm>
              <a:off x="7623218" y="2922971"/>
              <a:ext cx="102888" cy="376263"/>
            </a:xfrm>
            <a:custGeom>
              <a:rect b="b" l="l" r="r" t="t"/>
              <a:pathLst>
                <a:path extrusionOk="0" h="11323" w="3096">
                  <a:moveTo>
                    <a:pt x="2786" y="0"/>
                  </a:moveTo>
                  <a:cubicBezTo>
                    <a:pt x="1024" y="1322"/>
                    <a:pt x="0" y="3405"/>
                    <a:pt x="0" y="5668"/>
                  </a:cubicBezTo>
                  <a:cubicBezTo>
                    <a:pt x="0" y="7954"/>
                    <a:pt x="976" y="10013"/>
                    <a:pt x="2727" y="11323"/>
                  </a:cubicBezTo>
                  <a:lnTo>
                    <a:pt x="3048" y="10954"/>
                  </a:lnTo>
                  <a:cubicBezTo>
                    <a:pt x="1429" y="9716"/>
                    <a:pt x="441" y="7763"/>
                    <a:pt x="441" y="5668"/>
                  </a:cubicBezTo>
                  <a:cubicBezTo>
                    <a:pt x="441" y="3584"/>
                    <a:pt x="1477" y="1619"/>
                    <a:pt x="3096" y="357"/>
                  </a:cubicBezTo>
                  <a:lnTo>
                    <a:pt x="278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7" name="Shape 1227"/>
        <p:cNvGrpSpPr/>
        <p:nvPr/>
      </p:nvGrpSpPr>
      <p:grpSpPr>
        <a:xfrm>
          <a:off x="0" y="0"/>
          <a:ext cx="0" cy="0"/>
          <a:chOff x="0" y="0"/>
          <a:chExt cx="0" cy="0"/>
        </a:xfrm>
      </p:grpSpPr>
      <p:sp>
        <p:nvSpPr>
          <p:cNvPr id="1228" name="Google Shape;1228;p49"/>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WHY IS THIS DAY </a:t>
            </a:r>
            <a:r>
              <a:rPr lang="en">
                <a:highlight>
                  <a:schemeClr val="lt2"/>
                </a:highlight>
              </a:rPr>
              <a:t>CELEBRATED?</a:t>
            </a:r>
            <a:endParaRPr>
              <a:highlight>
                <a:schemeClr val="lt2"/>
              </a:highlight>
            </a:endParaRPr>
          </a:p>
        </p:txBody>
      </p:sp>
      <p:sp>
        <p:nvSpPr>
          <p:cNvPr id="1229" name="Google Shape;1229;p49"/>
          <p:cNvSpPr txBox="1"/>
          <p:nvPr>
            <p:ph idx="1" type="body"/>
          </p:nvPr>
        </p:nvSpPr>
        <p:spPr>
          <a:xfrm>
            <a:off x="1341513" y="3132675"/>
            <a:ext cx="2566200" cy="143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entire Solar System</a:t>
            </a:r>
            <a:endParaRPr/>
          </a:p>
        </p:txBody>
      </p:sp>
      <p:sp>
        <p:nvSpPr>
          <p:cNvPr id="1230" name="Google Shape;1230;p49"/>
          <p:cNvSpPr txBox="1"/>
          <p:nvPr>
            <p:ph idx="2" type="body"/>
          </p:nvPr>
        </p:nvSpPr>
        <p:spPr>
          <a:xfrm>
            <a:off x="5249275" y="3132675"/>
            <a:ext cx="2540100" cy="143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third planet from the Sun and the only one that harbors life in the Solar System</a:t>
            </a:r>
            <a:endParaRPr/>
          </a:p>
        </p:txBody>
      </p:sp>
      <p:sp>
        <p:nvSpPr>
          <p:cNvPr id="1231" name="Google Shape;1231;p49"/>
          <p:cNvSpPr txBox="1"/>
          <p:nvPr>
            <p:ph idx="3" type="subTitle"/>
          </p:nvPr>
        </p:nvSpPr>
        <p:spPr>
          <a:xfrm>
            <a:off x="1341513" y="2740275"/>
            <a:ext cx="25662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MERCURY</a:t>
            </a:r>
            <a:endParaRPr/>
          </a:p>
        </p:txBody>
      </p:sp>
      <p:sp>
        <p:nvSpPr>
          <p:cNvPr id="1232" name="Google Shape;1232;p49"/>
          <p:cNvSpPr txBox="1"/>
          <p:nvPr>
            <p:ph idx="4" type="subTitle"/>
          </p:nvPr>
        </p:nvSpPr>
        <p:spPr>
          <a:xfrm>
            <a:off x="5249225" y="2740275"/>
            <a:ext cx="2540100" cy="392400"/>
          </a:xfrm>
          <a:prstGeom prst="rect">
            <a:avLst/>
          </a:prstGeom>
        </p:spPr>
        <p:txBody>
          <a:bodyPr anchorCtr="0" anchor="b" bIns="91425" lIns="91425" spcFirstLastPara="1" rIns="91425" wrap="square" tIns="91425">
            <a:noAutofit/>
          </a:bodyPr>
          <a:lstStyle/>
          <a:p>
            <a:pPr indent="0" lvl="0" marL="0" rtl="0" algn="ctr">
              <a:spcBef>
                <a:spcPts val="0"/>
              </a:spcBef>
              <a:spcAft>
                <a:spcPts val="1200"/>
              </a:spcAft>
              <a:buNone/>
            </a:pPr>
            <a:r>
              <a:rPr lang="en"/>
              <a:t>EARTH</a:t>
            </a:r>
            <a:endParaRPr/>
          </a:p>
        </p:txBody>
      </p:sp>
      <p:sp>
        <p:nvSpPr>
          <p:cNvPr id="1233" name="Google Shape;1233;p49"/>
          <p:cNvSpPr/>
          <p:nvPr/>
        </p:nvSpPr>
        <p:spPr>
          <a:xfrm>
            <a:off x="2084000" y="1417478"/>
            <a:ext cx="1081242" cy="1082848"/>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9"/>
          <p:cNvSpPr/>
          <p:nvPr/>
        </p:nvSpPr>
        <p:spPr>
          <a:xfrm>
            <a:off x="5933989" y="1417477"/>
            <a:ext cx="1029167" cy="1082849"/>
          </a:xfrm>
          <a:custGeom>
            <a:rect b="b" l="l" r="r" t="t"/>
            <a:pathLst>
              <a:path extrusionOk="0" h="4924" w="4680">
                <a:moveTo>
                  <a:pt x="2575" y="1"/>
                </a:moveTo>
                <a:cubicBezTo>
                  <a:pt x="1830" y="1"/>
                  <a:pt x="1063" y="367"/>
                  <a:pt x="679" y="1015"/>
                </a:cubicBezTo>
                <a:cubicBezTo>
                  <a:pt x="24" y="2098"/>
                  <a:pt x="1" y="3110"/>
                  <a:pt x="739" y="3932"/>
                </a:cubicBezTo>
                <a:cubicBezTo>
                  <a:pt x="1227" y="4587"/>
                  <a:pt x="1596" y="4694"/>
                  <a:pt x="1977" y="4801"/>
                </a:cubicBezTo>
                <a:cubicBezTo>
                  <a:pt x="2250" y="4876"/>
                  <a:pt x="2558" y="4924"/>
                  <a:pt x="2863" y="4924"/>
                </a:cubicBezTo>
                <a:cubicBezTo>
                  <a:pt x="3423" y="4924"/>
                  <a:pt x="3970" y="4764"/>
                  <a:pt x="4263" y="4325"/>
                </a:cubicBezTo>
                <a:cubicBezTo>
                  <a:pt x="4466" y="4027"/>
                  <a:pt x="4525" y="3658"/>
                  <a:pt x="4573" y="3301"/>
                </a:cubicBezTo>
                <a:cubicBezTo>
                  <a:pt x="4680" y="2324"/>
                  <a:pt x="4620" y="1217"/>
                  <a:pt x="3930" y="527"/>
                </a:cubicBezTo>
                <a:cubicBezTo>
                  <a:pt x="3570" y="167"/>
                  <a:pt x="3078" y="1"/>
                  <a:pt x="2575" y="1"/>
                </a:cubicBezTo>
                <a:close/>
              </a:path>
            </a:pathLst>
          </a:custGeom>
          <a:solidFill>
            <a:srgbClr val="B4E5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9"/>
          <p:cNvSpPr/>
          <p:nvPr/>
        </p:nvSpPr>
        <p:spPr>
          <a:xfrm rot="2255855">
            <a:off x="676977" y="1135763"/>
            <a:ext cx="801584" cy="789085"/>
          </a:xfrm>
          <a:custGeom>
            <a:rect b="b" l="l" r="r" t="t"/>
            <a:pathLst>
              <a:path extrusionOk="0" h="31564" w="32064">
                <a:moveTo>
                  <a:pt x="5394" y="1"/>
                </a:moveTo>
                <a:cubicBezTo>
                  <a:pt x="5394" y="1"/>
                  <a:pt x="11855" y="11662"/>
                  <a:pt x="12370" y="11880"/>
                </a:cubicBezTo>
                <a:lnTo>
                  <a:pt x="12370" y="11880"/>
                </a:lnTo>
                <a:cubicBezTo>
                  <a:pt x="11794" y="11830"/>
                  <a:pt x="1" y="11192"/>
                  <a:pt x="0" y="11192"/>
                </a:cubicBezTo>
                <a:lnTo>
                  <a:pt x="0" y="11192"/>
                </a:lnTo>
                <a:cubicBezTo>
                  <a:pt x="1" y="11193"/>
                  <a:pt x="9883" y="16681"/>
                  <a:pt x="10180" y="16681"/>
                </a:cubicBezTo>
                <a:cubicBezTo>
                  <a:pt x="10490" y="16681"/>
                  <a:pt x="3096" y="24873"/>
                  <a:pt x="3096" y="24873"/>
                </a:cubicBezTo>
                <a:lnTo>
                  <a:pt x="14586" y="21575"/>
                </a:lnTo>
                <a:lnTo>
                  <a:pt x="17681" y="31564"/>
                </a:lnTo>
                <a:lnTo>
                  <a:pt x="20170" y="22777"/>
                </a:lnTo>
                <a:lnTo>
                  <a:pt x="30766" y="31564"/>
                </a:lnTo>
                <a:lnTo>
                  <a:pt x="23765" y="19979"/>
                </a:lnTo>
                <a:lnTo>
                  <a:pt x="32064" y="20979"/>
                </a:lnTo>
                <a:lnTo>
                  <a:pt x="25063" y="14586"/>
                </a:lnTo>
                <a:cubicBezTo>
                  <a:pt x="25063" y="14586"/>
                  <a:pt x="30957" y="9395"/>
                  <a:pt x="31362" y="9085"/>
                </a:cubicBezTo>
                <a:cubicBezTo>
                  <a:pt x="31395" y="9060"/>
                  <a:pt x="31360" y="9048"/>
                  <a:pt x="31267" y="9048"/>
                </a:cubicBezTo>
                <a:cubicBezTo>
                  <a:pt x="30270" y="9048"/>
                  <a:pt x="22670" y="10383"/>
                  <a:pt x="22670" y="10383"/>
                </a:cubicBezTo>
                <a:lnTo>
                  <a:pt x="20074" y="1"/>
                </a:lnTo>
                <a:lnTo>
                  <a:pt x="17276" y="9490"/>
                </a:lnTo>
                <a:cubicBezTo>
                  <a:pt x="17276" y="9490"/>
                  <a:pt x="5692" y="1"/>
                  <a:pt x="5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 name="Google Shape;1236;p49"/>
          <p:cNvGrpSpPr/>
          <p:nvPr/>
        </p:nvGrpSpPr>
        <p:grpSpPr>
          <a:xfrm>
            <a:off x="2414949" y="1746205"/>
            <a:ext cx="419361" cy="425381"/>
            <a:chOff x="1438425" y="543475"/>
            <a:chExt cx="229875" cy="233175"/>
          </a:xfrm>
        </p:grpSpPr>
        <p:sp>
          <p:nvSpPr>
            <p:cNvPr id="1237" name="Google Shape;1237;p49"/>
            <p:cNvSpPr/>
            <p:nvPr/>
          </p:nvSpPr>
          <p:spPr>
            <a:xfrm>
              <a:off x="1536850" y="728725"/>
              <a:ext cx="33800" cy="15075"/>
            </a:xfrm>
            <a:custGeom>
              <a:rect b="b" l="l" r="r" t="t"/>
              <a:pathLst>
                <a:path extrusionOk="0" h="603" w="1352">
                  <a:moveTo>
                    <a:pt x="157" y="1"/>
                  </a:moveTo>
                  <a:cubicBezTo>
                    <a:pt x="137" y="1"/>
                    <a:pt x="117" y="5"/>
                    <a:pt x="99" y="14"/>
                  </a:cubicBezTo>
                  <a:cubicBezTo>
                    <a:pt x="30" y="47"/>
                    <a:pt x="1" y="128"/>
                    <a:pt x="34" y="196"/>
                  </a:cubicBezTo>
                  <a:cubicBezTo>
                    <a:pt x="150" y="443"/>
                    <a:pt x="403" y="603"/>
                    <a:pt x="676" y="603"/>
                  </a:cubicBezTo>
                  <a:cubicBezTo>
                    <a:pt x="949" y="603"/>
                    <a:pt x="1201" y="443"/>
                    <a:pt x="1319" y="196"/>
                  </a:cubicBezTo>
                  <a:cubicBezTo>
                    <a:pt x="1352" y="128"/>
                    <a:pt x="1323" y="47"/>
                    <a:pt x="1254" y="14"/>
                  </a:cubicBezTo>
                  <a:cubicBezTo>
                    <a:pt x="1235" y="5"/>
                    <a:pt x="1215" y="1"/>
                    <a:pt x="1196" y="1"/>
                  </a:cubicBezTo>
                  <a:cubicBezTo>
                    <a:pt x="1145" y="1"/>
                    <a:pt x="1096" y="29"/>
                    <a:pt x="1073" y="78"/>
                  </a:cubicBezTo>
                  <a:cubicBezTo>
                    <a:pt x="999" y="231"/>
                    <a:pt x="844" y="330"/>
                    <a:pt x="676" y="330"/>
                  </a:cubicBezTo>
                  <a:cubicBezTo>
                    <a:pt x="507" y="330"/>
                    <a:pt x="352" y="231"/>
                    <a:pt x="280" y="78"/>
                  </a:cubicBezTo>
                  <a:cubicBezTo>
                    <a:pt x="257" y="29"/>
                    <a:pt x="208" y="1"/>
                    <a:pt x="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9"/>
            <p:cNvSpPr/>
            <p:nvPr/>
          </p:nvSpPr>
          <p:spPr>
            <a:xfrm>
              <a:off x="1518425" y="700200"/>
              <a:ext cx="11550" cy="17200"/>
            </a:xfrm>
            <a:custGeom>
              <a:rect b="b" l="l" r="r" t="t"/>
              <a:pathLst>
                <a:path extrusionOk="0" h="688" w="462">
                  <a:moveTo>
                    <a:pt x="231" y="0"/>
                  </a:moveTo>
                  <a:cubicBezTo>
                    <a:pt x="105" y="0"/>
                    <a:pt x="1" y="155"/>
                    <a:pt x="1" y="344"/>
                  </a:cubicBezTo>
                  <a:cubicBezTo>
                    <a:pt x="1" y="534"/>
                    <a:pt x="105" y="687"/>
                    <a:pt x="231" y="687"/>
                  </a:cubicBezTo>
                  <a:cubicBezTo>
                    <a:pt x="359" y="687"/>
                    <a:pt x="462" y="534"/>
                    <a:pt x="462" y="344"/>
                  </a:cubicBezTo>
                  <a:cubicBezTo>
                    <a:pt x="462" y="155"/>
                    <a:pt x="359" y="0"/>
                    <a:pt x="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9"/>
            <p:cNvSpPr/>
            <p:nvPr/>
          </p:nvSpPr>
          <p:spPr>
            <a:xfrm>
              <a:off x="1577525" y="700200"/>
              <a:ext cx="11550" cy="17200"/>
            </a:xfrm>
            <a:custGeom>
              <a:rect b="b" l="l" r="r" t="t"/>
              <a:pathLst>
                <a:path extrusionOk="0" h="688" w="462">
                  <a:moveTo>
                    <a:pt x="231" y="0"/>
                  </a:moveTo>
                  <a:cubicBezTo>
                    <a:pt x="103" y="0"/>
                    <a:pt x="1" y="155"/>
                    <a:pt x="1" y="344"/>
                  </a:cubicBezTo>
                  <a:cubicBezTo>
                    <a:pt x="1" y="534"/>
                    <a:pt x="103" y="687"/>
                    <a:pt x="231" y="687"/>
                  </a:cubicBezTo>
                  <a:cubicBezTo>
                    <a:pt x="358" y="687"/>
                    <a:pt x="462" y="534"/>
                    <a:pt x="462" y="344"/>
                  </a:cubicBezTo>
                  <a:cubicBezTo>
                    <a:pt x="462" y="155"/>
                    <a:pt x="358" y="0"/>
                    <a:pt x="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9"/>
            <p:cNvSpPr/>
            <p:nvPr/>
          </p:nvSpPr>
          <p:spPr>
            <a:xfrm>
              <a:off x="1468475" y="613150"/>
              <a:ext cx="170050" cy="163500"/>
            </a:xfrm>
            <a:custGeom>
              <a:rect b="b" l="l" r="r" t="t"/>
              <a:pathLst>
                <a:path extrusionOk="0" h="6540" w="6802">
                  <a:moveTo>
                    <a:pt x="5410" y="274"/>
                  </a:moveTo>
                  <a:cubicBezTo>
                    <a:pt x="5519" y="274"/>
                    <a:pt x="5542" y="313"/>
                    <a:pt x="5553" y="328"/>
                  </a:cubicBezTo>
                  <a:cubicBezTo>
                    <a:pt x="5632" y="454"/>
                    <a:pt x="5531" y="797"/>
                    <a:pt x="5434" y="999"/>
                  </a:cubicBezTo>
                  <a:cubicBezTo>
                    <a:pt x="5404" y="1062"/>
                    <a:pt x="5426" y="1138"/>
                    <a:pt x="5486" y="1174"/>
                  </a:cubicBezTo>
                  <a:cubicBezTo>
                    <a:pt x="5508" y="1188"/>
                    <a:pt x="5533" y="1195"/>
                    <a:pt x="5558" y="1195"/>
                  </a:cubicBezTo>
                  <a:cubicBezTo>
                    <a:pt x="5599" y="1195"/>
                    <a:pt x="5639" y="1177"/>
                    <a:pt x="5665" y="1142"/>
                  </a:cubicBezTo>
                  <a:cubicBezTo>
                    <a:pt x="5808" y="959"/>
                    <a:pt x="6170" y="581"/>
                    <a:pt x="6383" y="581"/>
                  </a:cubicBezTo>
                  <a:lnTo>
                    <a:pt x="6384" y="581"/>
                  </a:lnTo>
                  <a:cubicBezTo>
                    <a:pt x="6412" y="581"/>
                    <a:pt x="6446" y="588"/>
                    <a:pt x="6482" y="635"/>
                  </a:cubicBezTo>
                  <a:cubicBezTo>
                    <a:pt x="6513" y="675"/>
                    <a:pt x="6513" y="760"/>
                    <a:pt x="6482" y="868"/>
                  </a:cubicBezTo>
                  <a:cubicBezTo>
                    <a:pt x="6324" y="1429"/>
                    <a:pt x="5417" y="2450"/>
                    <a:pt x="4706" y="2724"/>
                  </a:cubicBezTo>
                  <a:cubicBezTo>
                    <a:pt x="4404" y="2841"/>
                    <a:pt x="4047" y="2901"/>
                    <a:pt x="3685" y="2901"/>
                  </a:cubicBezTo>
                  <a:cubicBezTo>
                    <a:pt x="3530" y="2901"/>
                    <a:pt x="3375" y="2890"/>
                    <a:pt x="3222" y="2868"/>
                  </a:cubicBezTo>
                  <a:cubicBezTo>
                    <a:pt x="2690" y="2790"/>
                    <a:pt x="2235" y="2585"/>
                    <a:pt x="1942" y="2290"/>
                  </a:cubicBezTo>
                  <a:cubicBezTo>
                    <a:pt x="1915" y="2264"/>
                    <a:pt x="1880" y="2251"/>
                    <a:pt x="1844" y="2251"/>
                  </a:cubicBezTo>
                  <a:cubicBezTo>
                    <a:pt x="1830" y="2251"/>
                    <a:pt x="1816" y="2253"/>
                    <a:pt x="1802" y="2257"/>
                  </a:cubicBezTo>
                  <a:cubicBezTo>
                    <a:pt x="1754" y="2274"/>
                    <a:pt x="1717" y="2316"/>
                    <a:pt x="1710" y="2367"/>
                  </a:cubicBezTo>
                  <a:cubicBezTo>
                    <a:pt x="1709" y="2369"/>
                    <a:pt x="1671" y="2623"/>
                    <a:pt x="1540" y="2869"/>
                  </a:cubicBezTo>
                  <a:cubicBezTo>
                    <a:pt x="1378" y="3174"/>
                    <a:pt x="1153" y="3329"/>
                    <a:pt x="871" y="3329"/>
                  </a:cubicBezTo>
                  <a:lnTo>
                    <a:pt x="858" y="3329"/>
                  </a:lnTo>
                  <a:cubicBezTo>
                    <a:pt x="768" y="3329"/>
                    <a:pt x="682" y="3347"/>
                    <a:pt x="603" y="3378"/>
                  </a:cubicBezTo>
                  <a:cubicBezTo>
                    <a:pt x="219" y="1777"/>
                    <a:pt x="436" y="1192"/>
                    <a:pt x="691" y="984"/>
                  </a:cubicBezTo>
                  <a:cubicBezTo>
                    <a:pt x="802" y="893"/>
                    <a:pt x="937" y="863"/>
                    <a:pt x="1066" y="863"/>
                  </a:cubicBezTo>
                  <a:cubicBezTo>
                    <a:pt x="1308" y="863"/>
                    <a:pt x="1529" y="968"/>
                    <a:pt x="1532" y="970"/>
                  </a:cubicBezTo>
                  <a:cubicBezTo>
                    <a:pt x="1552" y="980"/>
                    <a:pt x="1572" y="984"/>
                    <a:pt x="1592" y="984"/>
                  </a:cubicBezTo>
                  <a:cubicBezTo>
                    <a:pt x="1642" y="984"/>
                    <a:pt x="1689" y="957"/>
                    <a:pt x="1713" y="909"/>
                  </a:cubicBezTo>
                  <a:cubicBezTo>
                    <a:pt x="1865" y="618"/>
                    <a:pt x="2080" y="457"/>
                    <a:pt x="2371" y="420"/>
                  </a:cubicBezTo>
                  <a:cubicBezTo>
                    <a:pt x="2394" y="417"/>
                    <a:pt x="2416" y="415"/>
                    <a:pt x="2438" y="414"/>
                  </a:cubicBezTo>
                  <a:lnTo>
                    <a:pt x="2447" y="414"/>
                  </a:lnTo>
                  <a:cubicBezTo>
                    <a:pt x="2467" y="413"/>
                    <a:pt x="2488" y="413"/>
                    <a:pt x="2508" y="413"/>
                  </a:cubicBezTo>
                  <a:cubicBezTo>
                    <a:pt x="2656" y="413"/>
                    <a:pt x="2820" y="442"/>
                    <a:pt x="2995" y="498"/>
                  </a:cubicBezTo>
                  <a:cubicBezTo>
                    <a:pt x="3053" y="516"/>
                    <a:pt x="3112" y="538"/>
                    <a:pt x="3169" y="561"/>
                  </a:cubicBezTo>
                  <a:cubicBezTo>
                    <a:pt x="3288" y="610"/>
                    <a:pt x="3390" y="662"/>
                    <a:pt x="3464" y="704"/>
                  </a:cubicBezTo>
                  <a:cubicBezTo>
                    <a:pt x="3289" y="933"/>
                    <a:pt x="3107" y="1155"/>
                    <a:pt x="2916" y="1226"/>
                  </a:cubicBezTo>
                  <a:cubicBezTo>
                    <a:pt x="2845" y="1251"/>
                    <a:pt x="2809" y="1331"/>
                    <a:pt x="2835" y="1401"/>
                  </a:cubicBezTo>
                  <a:cubicBezTo>
                    <a:pt x="2856" y="1456"/>
                    <a:pt x="2908" y="1490"/>
                    <a:pt x="2964" y="1490"/>
                  </a:cubicBezTo>
                  <a:cubicBezTo>
                    <a:pt x="2979" y="1490"/>
                    <a:pt x="2995" y="1488"/>
                    <a:pt x="3011" y="1482"/>
                  </a:cubicBezTo>
                  <a:cubicBezTo>
                    <a:pt x="3300" y="1375"/>
                    <a:pt x="3524" y="1077"/>
                    <a:pt x="3742" y="789"/>
                  </a:cubicBezTo>
                  <a:cubicBezTo>
                    <a:pt x="3932" y="536"/>
                    <a:pt x="4130" y="274"/>
                    <a:pt x="4291" y="274"/>
                  </a:cubicBezTo>
                  <a:cubicBezTo>
                    <a:pt x="4343" y="274"/>
                    <a:pt x="4364" y="292"/>
                    <a:pt x="4377" y="310"/>
                  </a:cubicBezTo>
                  <a:cubicBezTo>
                    <a:pt x="4461" y="420"/>
                    <a:pt x="4425" y="744"/>
                    <a:pt x="4372" y="937"/>
                  </a:cubicBezTo>
                  <a:cubicBezTo>
                    <a:pt x="4352" y="1008"/>
                    <a:pt x="4391" y="1081"/>
                    <a:pt x="4460" y="1104"/>
                  </a:cubicBezTo>
                  <a:cubicBezTo>
                    <a:pt x="4474" y="1109"/>
                    <a:pt x="4489" y="1111"/>
                    <a:pt x="4503" y="1111"/>
                  </a:cubicBezTo>
                  <a:cubicBezTo>
                    <a:pt x="4558" y="1111"/>
                    <a:pt x="4610" y="1077"/>
                    <a:pt x="4631" y="1023"/>
                  </a:cubicBezTo>
                  <a:cubicBezTo>
                    <a:pt x="4633" y="1016"/>
                    <a:pt x="4922" y="274"/>
                    <a:pt x="5410" y="274"/>
                  </a:cubicBezTo>
                  <a:close/>
                  <a:moveTo>
                    <a:pt x="728" y="3623"/>
                  </a:moveTo>
                  <a:lnTo>
                    <a:pt x="728" y="3623"/>
                  </a:lnTo>
                  <a:cubicBezTo>
                    <a:pt x="720" y="3887"/>
                    <a:pt x="718" y="4152"/>
                    <a:pt x="722" y="4416"/>
                  </a:cubicBezTo>
                  <a:cubicBezTo>
                    <a:pt x="557" y="4360"/>
                    <a:pt x="440" y="4204"/>
                    <a:pt x="440" y="4021"/>
                  </a:cubicBezTo>
                  <a:cubicBezTo>
                    <a:pt x="440" y="3836"/>
                    <a:pt x="560" y="3678"/>
                    <a:pt x="728" y="3623"/>
                  </a:cubicBezTo>
                  <a:close/>
                  <a:moveTo>
                    <a:pt x="6094" y="3623"/>
                  </a:moveTo>
                  <a:lnTo>
                    <a:pt x="6094" y="3623"/>
                  </a:lnTo>
                  <a:cubicBezTo>
                    <a:pt x="6262" y="3678"/>
                    <a:pt x="6383" y="3836"/>
                    <a:pt x="6383" y="4021"/>
                  </a:cubicBezTo>
                  <a:cubicBezTo>
                    <a:pt x="6383" y="4204"/>
                    <a:pt x="6265" y="4360"/>
                    <a:pt x="6100" y="4416"/>
                  </a:cubicBezTo>
                  <a:cubicBezTo>
                    <a:pt x="6105" y="4153"/>
                    <a:pt x="6103" y="3888"/>
                    <a:pt x="6094" y="3623"/>
                  </a:cubicBezTo>
                  <a:close/>
                  <a:moveTo>
                    <a:pt x="5410" y="0"/>
                  </a:moveTo>
                  <a:cubicBezTo>
                    <a:pt x="5100" y="0"/>
                    <a:pt x="4860" y="187"/>
                    <a:pt x="4690" y="392"/>
                  </a:cubicBezTo>
                  <a:cubicBezTo>
                    <a:pt x="4674" y="291"/>
                    <a:pt x="4643" y="207"/>
                    <a:pt x="4595" y="144"/>
                  </a:cubicBezTo>
                  <a:cubicBezTo>
                    <a:pt x="4523" y="51"/>
                    <a:pt x="4419" y="1"/>
                    <a:pt x="4291" y="1"/>
                  </a:cubicBezTo>
                  <a:cubicBezTo>
                    <a:pt x="4038" y="1"/>
                    <a:pt x="3834" y="221"/>
                    <a:pt x="3630" y="483"/>
                  </a:cubicBezTo>
                  <a:cubicBezTo>
                    <a:pt x="3546" y="436"/>
                    <a:pt x="3421" y="369"/>
                    <a:pt x="3272" y="308"/>
                  </a:cubicBezTo>
                  <a:cubicBezTo>
                    <a:pt x="3208" y="282"/>
                    <a:pt x="3143" y="259"/>
                    <a:pt x="3079" y="237"/>
                  </a:cubicBezTo>
                  <a:cubicBezTo>
                    <a:pt x="2877" y="173"/>
                    <a:pt x="2685" y="139"/>
                    <a:pt x="2508" y="139"/>
                  </a:cubicBezTo>
                  <a:cubicBezTo>
                    <a:pt x="2482" y="139"/>
                    <a:pt x="2456" y="140"/>
                    <a:pt x="2431" y="141"/>
                  </a:cubicBezTo>
                  <a:lnTo>
                    <a:pt x="2424" y="141"/>
                  </a:lnTo>
                  <a:cubicBezTo>
                    <a:pt x="2395" y="143"/>
                    <a:pt x="2366" y="145"/>
                    <a:pt x="2337" y="150"/>
                  </a:cubicBezTo>
                  <a:cubicBezTo>
                    <a:pt x="1994" y="193"/>
                    <a:pt x="1724" y="370"/>
                    <a:pt x="1533" y="676"/>
                  </a:cubicBezTo>
                  <a:cubicBezTo>
                    <a:pt x="1424" y="637"/>
                    <a:pt x="1252" y="589"/>
                    <a:pt x="1064" y="589"/>
                  </a:cubicBezTo>
                  <a:cubicBezTo>
                    <a:pt x="884" y="589"/>
                    <a:pt x="689" y="633"/>
                    <a:pt x="519" y="770"/>
                  </a:cubicBezTo>
                  <a:cubicBezTo>
                    <a:pt x="53" y="1149"/>
                    <a:pt x="0" y="2081"/>
                    <a:pt x="361" y="3540"/>
                  </a:cubicBezTo>
                  <a:cubicBezTo>
                    <a:pt x="241" y="3665"/>
                    <a:pt x="166" y="3835"/>
                    <a:pt x="166" y="4021"/>
                  </a:cubicBezTo>
                  <a:cubicBezTo>
                    <a:pt x="166" y="4358"/>
                    <a:pt x="409" y="4640"/>
                    <a:pt x="728" y="4700"/>
                  </a:cubicBezTo>
                  <a:cubicBezTo>
                    <a:pt x="732" y="4813"/>
                    <a:pt x="736" y="4924"/>
                    <a:pt x="742" y="5035"/>
                  </a:cubicBezTo>
                  <a:cubicBezTo>
                    <a:pt x="754" y="5259"/>
                    <a:pt x="811" y="5473"/>
                    <a:pt x="913" y="5670"/>
                  </a:cubicBezTo>
                  <a:cubicBezTo>
                    <a:pt x="937" y="5717"/>
                    <a:pt x="985" y="5743"/>
                    <a:pt x="1035" y="5743"/>
                  </a:cubicBezTo>
                  <a:cubicBezTo>
                    <a:pt x="1055" y="5743"/>
                    <a:pt x="1077" y="5739"/>
                    <a:pt x="1098" y="5728"/>
                  </a:cubicBezTo>
                  <a:cubicBezTo>
                    <a:pt x="1165" y="5694"/>
                    <a:pt x="1190" y="5612"/>
                    <a:pt x="1156" y="5545"/>
                  </a:cubicBezTo>
                  <a:cubicBezTo>
                    <a:pt x="1072" y="5382"/>
                    <a:pt x="1025" y="5206"/>
                    <a:pt x="1015" y="5021"/>
                  </a:cubicBezTo>
                  <a:cubicBezTo>
                    <a:pt x="991" y="4549"/>
                    <a:pt x="986" y="4069"/>
                    <a:pt x="1002" y="3594"/>
                  </a:cubicBezTo>
                  <a:cubicBezTo>
                    <a:pt x="1330" y="3550"/>
                    <a:pt x="1599" y="3344"/>
                    <a:pt x="1785" y="2990"/>
                  </a:cubicBezTo>
                  <a:cubicBezTo>
                    <a:pt x="1850" y="2865"/>
                    <a:pt x="1896" y="2741"/>
                    <a:pt x="1926" y="2639"/>
                  </a:cubicBezTo>
                  <a:cubicBezTo>
                    <a:pt x="2252" y="2890"/>
                    <a:pt x="2688" y="3065"/>
                    <a:pt x="3182" y="3138"/>
                  </a:cubicBezTo>
                  <a:cubicBezTo>
                    <a:pt x="3352" y="3163"/>
                    <a:pt x="3523" y="3175"/>
                    <a:pt x="3692" y="3175"/>
                  </a:cubicBezTo>
                  <a:cubicBezTo>
                    <a:pt x="4085" y="3175"/>
                    <a:pt x="4468" y="3108"/>
                    <a:pt x="4805" y="2978"/>
                  </a:cubicBezTo>
                  <a:cubicBezTo>
                    <a:pt x="5112" y="2860"/>
                    <a:pt x="5437" y="2631"/>
                    <a:pt x="5735" y="2358"/>
                  </a:cubicBezTo>
                  <a:cubicBezTo>
                    <a:pt x="5829" y="3244"/>
                    <a:pt x="5853" y="4137"/>
                    <a:pt x="5808" y="5021"/>
                  </a:cubicBezTo>
                  <a:cubicBezTo>
                    <a:pt x="5774" y="5684"/>
                    <a:pt x="5248" y="6208"/>
                    <a:pt x="4584" y="6239"/>
                  </a:cubicBezTo>
                  <a:cubicBezTo>
                    <a:pt x="4195" y="6257"/>
                    <a:pt x="3803" y="6266"/>
                    <a:pt x="3411" y="6266"/>
                  </a:cubicBezTo>
                  <a:cubicBezTo>
                    <a:pt x="3019" y="6266"/>
                    <a:pt x="2628" y="6257"/>
                    <a:pt x="2238" y="6239"/>
                  </a:cubicBezTo>
                  <a:cubicBezTo>
                    <a:pt x="1949" y="6225"/>
                    <a:pt x="1681" y="6118"/>
                    <a:pt x="1462" y="5931"/>
                  </a:cubicBezTo>
                  <a:cubicBezTo>
                    <a:pt x="1436" y="5909"/>
                    <a:pt x="1405" y="5898"/>
                    <a:pt x="1373" y="5898"/>
                  </a:cubicBezTo>
                  <a:cubicBezTo>
                    <a:pt x="1335" y="5898"/>
                    <a:pt x="1297" y="5915"/>
                    <a:pt x="1270" y="5946"/>
                  </a:cubicBezTo>
                  <a:cubicBezTo>
                    <a:pt x="1220" y="6003"/>
                    <a:pt x="1227" y="6089"/>
                    <a:pt x="1284" y="6139"/>
                  </a:cubicBezTo>
                  <a:cubicBezTo>
                    <a:pt x="1550" y="6366"/>
                    <a:pt x="1875" y="6495"/>
                    <a:pt x="2225" y="6512"/>
                  </a:cubicBezTo>
                  <a:cubicBezTo>
                    <a:pt x="2618" y="6530"/>
                    <a:pt x="3015" y="6539"/>
                    <a:pt x="3411" y="6539"/>
                  </a:cubicBezTo>
                  <a:cubicBezTo>
                    <a:pt x="3808" y="6539"/>
                    <a:pt x="4204" y="6530"/>
                    <a:pt x="4597" y="6512"/>
                  </a:cubicBezTo>
                  <a:cubicBezTo>
                    <a:pt x="5401" y="6473"/>
                    <a:pt x="6039" y="5839"/>
                    <a:pt x="6081" y="5035"/>
                  </a:cubicBezTo>
                  <a:cubicBezTo>
                    <a:pt x="6086" y="4924"/>
                    <a:pt x="6090" y="4812"/>
                    <a:pt x="6094" y="4700"/>
                  </a:cubicBezTo>
                  <a:cubicBezTo>
                    <a:pt x="6413" y="4640"/>
                    <a:pt x="6656" y="4358"/>
                    <a:pt x="6656" y="4021"/>
                  </a:cubicBezTo>
                  <a:cubicBezTo>
                    <a:pt x="6656" y="3684"/>
                    <a:pt x="6408" y="3396"/>
                    <a:pt x="6084" y="3339"/>
                  </a:cubicBezTo>
                  <a:cubicBezTo>
                    <a:pt x="6064" y="2930"/>
                    <a:pt x="6030" y="2521"/>
                    <a:pt x="5982" y="2113"/>
                  </a:cubicBezTo>
                  <a:cubicBezTo>
                    <a:pt x="6358" y="1715"/>
                    <a:pt x="6652" y="1269"/>
                    <a:pt x="6745" y="942"/>
                  </a:cubicBezTo>
                  <a:cubicBezTo>
                    <a:pt x="6802" y="742"/>
                    <a:pt x="6786" y="583"/>
                    <a:pt x="6700" y="469"/>
                  </a:cubicBezTo>
                  <a:cubicBezTo>
                    <a:pt x="6619" y="364"/>
                    <a:pt x="6511" y="308"/>
                    <a:pt x="6385" y="308"/>
                  </a:cubicBezTo>
                  <a:cubicBezTo>
                    <a:pt x="6384" y="308"/>
                    <a:pt x="6383" y="308"/>
                    <a:pt x="6382" y="308"/>
                  </a:cubicBezTo>
                  <a:cubicBezTo>
                    <a:pt x="6228" y="308"/>
                    <a:pt x="6049" y="394"/>
                    <a:pt x="5848" y="561"/>
                  </a:cubicBezTo>
                  <a:cubicBezTo>
                    <a:pt x="5865" y="405"/>
                    <a:pt x="5843" y="278"/>
                    <a:pt x="5783" y="183"/>
                  </a:cubicBezTo>
                  <a:cubicBezTo>
                    <a:pt x="5732" y="100"/>
                    <a:pt x="5624" y="0"/>
                    <a:pt x="54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9"/>
            <p:cNvSpPr/>
            <p:nvPr/>
          </p:nvSpPr>
          <p:spPr>
            <a:xfrm>
              <a:off x="1462950" y="543475"/>
              <a:ext cx="63600" cy="55225"/>
            </a:xfrm>
            <a:custGeom>
              <a:rect b="b" l="l" r="r" t="t"/>
              <a:pathLst>
                <a:path extrusionOk="0" h="2209" w="2544">
                  <a:moveTo>
                    <a:pt x="1491" y="0"/>
                  </a:moveTo>
                  <a:cubicBezTo>
                    <a:pt x="1431" y="0"/>
                    <a:pt x="1377" y="39"/>
                    <a:pt x="1360" y="96"/>
                  </a:cubicBezTo>
                  <a:lnTo>
                    <a:pt x="894" y="1583"/>
                  </a:lnTo>
                  <a:lnTo>
                    <a:pt x="732" y="978"/>
                  </a:lnTo>
                  <a:cubicBezTo>
                    <a:pt x="715" y="919"/>
                    <a:pt x="662" y="876"/>
                    <a:pt x="600" y="876"/>
                  </a:cubicBezTo>
                  <a:lnTo>
                    <a:pt x="137" y="876"/>
                  </a:lnTo>
                  <a:cubicBezTo>
                    <a:pt x="61" y="876"/>
                    <a:pt x="1" y="938"/>
                    <a:pt x="1" y="1013"/>
                  </a:cubicBezTo>
                  <a:cubicBezTo>
                    <a:pt x="1" y="1088"/>
                    <a:pt x="61" y="1150"/>
                    <a:pt x="137" y="1150"/>
                  </a:cubicBezTo>
                  <a:lnTo>
                    <a:pt x="495" y="1150"/>
                  </a:lnTo>
                  <a:lnTo>
                    <a:pt x="753" y="2108"/>
                  </a:lnTo>
                  <a:cubicBezTo>
                    <a:pt x="769" y="2166"/>
                    <a:pt x="821" y="2208"/>
                    <a:pt x="882" y="2209"/>
                  </a:cubicBezTo>
                  <a:lnTo>
                    <a:pt x="885" y="2209"/>
                  </a:lnTo>
                  <a:cubicBezTo>
                    <a:pt x="945" y="2209"/>
                    <a:pt x="997" y="2170"/>
                    <a:pt x="1015" y="2113"/>
                  </a:cubicBezTo>
                  <a:lnTo>
                    <a:pt x="1590" y="274"/>
                  </a:lnTo>
                  <a:lnTo>
                    <a:pt x="2407" y="274"/>
                  </a:lnTo>
                  <a:cubicBezTo>
                    <a:pt x="2482" y="274"/>
                    <a:pt x="2544" y="212"/>
                    <a:pt x="2544" y="137"/>
                  </a:cubicBezTo>
                  <a:cubicBezTo>
                    <a:pt x="2544" y="61"/>
                    <a:pt x="2482" y="0"/>
                    <a:pt x="24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9"/>
            <p:cNvSpPr/>
            <p:nvPr/>
          </p:nvSpPr>
          <p:spPr>
            <a:xfrm>
              <a:off x="1500425" y="561675"/>
              <a:ext cx="27000" cy="43650"/>
            </a:xfrm>
            <a:custGeom>
              <a:rect b="b" l="l" r="r" t="t"/>
              <a:pathLst>
                <a:path extrusionOk="0" h="1746" w="1080">
                  <a:moveTo>
                    <a:pt x="512" y="0"/>
                  </a:moveTo>
                  <a:cubicBezTo>
                    <a:pt x="271" y="0"/>
                    <a:pt x="62" y="172"/>
                    <a:pt x="15" y="408"/>
                  </a:cubicBezTo>
                  <a:cubicBezTo>
                    <a:pt x="1" y="482"/>
                    <a:pt x="48" y="554"/>
                    <a:pt x="122" y="568"/>
                  </a:cubicBezTo>
                  <a:cubicBezTo>
                    <a:pt x="131" y="570"/>
                    <a:pt x="140" y="571"/>
                    <a:pt x="149" y="571"/>
                  </a:cubicBezTo>
                  <a:cubicBezTo>
                    <a:pt x="213" y="571"/>
                    <a:pt x="270" y="526"/>
                    <a:pt x="283" y="461"/>
                  </a:cubicBezTo>
                  <a:cubicBezTo>
                    <a:pt x="305" y="352"/>
                    <a:pt x="400" y="273"/>
                    <a:pt x="512" y="273"/>
                  </a:cubicBezTo>
                  <a:cubicBezTo>
                    <a:pt x="637" y="273"/>
                    <a:pt x="740" y="374"/>
                    <a:pt x="744" y="498"/>
                  </a:cubicBezTo>
                  <a:lnTo>
                    <a:pt x="739" y="538"/>
                  </a:lnTo>
                  <a:cubicBezTo>
                    <a:pt x="721" y="613"/>
                    <a:pt x="676" y="699"/>
                    <a:pt x="608" y="797"/>
                  </a:cubicBezTo>
                  <a:cubicBezTo>
                    <a:pt x="380" y="1124"/>
                    <a:pt x="243" y="1304"/>
                    <a:pt x="169" y="1399"/>
                  </a:cubicBezTo>
                  <a:cubicBezTo>
                    <a:pt x="79" y="1517"/>
                    <a:pt x="46" y="1561"/>
                    <a:pt x="70" y="1638"/>
                  </a:cubicBezTo>
                  <a:cubicBezTo>
                    <a:pt x="83" y="1684"/>
                    <a:pt x="117" y="1717"/>
                    <a:pt x="164" y="1733"/>
                  </a:cubicBezTo>
                  <a:cubicBezTo>
                    <a:pt x="182" y="1739"/>
                    <a:pt x="202" y="1745"/>
                    <a:pt x="478" y="1745"/>
                  </a:cubicBezTo>
                  <a:cubicBezTo>
                    <a:pt x="588" y="1745"/>
                    <a:pt x="737" y="1744"/>
                    <a:pt x="944" y="1742"/>
                  </a:cubicBezTo>
                  <a:cubicBezTo>
                    <a:pt x="1019" y="1741"/>
                    <a:pt x="1080" y="1679"/>
                    <a:pt x="1079" y="1603"/>
                  </a:cubicBezTo>
                  <a:cubicBezTo>
                    <a:pt x="1078" y="1529"/>
                    <a:pt x="1017" y="1468"/>
                    <a:pt x="942" y="1468"/>
                  </a:cubicBezTo>
                  <a:lnTo>
                    <a:pt x="940" y="1468"/>
                  </a:lnTo>
                  <a:cubicBezTo>
                    <a:pt x="773" y="1470"/>
                    <a:pt x="594" y="1472"/>
                    <a:pt x="457" y="1472"/>
                  </a:cubicBezTo>
                  <a:cubicBezTo>
                    <a:pt x="538" y="1364"/>
                    <a:pt x="660" y="1201"/>
                    <a:pt x="832" y="954"/>
                  </a:cubicBezTo>
                  <a:cubicBezTo>
                    <a:pt x="922" y="825"/>
                    <a:pt x="981" y="703"/>
                    <a:pt x="1007" y="593"/>
                  </a:cubicBezTo>
                  <a:cubicBezTo>
                    <a:pt x="1008" y="588"/>
                    <a:pt x="1009" y="584"/>
                    <a:pt x="1009" y="580"/>
                  </a:cubicBezTo>
                  <a:lnTo>
                    <a:pt x="1016" y="523"/>
                  </a:lnTo>
                  <a:cubicBezTo>
                    <a:pt x="1017" y="518"/>
                    <a:pt x="1017" y="512"/>
                    <a:pt x="1017" y="507"/>
                  </a:cubicBezTo>
                  <a:cubicBezTo>
                    <a:pt x="1017" y="228"/>
                    <a:pt x="791" y="0"/>
                    <a:pt x="5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9"/>
            <p:cNvSpPr/>
            <p:nvPr/>
          </p:nvSpPr>
          <p:spPr>
            <a:xfrm>
              <a:off x="1609825" y="554625"/>
              <a:ext cx="58475" cy="54875"/>
            </a:xfrm>
            <a:custGeom>
              <a:rect b="b" l="l" r="r" t="t"/>
              <a:pathLst>
                <a:path extrusionOk="0" h="2195" w="2339">
                  <a:moveTo>
                    <a:pt x="1949" y="319"/>
                  </a:moveTo>
                  <a:cubicBezTo>
                    <a:pt x="1918" y="378"/>
                    <a:pt x="1866" y="460"/>
                    <a:pt x="1787" y="568"/>
                  </a:cubicBezTo>
                  <a:cubicBezTo>
                    <a:pt x="1774" y="552"/>
                    <a:pt x="1760" y="536"/>
                    <a:pt x="1745" y="522"/>
                  </a:cubicBezTo>
                  <a:cubicBezTo>
                    <a:pt x="1730" y="508"/>
                    <a:pt x="1715" y="493"/>
                    <a:pt x="1700" y="480"/>
                  </a:cubicBezTo>
                  <a:cubicBezTo>
                    <a:pt x="1807" y="401"/>
                    <a:pt x="1889" y="350"/>
                    <a:pt x="1949" y="319"/>
                  </a:cubicBezTo>
                  <a:close/>
                  <a:moveTo>
                    <a:pt x="1710" y="1093"/>
                  </a:moveTo>
                  <a:cubicBezTo>
                    <a:pt x="1711" y="1232"/>
                    <a:pt x="1658" y="1372"/>
                    <a:pt x="1552" y="1479"/>
                  </a:cubicBezTo>
                  <a:cubicBezTo>
                    <a:pt x="1446" y="1584"/>
                    <a:pt x="1308" y="1636"/>
                    <a:pt x="1170" y="1636"/>
                  </a:cubicBezTo>
                  <a:cubicBezTo>
                    <a:pt x="1169" y="1636"/>
                    <a:pt x="1168" y="1636"/>
                    <a:pt x="1166" y="1636"/>
                  </a:cubicBezTo>
                  <a:cubicBezTo>
                    <a:pt x="1259" y="1554"/>
                    <a:pt x="1354" y="1464"/>
                    <a:pt x="1445" y="1372"/>
                  </a:cubicBezTo>
                  <a:cubicBezTo>
                    <a:pt x="1538" y="1280"/>
                    <a:pt x="1626" y="1186"/>
                    <a:pt x="1710" y="1093"/>
                  </a:cubicBezTo>
                  <a:close/>
                  <a:moveTo>
                    <a:pt x="554" y="1626"/>
                  </a:moveTo>
                  <a:cubicBezTo>
                    <a:pt x="567" y="1641"/>
                    <a:pt x="580" y="1657"/>
                    <a:pt x="596" y="1672"/>
                  </a:cubicBezTo>
                  <a:cubicBezTo>
                    <a:pt x="610" y="1686"/>
                    <a:pt x="626" y="1701"/>
                    <a:pt x="641" y="1714"/>
                  </a:cubicBezTo>
                  <a:cubicBezTo>
                    <a:pt x="534" y="1794"/>
                    <a:pt x="452" y="1844"/>
                    <a:pt x="392" y="1875"/>
                  </a:cubicBezTo>
                  <a:cubicBezTo>
                    <a:pt x="423" y="1816"/>
                    <a:pt x="474" y="1734"/>
                    <a:pt x="554" y="1626"/>
                  </a:cubicBezTo>
                  <a:close/>
                  <a:moveTo>
                    <a:pt x="2067" y="1"/>
                  </a:moveTo>
                  <a:cubicBezTo>
                    <a:pt x="1953" y="1"/>
                    <a:pt x="1767" y="77"/>
                    <a:pt x="1443" y="332"/>
                  </a:cubicBezTo>
                  <a:cubicBezTo>
                    <a:pt x="1357" y="300"/>
                    <a:pt x="1264" y="285"/>
                    <a:pt x="1171" y="285"/>
                  </a:cubicBezTo>
                  <a:cubicBezTo>
                    <a:pt x="1153" y="285"/>
                    <a:pt x="1136" y="285"/>
                    <a:pt x="1118" y="286"/>
                  </a:cubicBezTo>
                  <a:cubicBezTo>
                    <a:pt x="1043" y="290"/>
                    <a:pt x="985" y="356"/>
                    <a:pt x="990" y="431"/>
                  </a:cubicBezTo>
                  <a:cubicBezTo>
                    <a:pt x="995" y="503"/>
                    <a:pt x="1055" y="558"/>
                    <a:pt x="1126" y="558"/>
                  </a:cubicBezTo>
                  <a:cubicBezTo>
                    <a:pt x="1129" y="558"/>
                    <a:pt x="1132" y="558"/>
                    <a:pt x="1135" y="558"/>
                  </a:cubicBezTo>
                  <a:cubicBezTo>
                    <a:pt x="1146" y="557"/>
                    <a:pt x="1157" y="557"/>
                    <a:pt x="1168" y="557"/>
                  </a:cubicBezTo>
                  <a:cubicBezTo>
                    <a:pt x="1312" y="557"/>
                    <a:pt x="1450" y="613"/>
                    <a:pt x="1552" y="716"/>
                  </a:cubicBezTo>
                  <a:cubicBezTo>
                    <a:pt x="1575" y="738"/>
                    <a:pt x="1594" y="763"/>
                    <a:pt x="1613" y="788"/>
                  </a:cubicBezTo>
                  <a:cubicBezTo>
                    <a:pt x="1505" y="915"/>
                    <a:pt x="1382" y="1049"/>
                    <a:pt x="1252" y="1179"/>
                  </a:cubicBezTo>
                  <a:cubicBezTo>
                    <a:pt x="1122" y="1309"/>
                    <a:pt x="988" y="1432"/>
                    <a:pt x="861" y="1539"/>
                  </a:cubicBezTo>
                  <a:cubicBezTo>
                    <a:pt x="836" y="1522"/>
                    <a:pt x="811" y="1501"/>
                    <a:pt x="788" y="1479"/>
                  </a:cubicBezTo>
                  <a:cubicBezTo>
                    <a:pt x="590" y="1280"/>
                    <a:pt x="575" y="968"/>
                    <a:pt x="755" y="752"/>
                  </a:cubicBezTo>
                  <a:cubicBezTo>
                    <a:pt x="803" y="694"/>
                    <a:pt x="796" y="607"/>
                    <a:pt x="737" y="560"/>
                  </a:cubicBezTo>
                  <a:cubicBezTo>
                    <a:pt x="711" y="539"/>
                    <a:pt x="680" y="528"/>
                    <a:pt x="649" y="528"/>
                  </a:cubicBezTo>
                  <a:cubicBezTo>
                    <a:pt x="610" y="528"/>
                    <a:pt x="572" y="545"/>
                    <a:pt x="545" y="578"/>
                  </a:cubicBezTo>
                  <a:cubicBezTo>
                    <a:pt x="354" y="806"/>
                    <a:pt x="309" y="1108"/>
                    <a:pt x="404" y="1370"/>
                  </a:cubicBezTo>
                  <a:cubicBezTo>
                    <a:pt x="1" y="1884"/>
                    <a:pt x="45" y="2050"/>
                    <a:pt x="131" y="2135"/>
                  </a:cubicBezTo>
                  <a:cubicBezTo>
                    <a:pt x="163" y="2167"/>
                    <a:pt x="206" y="2194"/>
                    <a:pt x="272" y="2194"/>
                  </a:cubicBezTo>
                  <a:cubicBezTo>
                    <a:pt x="387" y="2194"/>
                    <a:pt x="573" y="2117"/>
                    <a:pt x="897" y="1863"/>
                  </a:cubicBezTo>
                  <a:cubicBezTo>
                    <a:pt x="985" y="1893"/>
                    <a:pt x="1078" y="1910"/>
                    <a:pt x="1170" y="1910"/>
                  </a:cubicBezTo>
                  <a:cubicBezTo>
                    <a:pt x="1378" y="1910"/>
                    <a:pt x="1586" y="1831"/>
                    <a:pt x="1745" y="1672"/>
                  </a:cubicBezTo>
                  <a:cubicBezTo>
                    <a:pt x="1973" y="1442"/>
                    <a:pt x="2037" y="1111"/>
                    <a:pt x="1935" y="824"/>
                  </a:cubicBezTo>
                  <a:lnTo>
                    <a:pt x="1936" y="824"/>
                  </a:lnTo>
                  <a:cubicBezTo>
                    <a:pt x="2339" y="310"/>
                    <a:pt x="2296" y="144"/>
                    <a:pt x="2209" y="59"/>
                  </a:cubicBezTo>
                  <a:cubicBezTo>
                    <a:pt x="2177" y="27"/>
                    <a:pt x="2134" y="1"/>
                    <a:pt x="20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9"/>
            <p:cNvSpPr/>
            <p:nvPr/>
          </p:nvSpPr>
          <p:spPr>
            <a:xfrm>
              <a:off x="1537600" y="546925"/>
              <a:ext cx="37575" cy="44625"/>
            </a:xfrm>
            <a:custGeom>
              <a:rect b="b" l="l" r="r" t="t"/>
              <a:pathLst>
                <a:path extrusionOk="0" h="1785" w="1503">
                  <a:moveTo>
                    <a:pt x="753" y="460"/>
                  </a:moveTo>
                  <a:lnTo>
                    <a:pt x="1011" y="1140"/>
                  </a:lnTo>
                  <a:lnTo>
                    <a:pt x="495" y="1140"/>
                  </a:lnTo>
                  <a:lnTo>
                    <a:pt x="753" y="460"/>
                  </a:lnTo>
                  <a:close/>
                  <a:moveTo>
                    <a:pt x="753" y="0"/>
                  </a:moveTo>
                  <a:cubicBezTo>
                    <a:pt x="684" y="0"/>
                    <a:pt x="622" y="42"/>
                    <a:pt x="596" y="106"/>
                  </a:cubicBezTo>
                  <a:lnTo>
                    <a:pt x="595" y="109"/>
                  </a:lnTo>
                  <a:lnTo>
                    <a:pt x="27" y="1599"/>
                  </a:lnTo>
                  <a:cubicBezTo>
                    <a:pt x="1" y="1670"/>
                    <a:pt x="36" y="1748"/>
                    <a:pt x="107" y="1775"/>
                  </a:cubicBezTo>
                  <a:cubicBezTo>
                    <a:pt x="123" y="1781"/>
                    <a:pt x="139" y="1784"/>
                    <a:pt x="155" y="1784"/>
                  </a:cubicBezTo>
                  <a:cubicBezTo>
                    <a:pt x="210" y="1784"/>
                    <a:pt x="262" y="1751"/>
                    <a:pt x="283" y="1697"/>
                  </a:cubicBezTo>
                  <a:lnTo>
                    <a:pt x="391" y="1414"/>
                  </a:lnTo>
                  <a:lnTo>
                    <a:pt x="1114" y="1414"/>
                  </a:lnTo>
                  <a:lnTo>
                    <a:pt x="1220" y="1696"/>
                  </a:lnTo>
                  <a:cubicBezTo>
                    <a:pt x="1240" y="1750"/>
                    <a:pt x="1293" y="1784"/>
                    <a:pt x="1348" y="1784"/>
                  </a:cubicBezTo>
                  <a:cubicBezTo>
                    <a:pt x="1364" y="1784"/>
                    <a:pt x="1380" y="1781"/>
                    <a:pt x="1396" y="1775"/>
                  </a:cubicBezTo>
                  <a:cubicBezTo>
                    <a:pt x="1467" y="1749"/>
                    <a:pt x="1503" y="1670"/>
                    <a:pt x="1476" y="1599"/>
                  </a:cubicBezTo>
                  <a:lnTo>
                    <a:pt x="914" y="109"/>
                  </a:lnTo>
                  <a:cubicBezTo>
                    <a:pt x="913" y="108"/>
                    <a:pt x="913" y="107"/>
                    <a:pt x="912" y="106"/>
                  </a:cubicBezTo>
                  <a:cubicBezTo>
                    <a:pt x="885" y="41"/>
                    <a:pt x="823" y="0"/>
                    <a:pt x="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9"/>
            <p:cNvSpPr/>
            <p:nvPr/>
          </p:nvSpPr>
          <p:spPr>
            <a:xfrm>
              <a:off x="1442650" y="549025"/>
              <a:ext cx="15650" cy="14975"/>
            </a:xfrm>
            <a:custGeom>
              <a:rect b="b" l="l" r="r" t="t"/>
              <a:pathLst>
                <a:path extrusionOk="0" h="599" w="626">
                  <a:moveTo>
                    <a:pt x="151" y="1"/>
                  </a:moveTo>
                  <a:cubicBezTo>
                    <a:pt x="116" y="1"/>
                    <a:pt x="81" y="14"/>
                    <a:pt x="54" y="41"/>
                  </a:cubicBezTo>
                  <a:cubicBezTo>
                    <a:pt x="1" y="94"/>
                    <a:pt x="0" y="181"/>
                    <a:pt x="54" y="234"/>
                  </a:cubicBezTo>
                  <a:lnTo>
                    <a:pt x="120" y="299"/>
                  </a:lnTo>
                  <a:lnTo>
                    <a:pt x="54" y="365"/>
                  </a:lnTo>
                  <a:cubicBezTo>
                    <a:pt x="0" y="419"/>
                    <a:pt x="0" y="505"/>
                    <a:pt x="54" y="559"/>
                  </a:cubicBezTo>
                  <a:cubicBezTo>
                    <a:pt x="81" y="585"/>
                    <a:pt x="116" y="599"/>
                    <a:pt x="151" y="599"/>
                  </a:cubicBezTo>
                  <a:cubicBezTo>
                    <a:pt x="186" y="599"/>
                    <a:pt x="221" y="585"/>
                    <a:pt x="248" y="559"/>
                  </a:cubicBezTo>
                  <a:lnTo>
                    <a:pt x="313" y="493"/>
                  </a:lnTo>
                  <a:lnTo>
                    <a:pt x="379" y="559"/>
                  </a:lnTo>
                  <a:cubicBezTo>
                    <a:pt x="405" y="585"/>
                    <a:pt x="440" y="599"/>
                    <a:pt x="475" y="599"/>
                  </a:cubicBezTo>
                  <a:cubicBezTo>
                    <a:pt x="510" y="599"/>
                    <a:pt x="545" y="585"/>
                    <a:pt x="572" y="559"/>
                  </a:cubicBezTo>
                  <a:cubicBezTo>
                    <a:pt x="625" y="505"/>
                    <a:pt x="625" y="419"/>
                    <a:pt x="572" y="365"/>
                  </a:cubicBezTo>
                  <a:lnTo>
                    <a:pt x="506" y="299"/>
                  </a:lnTo>
                  <a:lnTo>
                    <a:pt x="572" y="234"/>
                  </a:lnTo>
                  <a:cubicBezTo>
                    <a:pt x="625" y="181"/>
                    <a:pt x="625" y="94"/>
                    <a:pt x="572" y="41"/>
                  </a:cubicBezTo>
                  <a:cubicBezTo>
                    <a:pt x="545" y="14"/>
                    <a:pt x="510" y="1"/>
                    <a:pt x="475" y="1"/>
                  </a:cubicBezTo>
                  <a:cubicBezTo>
                    <a:pt x="440" y="1"/>
                    <a:pt x="406" y="14"/>
                    <a:pt x="379" y="41"/>
                  </a:cubicBezTo>
                  <a:lnTo>
                    <a:pt x="313" y="107"/>
                  </a:lnTo>
                  <a:lnTo>
                    <a:pt x="248" y="41"/>
                  </a:lnTo>
                  <a:cubicBezTo>
                    <a:pt x="221" y="14"/>
                    <a:pt x="186" y="1"/>
                    <a:pt x="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9"/>
            <p:cNvSpPr/>
            <p:nvPr/>
          </p:nvSpPr>
          <p:spPr>
            <a:xfrm>
              <a:off x="1650875" y="609100"/>
              <a:ext cx="15650" cy="14950"/>
            </a:xfrm>
            <a:custGeom>
              <a:rect b="b" l="l" r="r" t="t"/>
              <a:pathLst>
                <a:path extrusionOk="0" h="598" w="626">
                  <a:moveTo>
                    <a:pt x="151" y="1"/>
                  </a:moveTo>
                  <a:cubicBezTo>
                    <a:pt x="116" y="1"/>
                    <a:pt x="81" y="14"/>
                    <a:pt x="54" y="41"/>
                  </a:cubicBezTo>
                  <a:cubicBezTo>
                    <a:pt x="1" y="94"/>
                    <a:pt x="1" y="181"/>
                    <a:pt x="54" y="233"/>
                  </a:cubicBezTo>
                  <a:lnTo>
                    <a:pt x="120" y="299"/>
                  </a:lnTo>
                  <a:lnTo>
                    <a:pt x="54" y="365"/>
                  </a:lnTo>
                  <a:cubicBezTo>
                    <a:pt x="1" y="419"/>
                    <a:pt x="1" y="505"/>
                    <a:pt x="54" y="559"/>
                  </a:cubicBezTo>
                  <a:cubicBezTo>
                    <a:pt x="81" y="584"/>
                    <a:pt x="116" y="598"/>
                    <a:pt x="151" y="598"/>
                  </a:cubicBezTo>
                  <a:cubicBezTo>
                    <a:pt x="186" y="598"/>
                    <a:pt x="221" y="584"/>
                    <a:pt x="248" y="559"/>
                  </a:cubicBezTo>
                  <a:lnTo>
                    <a:pt x="313" y="493"/>
                  </a:lnTo>
                  <a:lnTo>
                    <a:pt x="379" y="559"/>
                  </a:lnTo>
                  <a:cubicBezTo>
                    <a:pt x="406" y="584"/>
                    <a:pt x="441" y="598"/>
                    <a:pt x="476" y="598"/>
                  </a:cubicBezTo>
                  <a:cubicBezTo>
                    <a:pt x="511" y="598"/>
                    <a:pt x="546" y="584"/>
                    <a:pt x="572" y="559"/>
                  </a:cubicBezTo>
                  <a:cubicBezTo>
                    <a:pt x="626" y="505"/>
                    <a:pt x="626" y="419"/>
                    <a:pt x="572" y="365"/>
                  </a:cubicBezTo>
                  <a:lnTo>
                    <a:pt x="506" y="299"/>
                  </a:lnTo>
                  <a:lnTo>
                    <a:pt x="572" y="233"/>
                  </a:lnTo>
                  <a:cubicBezTo>
                    <a:pt x="626" y="180"/>
                    <a:pt x="626" y="93"/>
                    <a:pt x="572" y="41"/>
                  </a:cubicBezTo>
                  <a:cubicBezTo>
                    <a:pt x="546" y="14"/>
                    <a:pt x="511" y="1"/>
                    <a:pt x="476" y="1"/>
                  </a:cubicBezTo>
                  <a:cubicBezTo>
                    <a:pt x="441" y="1"/>
                    <a:pt x="406" y="14"/>
                    <a:pt x="379" y="41"/>
                  </a:cubicBezTo>
                  <a:lnTo>
                    <a:pt x="313" y="107"/>
                  </a:lnTo>
                  <a:lnTo>
                    <a:pt x="247" y="41"/>
                  </a:lnTo>
                  <a:cubicBezTo>
                    <a:pt x="221" y="14"/>
                    <a:pt x="186" y="1"/>
                    <a:pt x="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9"/>
            <p:cNvSpPr/>
            <p:nvPr/>
          </p:nvSpPr>
          <p:spPr>
            <a:xfrm>
              <a:off x="1581275" y="591475"/>
              <a:ext cx="15650" cy="14975"/>
            </a:xfrm>
            <a:custGeom>
              <a:rect b="b" l="l" r="r" t="t"/>
              <a:pathLst>
                <a:path extrusionOk="0" h="599" w="626">
                  <a:moveTo>
                    <a:pt x="151" y="0"/>
                  </a:moveTo>
                  <a:cubicBezTo>
                    <a:pt x="116" y="0"/>
                    <a:pt x="81" y="14"/>
                    <a:pt x="54" y="41"/>
                  </a:cubicBezTo>
                  <a:cubicBezTo>
                    <a:pt x="1" y="94"/>
                    <a:pt x="1" y="181"/>
                    <a:pt x="54" y="234"/>
                  </a:cubicBezTo>
                  <a:lnTo>
                    <a:pt x="120" y="299"/>
                  </a:lnTo>
                  <a:lnTo>
                    <a:pt x="54" y="365"/>
                  </a:lnTo>
                  <a:cubicBezTo>
                    <a:pt x="1" y="418"/>
                    <a:pt x="1" y="505"/>
                    <a:pt x="54" y="558"/>
                  </a:cubicBezTo>
                  <a:cubicBezTo>
                    <a:pt x="81" y="585"/>
                    <a:pt x="116" y="599"/>
                    <a:pt x="151" y="599"/>
                  </a:cubicBezTo>
                  <a:cubicBezTo>
                    <a:pt x="186" y="599"/>
                    <a:pt x="221" y="585"/>
                    <a:pt x="248" y="558"/>
                  </a:cubicBezTo>
                  <a:lnTo>
                    <a:pt x="313" y="493"/>
                  </a:lnTo>
                  <a:lnTo>
                    <a:pt x="379" y="558"/>
                  </a:lnTo>
                  <a:cubicBezTo>
                    <a:pt x="405" y="585"/>
                    <a:pt x="440" y="599"/>
                    <a:pt x="475" y="599"/>
                  </a:cubicBezTo>
                  <a:cubicBezTo>
                    <a:pt x="510" y="599"/>
                    <a:pt x="545" y="585"/>
                    <a:pt x="572" y="558"/>
                  </a:cubicBezTo>
                  <a:cubicBezTo>
                    <a:pt x="626" y="505"/>
                    <a:pt x="626" y="418"/>
                    <a:pt x="572" y="365"/>
                  </a:cubicBezTo>
                  <a:lnTo>
                    <a:pt x="506" y="299"/>
                  </a:lnTo>
                  <a:lnTo>
                    <a:pt x="572" y="234"/>
                  </a:lnTo>
                  <a:cubicBezTo>
                    <a:pt x="626" y="181"/>
                    <a:pt x="626" y="94"/>
                    <a:pt x="572" y="41"/>
                  </a:cubicBezTo>
                  <a:cubicBezTo>
                    <a:pt x="545" y="14"/>
                    <a:pt x="510" y="0"/>
                    <a:pt x="475" y="0"/>
                  </a:cubicBezTo>
                  <a:cubicBezTo>
                    <a:pt x="440" y="0"/>
                    <a:pt x="405" y="14"/>
                    <a:pt x="379" y="41"/>
                  </a:cubicBezTo>
                  <a:lnTo>
                    <a:pt x="314" y="106"/>
                  </a:lnTo>
                  <a:lnTo>
                    <a:pt x="248" y="41"/>
                  </a:lnTo>
                  <a:cubicBezTo>
                    <a:pt x="221" y="14"/>
                    <a:pt x="186" y="0"/>
                    <a:pt x="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9"/>
            <p:cNvSpPr/>
            <p:nvPr/>
          </p:nvSpPr>
          <p:spPr>
            <a:xfrm>
              <a:off x="1442325" y="673600"/>
              <a:ext cx="26850" cy="26850"/>
            </a:xfrm>
            <a:custGeom>
              <a:rect b="b" l="l" r="r" t="t"/>
              <a:pathLst>
                <a:path extrusionOk="0" h="1074" w="1074">
                  <a:moveTo>
                    <a:pt x="537" y="1"/>
                  </a:moveTo>
                  <a:cubicBezTo>
                    <a:pt x="461" y="1"/>
                    <a:pt x="401" y="62"/>
                    <a:pt x="401" y="137"/>
                  </a:cubicBezTo>
                  <a:lnTo>
                    <a:pt x="401" y="400"/>
                  </a:lnTo>
                  <a:lnTo>
                    <a:pt x="137" y="400"/>
                  </a:lnTo>
                  <a:cubicBezTo>
                    <a:pt x="62" y="400"/>
                    <a:pt x="0" y="461"/>
                    <a:pt x="0" y="537"/>
                  </a:cubicBezTo>
                  <a:cubicBezTo>
                    <a:pt x="0" y="612"/>
                    <a:pt x="62" y="673"/>
                    <a:pt x="137" y="673"/>
                  </a:cubicBezTo>
                  <a:lnTo>
                    <a:pt x="401" y="673"/>
                  </a:lnTo>
                  <a:lnTo>
                    <a:pt x="401" y="937"/>
                  </a:lnTo>
                  <a:cubicBezTo>
                    <a:pt x="401" y="1012"/>
                    <a:pt x="461" y="1074"/>
                    <a:pt x="537" y="1074"/>
                  </a:cubicBezTo>
                  <a:cubicBezTo>
                    <a:pt x="613" y="1074"/>
                    <a:pt x="673" y="1013"/>
                    <a:pt x="673" y="937"/>
                  </a:cubicBezTo>
                  <a:lnTo>
                    <a:pt x="673" y="673"/>
                  </a:lnTo>
                  <a:lnTo>
                    <a:pt x="937" y="673"/>
                  </a:lnTo>
                  <a:cubicBezTo>
                    <a:pt x="1012" y="673"/>
                    <a:pt x="1074" y="612"/>
                    <a:pt x="1074" y="537"/>
                  </a:cubicBezTo>
                  <a:cubicBezTo>
                    <a:pt x="1074" y="461"/>
                    <a:pt x="1012" y="400"/>
                    <a:pt x="937" y="400"/>
                  </a:cubicBezTo>
                  <a:lnTo>
                    <a:pt x="673" y="400"/>
                  </a:lnTo>
                  <a:lnTo>
                    <a:pt x="673" y="137"/>
                  </a:lnTo>
                  <a:cubicBezTo>
                    <a:pt x="673" y="62"/>
                    <a:pt x="613" y="1"/>
                    <a:pt x="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9"/>
            <p:cNvSpPr/>
            <p:nvPr/>
          </p:nvSpPr>
          <p:spPr>
            <a:xfrm>
              <a:off x="1438425" y="592300"/>
              <a:ext cx="45700" cy="45675"/>
            </a:xfrm>
            <a:custGeom>
              <a:rect b="b" l="l" r="r" t="t"/>
              <a:pathLst>
                <a:path extrusionOk="0" h="1827" w="1828">
                  <a:moveTo>
                    <a:pt x="914" y="273"/>
                  </a:moveTo>
                  <a:cubicBezTo>
                    <a:pt x="1266" y="273"/>
                    <a:pt x="1553" y="560"/>
                    <a:pt x="1553" y="914"/>
                  </a:cubicBezTo>
                  <a:cubicBezTo>
                    <a:pt x="1553" y="1267"/>
                    <a:pt x="1267" y="1554"/>
                    <a:pt x="914" y="1554"/>
                  </a:cubicBezTo>
                  <a:cubicBezTo>
                    <a:pt x="561" y="1554"/>
                    <a:pt x="273" y="1267"/>
                    <a:pt x="273" y="914"/>
                  </a:cubicBezTo>
                  <a:cubicBezTo>
                    <a:pt x="273" y="560"/>
                    <a:pt x="561" y="273"/>
                    <a:pt x="914" y="273"/>
                  </a:cubicBezTo>
                  <a:close/>
                  <a:moveTo>
                    <a:pt x="914" y="0"/>
                  </a:moveTo>
                  <a:cubicBezTo>
                    <a:pt x="410" y="0"/>
                    <a:pt x="1" y="410"/>
                    <a:pt x="1" y="914"/>
                  </a:cubicBezTo>
                  <a:cubicBezTo>
                    <a:pt x="1" y="1417"/>
                    <a:pt x="410" y="1827"/>
                    <a:pt x="914" y="1827"/>
                  </a:cubicBezTo>
                  <a:cubicBezTo>
                    <a:pt x="1417" y="1827"/>
                    <a:pt x="1827" y="1417"/>
                    <a:pt x="1827" y="914"/>
                  </a:cubicBezTo>
                  <a:cubicBezTo>
                    <a:pt x="1827" y="410"/>
                    <a:pt x="1417" y="0"/>
                    <a:pt x="9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9"/>
            <p:cNvSpPr/>
            <p:nvPr/>
          </p:nvSpPr>
          <p:spPr>
            <a:xfrm>
              <a:off x="1457825" y="601950"/>
              <a:ext cx="11975" cy="16625"/>
            </a:xfrm>
            <a:custGeom>
              <a:rect b="b" l="l" r="r" t="t"/>
              <a:pathLst>
                <a:path extrusionOk="0" h="665" w="479">
                  <a:moveTo>
                    <a:pt x="138" y="0"/>
                  </a:moveTo>
                  <a:cubicBezTo>
                    <a:pt x="62" y="0"/>
                    <a:pt x="1" y="61"/>
                    <a:pt x="1" y="137"/>
                  </a:cubicBezTo>
                  <a:lnTo>
                    <a:pt x="1" y="528"/>
                  </a:lnTo>
                  <a:cubicBezTo>
                    <a:pt x="1" y="603"/>
                    <a:pt x="62" y="665"/>
                    <a:pt x="138" y="665"/>
                  </a:cubicBezTo>
                  <a:lnTo>
                    <a:pt x="342" y="665"/>
                  </a:lnTo>
                  <a:cubicBezTo>
                    <a:pt x="418" y="665"/>
                    <a:pt x="479" y="603"/>
                    <a:pt x="479" y="528"/>
                  </a:cubicBezTo>
                  <a:cubicBezTo>
                    <a:pt x="479" y="452"/>
                    <a:pt x="418" y="391"/>
                    <a:pt x="342" y="391"/>
                  </a:cubicBezTo>
                  <a:lnTo>
                    <a:pt x="275" y="391"/>
                  </a:lnTo>
                  <a:lnTo>
                    <a:pt x="275" y="137"/>
                  </a:lnTo>
                  <a:cubicBezTo>
                    <a:pt x="275" y="61"/>
                    <a:pt x="213"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9"/>
            <p:cNvSpPr/>
            <p:nvPr/>
          </p:nvSpPr>
          <p:spPr>
            <a:xfrm>
              <a:off x="1593375" y="543475"/>
              <a:ext cx="19725" cy="39725"/>
            </a:xfrm>
            <a:custGeom>
              <a:rect b="b" l="l" r="r" t="t"/>
              <a:pathLst>
                <a:path extrusionOk="0" h="1589" w="789">
                  <a:moveTo>
                    <a:pt x="461" y="0"/>
                  </a:moveTo>
                  <a:cubicBezTo>
                    <a:pt x="410" y="0"/>
                    <a:pt x="360" y="29"/>
                    <a:pt x="337" y="78"/>
                  </a:cubicBezTo>
                  <a:lnTo>
                    <a:pt x="21" y="735"/>
                  </a:lnTo>
                  <a:cubicBezTo>
                    <a:pt x="1" y="778"/>
                    <a:pt x="4" y="828"/>
                    <a:pt x="29" y="867"/>
                  </a:cubicBezTo>
                  <a:cubicBezTo>
                    <a:pt x="53" y="907"/>
                    <a:pt x="98" y="931"/>
                    <a:pt x="144" y="931"/>
                  </a:cubicBezTo>
                  <a:lnTo>
                    <a:pt x="428" y="931"/>
                  </a:lnTo>
                  <a:lnTo>
                    <a:pt x="206" y="1393"/>
                  </a:lnTo>
                  <a:cubicBezTo>
                    <a:pt x="173" y="1461"/>
                    <a:pt x="202" y="1543"/>
                    <a:pt x="269" y="1575"/>
                  </a:cubicBezTo>
                  <a:cubicBezTo>
                    <a:pt x="289" y="1585"/>
                    <a:pt x="309" y="1589"/>
                    <a:pt x="329" y="1589"/>
                  </a:cubicBezTo>
                  <a:cubicBezTo>
                    <a:pt x="380" y="1589"/>
                    <a:pt x="428" y="1561"/>
                    <a:pt x="452" y="1512"/>
                  </a:cubicBezTo>
                  <a:lnTo>
                    <a:pt x="768" y="854"/>
                  </a:lnTo>
                  <a:cubicBezTo>
                    <a:pt x="788" y="812"/>
                    <a:pt x="785" y="762"/>
                    <a:pt x="761" y="722"/>
                  </a:cubicBezTo>
                  <a:cubicBezTo>
                    <a:pt x="736" y="683"/>
                    <a:pt x="692" y="658"/>
                    <a:pt x="645" y="658"/>
                  </a:cubicBezTo>
                  <a:lnTo>
                    <a:pt x="361" y="658"/>
                  </a:lnTo>
                  <a:lnTo>
                    <a:pt x="584" y="197"/>
                  </a:lnTo>
                  <a:cubicBezTo>
                    <a:pt x="616" y="129"/>
                    <a:pt x="588" y="47"/>
                    <a:pt x="520" y="14"/>
                  </a:cubicBezTo>
                  <a:cubicBezTo>
                    <a:pt x="501" y="5"/>
                    <a:pt x="481" y="0"/>
                    <a:pt x="4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9"/>
            <p:cNvSpPr/>
            <p:nvPr/>
          </p:nvSpPr>
          <p:spPr>
            <a:xfrm>
              <a:off x="1639800" y="640000"/>
              <a:ext cx="27350" cy="40450"/>
            </a:xfrm>
            <a:custGeom>
              <a:rect b="b" l="l" r="r" t="t"/>
              <a:pathLst>
                <a:path extrusionOk="0" h="1618" w="1094">
                  <a:moveTo>
                    <a:pt x="527" y="274"/>
                  </a:moveTo>
                  <a:cubicBezTo>
                    <a:pt x="622" y="274"/>
                    <a:pt x="699" y="351"/>
                    <a:pt x="699" y="446"/>
                  </a:cubicBezTo>
                  <a:cubicBezTo>
                    <a:pt x="699" y="542"/>
                    <a:pt x="622" y="619"/>
                    <a:pt x="527" y="619"/>
                  </a:cubicBezTo>
                  <a:lnTo>
                    <a:pt x="273" y="619"/>
                  </a:lnTo>
                  <a:lnTo>
                    <a:pt x="273" y="274"/>
                  </a:lnTo>
                  <a:close/>
                  <a:moveTo>
                    <a:pt x="595" y="893"/>
                  </a:moveTo>
                  <a:cubicBezTo>
                    <a:pt x="720" y="893"/>
                    <a:pt x="821" y="994"/>
                    <a:pt x="821" y="1117"/>
                  </a:cubicBezTo>
                  <a:cubicBezTo>
                    <a:pt x="821" y="1242"/>
                    <a:pt x="719" y="1343"/>
                    <a:pt x="595" y="1343"/>
                  </a:cubicBezTo>
                  <a:cubicBezTo>
                    <a:pt x="537" y="1343"/>
                    <a:pt x="386" y="1344"/>
                    <a:pt x="273" y="1344"/>
                  </a:cubicBezTo>
                  <a:lnTo>
                    <a:pt x="273" y="893"/>
                  </a:lnTo>
                  <a:close/>
                  <a:moveTo>
                    <a:pt x="137" y="0"/>
                  </a:moveTo>
                  <a:cubicBezTo>
                    <a:pt x="61" y="0"/>
                    <a:pt x="0" y="62"/>
                    <a:pt x="0" y="137"/>
                  </a:cubicBezTo>
                  <a:lnTo>
                    <a:pt x="0" y="1481"/>
                  </a:lnTo>
                  <a:cubicBezTo>
                    <a:pt x="0" y="1518"/>
                    <a:pt x="15" y="1552"/>
                    <a:pt x="40" y="1578"/>
                  </a:cubicBezTo>
                  <a:cubicBezTo>
                    <a:pt x="66" y="1603"/>
                    <a:pt x="101" y="1618"/>
                    <a:pt x="137" y="1618"/>
                  </a:cubicBezTo>
                  <a:cubicBezTo>
                    <a:pt x="137" y="1618"/>
                    <a:pt x="496" y="1616"/>
                    <a:pt x="595" y="1616"/>
                  </a:cubicBezTo>
                  <a:cubicBezTo>
                    <a:pt x="870" y="1616"/>
                    <a:pt x="1094" y="1392"/>
                    <a:pt x="1094" y="1117"/>
                  </a:cubicBezTo>
                  <a:cubicBezTo>
                    <a:pt x="1094" y="951"/>
                    <a:pt x="1011" y="803"/>
                    <a:pt x="885" y="713"/>
                  </a:cubicBezTo>
                  <a:cubicBezTo>
                    <a:pt x="940" y="638"/>
                    <a:pt x="973" y="546"/>
                    <a:pt x="973" y="446"/>
                  </a:cubicBezTo>
                  <a:cubicBezTo>
                    <a:pt x="973" y="200"/>
                    <a:pt x="773" y="0"/>
                    <a:pt x="5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49"/>
          <p:cNvGrpSpPr/>
          <p:nvPr/>
        </p:nvGrpSpPr>
        <p:grpSpPr>
          <a:xfrm>
            <a:off x="6306269" y="1747596"/>
            <a:ext cx="429759" cy="422599"/>
            <a:chOff x="2908175" y="544250"/>
            <a:chExt cx="235575" cy="231650"/>
          </a:xfrm>
        </p:grpSpPr>
        <p:sp>
          <p:nvSpPr>
            <p:cNvPr id="1254" name="Google Shape;1254;p49"/>
            <p:cNvSpPr/>
            <p:nvPr/>
          </p:nvSpPr>
          <p:spPr>
            <a:xfrm>
              <a:off x="2958650" y="634000"/>
              <a:ext cx="26950" cy="12900"/>
            </a:xfrm>
            <a:custGeom>
              <a:rect b="b" l="l" r="r" t="t"/>
              <a:pathLst>
                <a:path extrusionOk="0" h="516" w="1078">
                  <a:moveTo>
                    <a:pt x="156" y="1"/>
                  </a:moveTo>
                  <a:cubicBezTo>
                    <a:pt x="136" y="1"/>
                    <a:pt x="116" y="5"/>
                    <a:pt x="98" y="14"/>
                  </a:cubicBezTo>
                  <a:cubicBezTo>
                    <a:pt x="30" y="46"/>
                    <a:pt x="1" y="127"/>
                    <a:pt x="34" y="195"/>
                  </a:cubicBezTo>
                  <a:cubicBezTo>
                    <a:pt x="126" y="389"/>
                    <a:pt x="324" y="515"/>
                    <a:pt x="539" y="515"/>
                  </a:cubicBezTo>
                  <a:cubicBezTo>
                    <a:pt x="755" y="515"/>
                    <a:pt x="953" y="389"/>
                    <a:pt x="1046" y="195"/>
                  </a:cubicBezTo>
                  <a:cubicBezTo>
                    <a:pt x="1078" y="127"/>
                    <a:pt x="1049" y="46"/>
                    <a:pt x="981" y="14"/>
                  </a:cubicBezTo>
                  <a:cubicBezTo>
                    <a:pt x="962" y="5"/>
                    <a:pt x="943" y="1"/>
                    <a:pt x="923" y="1"/>
                  </a:cubicBezTo>
                  <a:cubicBezTo>
                    <a:pt x="872" y="1"/>
                    <a:pt x="823" y="29"/>
                    <a:pt x="800" y="79"/>
                  </a:cubicBezTo>
                  <a:cubicBezTo>
                    <a:pt x="753" y="178"/>
                    <a:pt x="651" y="243"/>
                    <a:pt x="539" y="243"/>
                  </a:cubicBezTo>
                  <a:cubicBezTo>
                    <a:pt x="429" y="243"/>
                    <a:pt x="327" y="178"/>
                    <a:pt x="280" y="79"/>
                  </a:cubicBezTo>
                  <a:cubicBezTo>
                    <a:pt x="256" y="29"/>
                    <a:pt x="207"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9"/>
            <p:cNvSpPr/>
            <p:nvPr/>
          </p:nvSpPr>
          <p:spPr>
            <a:xfrm>
              <a:off x="3077350" y="569600"/>
              <a:ext cx="47625" cy="41625"/>
            </a:xfrm>
            <a:custGeom>
              <a:rect b="b" l="l" r="r" t="t"/>
              <a:pathLst>
                <a:path extrusionOk="0" h="1665" w="1905">
                  <a:moveTo>
                    <a:pt x="1109" y="0"/>
                  </a:moveTo>
                  <a:cubicBezTo>
                    <a:pt x="1050" y="0"/>
                    <a:pt x="997" y="39"/>
                    <a:pt x="980" y="96"/>
                  </a:cubicBezTo>
                  <a:lnTo>
                    <a:pt x="684" y="1040"/>
                  </a:lnTo>
                  <a:lnTo>
                    <a:pt x="601" y="731"/>
                  </a:lnTo>
                  <a:cubicBezTo>
                    <a:pt x="584" y="672"/>
                    <a:pt x="531" y="630"/>
                    <a:pt x="469" y="630"/>
                  </a:cubicBezTo>
                  <a:lnTo>
                    <a:pt x="136" y="630"/>
                  </a:lnTo>
                  <a:cubicBezTo>
                    <a:pt x="61" y="630"/>
                    <a:pt x="0" y="692"/>
                    <a:pt x="0" y="767"/>
                  </a:cubicBezTo>
                  <a:cubicBezTo>
                    <a:pt x="0" y="842"/>
                    <a:pt x="61" y="903"/>
                    <a:pt x="136" y="903"/>
                  </a:cubicBezTo>
                  <a:lnTo>
                    <a:pt x="365" y="903"/>
                  </a:lnTo>
                  <a:lnTo>
                    <a:pt x="543" y="1563"/>
                  </a:lnTo>
                  <a:cubicBezTo>
                    <a:pt x="558" y="1622"/>
                    <a:pt x="611" y="1662"/>
                    <a:pt x="672" y="1664"/>
                  </a:cubicBezTo>
                  <a:lnTo>
                    <a:pt x="674" y="1664"/>
                  </a:lnTo>
                  <a:cubicBezTo>
                    <a:pt x="734" y="1664"/>
                    <a:pt x="786" y="1625"/>
                    <a:pt x="804" y="1568"/>
                  </a:cubicBezTo>
                  <a:lnTo>
                    <a:pt x="1209" y="273"/>
                  </a:lnTo>
                  <a:lnTo>
                    <a:pt x="1768" y="273"/>
                  </a:lnTo>
                  <a:cubicBezTo>
                    <a:pt x="1843" y="273"/>
                    <a:pt x="1904" y="211"/>
                    <a:pt x="1904" y="136"/>
                  </a:cubicBezTo>
                  <a:cubicBezTo>
                    <a:pt x="1904" y="62"/>
                    <a:pt x="1843" y="0"/>
                    <a:pt x="17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9"/>
            <p:cNvSpPr/>
            <p:nvPr/>
          </p:nvSpPr>
          <p:spPr>
            <a:xfrm>
              <a:off x="3106450" y="582675"/>
              <a:ext cx="21425" cy="33300"/>
            </a:xfrm>
            <a:custGeom>
              <a:rect b="b" l="l" r="r" t="t"/>
              <a:pathLst>
                <a:path extrusionOk="0" h="1332" w="857">
                  <a:moveTo>
                    <a:pt x="410" y="0"/>
                  </a:moveTo>
                  <a:cubicBezTo>
                    <a:pt x="218" y="0"/>
                    <a:pt x="52" y="137"/>
                    <a:pt x="15" y="325"/>
                  </a:cubicBezTo>
                  <a:cubicBezTo>
                    <a:pt x="1" y="399"/>
                    <a:pt x="49" y="470"/>
                    <a:pt x="122" y="484"/>
                  </a:cubicBezTo>
                  <a:cubicBezTo>
                    <a:pt x="131" y="486"/>
                    <a:pt x="140" y="487"/>
                    <a:pt x="149" y="487"/>
                  </a:cubicBezTo>
                  <a:cubicBezTo>
                    <a:pt x="213" y="487"/>
                    <a:pt x="269" y="442"/>
                    <a:pt x="282" y="377"/>
                  </a:cubicBezTo>
                  <a:cubicBezTo>
                    <a:pt x="294" y="316"/>
                    <a:pt x="348" y="273"/>
                    <a:pt x="410" y="273"/>
                  </a:cubicBezTo>
                  <a:cubicBezTo>
                    <a:pt x="479" y="273"/>
                    <a:pt x="535" y="327"/>
                    <a:pt x="538" y="396"/>
                  </a:cubicBezTo>
                  <a:lnTo>
                    <a:pt x="536" y="417"/>
                  </a:lnTo>
                  <a:cubicBezTo>
                    <a:pt x="523" y="466"/>
                    <a:pt x="493" y="525"/>
                    <a:pt x="448" y="590"/>
                  </a:cubicBezTo>
                  <a:cubicBezTo>
                    <a:pt x="284" y="824"/>
                    <a:pt x="186" y="953"/>
                    <a:pt x="134" y="1022"/>
                  </a:cubicBezTo>
                  <a:cubicBezTo>
                    <a:pt x="69" y="1106"/>
                    <a:pt x="33" y="1153"/>
                    <a:pt x="55" y="1228"/>
                  </a:cubicBezTo>
                  <a:cubicBezTo>
                    <a:pt x="69" y="1272"/>
                    <a:pt x="103" y="1305"/>
                    <a:pt x="147" y="1320"/>
                  </a:cubicBezTo>
                  <a:cubicBezTo>
                    <a:pt x="166" y="1326"/>
                    <a:pt x="181" y="1332"/>
                    <a:pt x="383" y="1332"/>
                  </a:cubicBezTo>
                  <a:cubicBezTo>
                    <a:pt x="462" y="1332"/>
                    <a:pt x="571" y="1331"/>
                    <a:pt x="721" y="1328"/>
                  </a:cubicBezTo>
                  <a:cubicBezTo>
                    <a:pt x="796" y="1327"/>
                    <a:pt x="857" y="1266"/>
                    <a:pt x="855" y="1190"/>
                  </a:cubicBezTo>
                  <a:cubicBezTo>
                    <a:pt x="854" y="1116"/>
                    <a:pt x="794" y="1057"/>
                    <a:pt x="719" y="1057"/>
                  </a:cubicBezTo>
                  <a:cubicBezTo>
                    <a:pt x="719" y="1057"/>
                    <a:pt x="718" y="1057"/>
                    <a:pt x="718" y="1057"/>
                  </a:cubicBezTo>
                  <a:cubicBezTo>
                    <a:pt x="627" y="1058"/>
                    <a:pt x="530" y="1059"/>
                    <a:pt x="447" y="1059"/>
                  </a:cubicBezTo>
                  <a:cubicBezTo>
                    <a:pt x="501" y="984"/>
                    <a:pt x="575" y="883"/>
                    <a:pt x="671" y="746"/>
                  </a:cubicBezTo>
                  <a:cubicBezTo>
                    <a:pt x="739" y="649"/>
                    <a:pt x="783" y="557"/>
                    <a:pt x="803" y="473"/>
                  </a:cubicBezTo>
                  <a:cubicBezTo>
                    <a:pt x="804" y="469"/>
                    <a:pt x="804" y="465"/>
                    <a:pt x="805" y="459"/>
                  </a:cubicBezTo>
                  <a:lnTo>
                    <a:pt x="810" y="419"/>
                  </a:lnTo>
                  <a:cubicBezTo>
                    <a:pt x="811" y="414"/>
                    <a:pt x="811" y="408"/>
                    <a:pt x="811" y="403"/>
                  </a:cubicBezTo>
                  <a:cubicBezTo>
                    <a:pt x="811" y="180"/>
                    <a:pt x="631" y="0"/>
                    <a:pt x="4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9"/>
            <p:cNvSpPr/>
            <p:nvPr/>
          </p:nvSpPr>
          <p:spPr>
            <a:xfrm>
              <a:off x="2908175" y="544250"/>
              <a:ext cx="235575" cy="231650"/>
            </a:xfrm>
            <a:custGeom>
              <a:rect b="b" l="l" r="r" t="t"/>
              <a:pathLst>
                <a:path extrusionOk="0" h="9266" w="9423">
                  <a:moveTo>
                    <a:pt x="4033" y="272"/>
                  </a:moveTo>
                  <a:cubicBezTo>
                    <a:pt x="4073" y="272"/>
                    <a:pt x="4098" y="280"/>
                    <a:pt x="4108" y="296"/>
                  </a:cubicBezTo>
                  <a:cubicBezTo>
                    <a:pt x="4151" y="366"/>
                    <a:pt x="4096" y="595"/>
                    <a:pt x="4018" y="757"/>
                  </a:cubicBezTo>
                  <a:cubicBezTo>
                    <a:pt x="3989" y="819"/>
                    <a:pt x="4010" y="895"/>
                    <a:pt x="4070" y="931"/>
                  </a:cubicBezTo>
                  <a:cubicBezTo>
                    <a:pt x="4092" y="945"/>
                    <a:pt x="4117" y="951"/>
                    <a:pt x="4141" y="951"/>
                  </a:cubicBezTo>
                  <a:cubicBezTo>
                    <a:pt x="4182" y="951"/>
                    <a:pt x="4222" y="933"/>
                    <a:pt x="4249" y="899"/>
                  </a:cubicBezTo>
                  <a:cubicBezTo>
                    <a:pt x="4375" y="737"/>
                    <a:pt x="4621" y="499"/>
                    <a:pt x="4750" y="499"/>
                  </a:cubicBezTo>
                  <a:cubicBezTo>
                    <a:pt x="4764" y="499"/>
                    <a:pt x="4777" y="501"/>
                    <a:pt x="4796" y="524"/>
                  </a:cubicBezTo>
                  <a:cubicBezTo>
                    <a:pt x="4807" y="540"/>
                    <a:pt x="4812" y="586"/>
                    <a:pt x="4790" y="665"/>
                  </a:cubicBezTo>
                  <a:cubicBezTo>
                    <a:pt x="4675" y="1072"/>
                    <a:pt x="4017" y="1811"/>
                    <a:pt x="3502" y="2010"/>
                  </a:cubicBezTo>
                  <a:cubicBezTo>
                    <a:pt x="3272" y="2099"/>
                    <a:pt x="3017" y="2141"/>
                    <a:pt x="2762" y="2141"/>
                  </a:cubicBezTo>
                  <a:cubicBezTo>
                    <a:pt x="2271" y="2141"/>
                    <a:pt x="1784" y="1983"/>
                    <a:pt x="1500" y="1699"/>
                  </a:cubicBezTo>
                  <a:cubicBezTo>
                    <a:pt x="1474" y="1673"/>
                    <a:pt x="1439" y="1659"/>
                    <a:pt x="1403" y="1659"/>
                  </a:cubicBezTo>
                  <a:cubicBezTo>
                    <a:pt x="1389" y="1659"/>
                    <a:pt x="1375" y="1661"/>
                    <a:pt x="1361" y="1666"/>
                  </a:cubicBezTo>
                  <a:cubicBezTo>
                    <a:pt x="1312" y="1682"/>
                    <a:pt x="1277" y="1725"/>
                    <a:pt x="1269" y="1775"/>
                  </a:cubicBezTo>
                  <a:cubicBezTo>
                    <a:pt x="1268" y="1782"/>
                    <a:pt x="1164" y="2455"/>
                    <a:pt x="685" y="2455"/>
                  </a:cubicBezTo>
                  <a:lnTo>
                    <a:pt x="675" y="2455"/>
                  </a:lnTo>
                  <a:cubicBezTo>
                    <a:pt x="619" y="2455"/>
                    <a:pt x="564" y="2463"/>
                    <a:pt x="513" y="2479"/>
                  </a:cubicBezTo>
                  <a:cubicBezTo>
                    <a:pt x="378" y="1900"/>
                    <a:pt x="251" y="1051"/>
                    <a:pt x="574" y="788"/>
                  </a:cubicBezTo>
                  <a:cubicBezTo>
                    <a:pt x="649" y="726"/>
                    <a:pt x="740" y="706"/>
                    <a:pt x="829" y="706"/>
                  </a:cubicBezTo>
                  <a:cubicBezTo>
                    <a:pt x="998" y="706"/>
                    <a:pt x="1155" y="781"/>
                    <a:pt x="1157" y="782"/>
                  </a:cubicBezTo>
                  <a:cubicBezTo>
                    <a:pt x="1176" y="791"/>
                    <a:pt x="1197" y="796"/>
                    <a:pt x="1217" y="796"/>
                  </a:cubicBezTo>
                  <a:cubicBezTo>
                    <a:pt x="1266" y="796"/>
                    <a:pt x="1314" y="769"/>
                    <a:pt x="1338" y="722"/>
                  </a:cubicBezTo>
                  <a:cubicBezTo>
                    <a:pt x="1443" y="518"/>
                    <a:pt x="1594" y="406"/>
                    <a:pt x="1797" y="380"/>
                  </a:cubicBezTo>
                  <a:cubicBezTo>
                    <a:pt x="1812" y="378"/>
                    <a:pt x="1827" y="377"/>
                    <a:pt x="1843" y="376"/>
                  </a:cubicBezTo>
                  <a:cubicBezTo>
                    <a:pt x="1845" y="376"/>
                    <a:pt x="1847" y="375"/>
                    <a:pt x="1850" y="375"/>
                  </a:cubicBezTo>
                  <a:cubicBezTo>
                    <a:pt x="1863" y="374"/>
                    <a:pt x="1877" y="374"/>
                    <a:pt x="1891" y="374"/>
                  </a:cubicBezTo>
                  <a:cubicBezTo>
                    <a:pt x="1997" y="374"/>
                    <a:pt x="2115" y="395"/>
                    <a:pt x="2240" y="436"/>
                  </a:cubicBezTo>
                  <a:cubicBezTo>
                    <a:pt x="2282" y="449"/>
                    <a:pt x="2325" y="464"/>
                    <a:pt x="2367" y="482"/>
                  </a:cubicBezTo>
                  <a:cubicBezTo>
                    <a:pt x="2435" y="510"/>
                    <a:pt x="2496" y="539"/>
                    <a:pt x="2544" y="564"/>
                  </a:cubicBezTo>
                  <a:cubicBezTo>
                    <a:pt x="2426" y="718"/>
                    <a:pt x="2305" y="860"/>
                    <a:pt x="2181" y="905"/>
                  </a:cubicBezTo>
                  <a:cubicBezTo>
                    <a:pt x="2111" y="932"/>
                    <a:pt x="2074" y="1010"/>
                    <a:pt x="2100" y="1080"/>
                  </a:cubicBezTo>
                  <a:cubicBezTo>
                    <a:pt x="2120" y="1135"/>
                    <a:pt x="2172" y="1169"/>
                    <a:pt x="2227" y="1169"/>
                  </a:cubicBezTo>
                  <a:cubicBezTo>
                    <a:pt x="2243" y="1169"/>
                    <a:pt x="2259" y="1166"/>
                    <a:pt x="2275" y="1160"/>
                  </a:cubicBezTo>
                  <a:cubicBezTo>
                    <a:pt x="2498" y="1078"/>
                    <a:pt x="2667" y="855"/>
                    <a:pt x="2830" y="637"/>
                  </a:cubicBezTo>
                  <a:cubicBezTo>
                    <a:pt x="2953" y="475"/>
                    <a:pt x="3106" y="272"/>
                    <a:pt x="3208" y="272"/>
                  </a:cubicBezTo>
                  <a:cubicBezTo>
                    <a:pt x="3234" y="272"/>
                    <a:pt x="3239" y="279"/>
                    <a:pt x="3243" y="284"/>
                  </a:cubicBezTo>
                  <a:cubicBezTo>
                    <a:pt x="3295" y="353"/>
                    <a:pt x="3270" y="580"/>
                    <a:pt x="3233" y="717"/>
                  </a:cubicBezTo>
                  <a:cubicBezTo>
                    <a:pt x="3213" y="787"/>
                    <a:pt x="3252" y="860"/>
                    <a:pt x="3321" y="882"/>
                  </a:cubicBezTo>
                  <a:cubicBezTo>
                    <a:pt x="3335" y="887"/>
                    <a:pt x="3350" y="889"/>
                    <a:pt x="3364" y="889"/>
                  </a:cubicBezTo>
                  <a:cubicBezTo>
                    <a:pt x="3419" y="889"/>
                    <a:pt x="3471" y="855"/>
                    <a:pt x="3491" y="801"/>
                  </a:cubicBezTo>
                  <a:cubicBezTo>
                    <a:pt x="3493" y="796"/>
                    <a:pt x="3700" y="272"/>
                    <a:pt x="4033" y="272"/>
                  </a:cubicBezTo>
                  <a:close/>
                  <a:moveTo>
                    <a:pt x="4244" y="1845"/>
                  </a:moveTo>
                  <a:cubicBezTo>
                    <a:pt x="4267" y="2071"/>
                    <a:pt x="4283" y="2296"/>
                    <a:pt x="4293" y="2522"/>
                  </a:cubicBezTo>
                  <a:lnTo>
                    <a:pt x="3850" y="2794"/>
                  </a:lnTo>
                  <a:cubicBezTo>
                    <a:pt x="3764" y="2588"/>
                    <a:pt x="3561" y="2443"/>
                    <a:pt x="3325" y="2443"/>
                  </a:cubicBezTo>
                  <a:cubicBezTo>
                    <a:pt x="3060" y="2443"/>
                    <a:pt x="2836" y="2628"/>
                    <a:pt x="2775" y="2875"/>
                  </a:cubicBezTo>
                  <a:lnTo>
                    <a:pt x="2342" y="2875"/>
                  </a:lnTo>
                  <a:cubicBezTo>
                    <a:pt x="2280" y="2628"/>
                    <a:pt x="2058" y="2443"/>
                    <a:pt x="1791" y="2443"/>
                  </a:cubicBezTo>
                  <a:cubicBezTo>
                    <a:pt x="1556" y="2443"/>
                    <a:pt x="1353" y="2588"/>
                    <a:pt x="1268" y="2794"/>
                  </a:cubicBezTo>
                  <a:lnTo>
                    <a:pt x="1023" y="2644"/>
                  </a:lnTo>
                  <a:cubicBezTo>
                    <a:pt x="1264" y="2516"/>
                    <a:pt x="1408" y="2262"/>
                    <a:pt x="1484" y="2040"/>
                  </a:cubicBezTo>
                  <a:cubicBezTo>
                    <a:pt x="1723" y="2213"/>
                    <a:pt x="2035" y="2332"/>
                    <a:pt x="2384" y="2384"/>
                  </a:cubicBezTo>
                  <a:cubicBezTo>
                    <a:pt x="2511" y="2402"/>
                    <a:pt x="2639" y="2411"/>
                    <a:pt x="2766" y="2411"/>
                  </a:cubicBezTo>
                  <a:cubicBezTo>
                    <a:pt x="3060" y="2411"/>
                    <a:pt x="3347" y="2361"/>
                    <a:pt x="3599" y="2264"/>
                  </a:cubicBezTo>
                  <a:cubicBezTo>
                    <a:pt x="3811" y="2182"/>
                    <a:pt x="4036" y="2029"/>
                    <a:pt x="4244" y="1845"/>
                  </a:cubicBezTo>
                  <a:close/>
                  <a:moveTo>
                    <a:pt x="542" y="2761"/>
                  </a:moveTo>
                  <a:lnTo>
                    <a:pt x="542" y="2761"/>
                  </a:lnTo>
                  <a:cubicBezTo>
                    <a:pt x="538" y="2919"/>
                    <a:pt x="537" y="3078"/>
                    <a:pt x="539" y="3236"/>
                  </a:cubicBezTo>
                  <a:cubicBezTo>
                    <a:pt x="457" y="3189"/>
                    <a:pt x="402" y="3101"/>
                    <a:pt x="402" y="3000"/>
                  </a:cubicBezTo>
                  <a:cubicBezTo>
                    <a:pt x="402" y="2897"/>
                    <a:pt x="459" y="2808"/>
                    <a:pt x="542" y="2761"/>
                  </a:cubicBezTo>
                  <a:close/>
                  <a:moveTo>
                    <a:pt x="4574" y="2761"/>
                  </a:moveTo>
                  <a:cubicBezTo>
                    <a:pt x="4659" y="2808"/>
                    <a:pt x="4715" y="2897"/>
                    <a:pt x="4715" y="3000"/>
                  </a:cubicBezTo>
                  <a:cubicBezTo>
                    <a:pt x="4715" y="3101"/>
                    <a:pt x="4660" y="3189"/>
                    <a:pt x="4578" y="3236"/>
                  </a:cubicBezTo>
                  <a:cubicBezTo>
                    <a:pt x="4581" y="3078"/>
                    <a:pt x="4578" y="2920"/>
                    <a:pt x="4574" y="2761"/>
                  </a:cubicBezTo>
                  <a:close/>
                  <a:moveTo>
                    <a:pt x="1791" y="2716"/>
                  </a:moveTo>
                  <a:cubicBezTo>
                    <a:pt x="1954" y="2716"/>
                    <a:pt x="2087" y="2848"/>
                    <a:pt x="2087" y="3011"/>
                  </a:cubicBezTo>
                  <a:cubicBezTo>
                    <a:pt x="2087" y="3173"/>
                    <a:pt x="1954" y="3305"/>
                    <a:pt x="1791" y="3305"/>
                  </a:cubicBezTo>
                  <a:cubicBezTo>
                    <a:pt x="1630" y="3305"/>
                    <a:pt x="1497" y="3173"/>
                    <a:pt x="1497" y="3011"/>
                  </a:cubicBezTo>
                  <a:cubicBezTo>
                    <a:pt x="1497" y="2848"/>
                    <a:pt x="1630" y="2716"/>
                    <a:pt x="1791" y="2716"/>
                  </a:cubicBezTo>
                  <a:close/>
                  <a:moveTo>
                    <a:pt x="3325" y="2716"/>
                  </a:moveTo>
                  <a:cubicBezTo>
                    <a:pt x="3488" y="2716"/>
                    <a:pt x="3620" y="2848"/>
                    <a:pt x="3620" y="3011"/>
                  </a:cubicBezTo>
                  <a:cubicBezTo>
                    <a:pt x="3620" y="3173"/>
                    <a:pt x="3488" y="3305"/>
                    <a:pt x="3325" y="3305"/>
                  </a:cubicBezTo>
                  <a:cubicBezTo>
                    <a:pt x="3163" y="3305"/>
                    <a:pt x="3031" y="3173"/>
                    <a:pt x="3031" y="3011"/>
                  </a:cubicBezTo>
                  <a:cubicBezTo>
                    <a:pt x="3031" y="2848"/>
                    <a:pt x="3163" y="2716"/>
                    <a:pt x="3325" y="2716"/>
                  </a:cubicBezTo>
                  <a:close/>
                  <a:moveTo>
                    <a:pt x="813" y="2835"/>
                  </a:moveTo>
                  <a:lnTo>
                    <a:pt x="1230" y="3090"/>
                  </a:lnTo>
                  <a:cubicBezTo>
                    <a:pt x="1269" y="3365"/>
                    <a:pt x="1506" y="3577"/>
                    <a:pt x="1791" y="3577"/>
                  </a:cubicBezTo>
                  <a:cubicBezTo>
                    <a:pt x="2057" y="3577"/>
                    <a:pt x="2281" y="3394"/>
                    <a:pt x="2342" y="3147"/>
                  </a:cubicBezTo>
                  <a:lnTo>
                    <a:pt x="2775" y="3147"/>
                  </a:lnTo>
                  <a:cubicBezTo>
                    <a:pt x="2836" y="3394"/>
                    <a:pt x="3060" y="3577"/>
                    <a:pt x="3325" y="3577"/>
                  </a:cubicBezTo>
                  <a:cubicBezTo>
                    <a:pt x="3611" y="3577"/>
                    <a:pt x="3847" y="3365"/>
                    <a:pt x="3887" y="3090"/>
                  </a:cubicBezTo>
                  <a:lnTo>
                    <a:pt x="4304" y="2835"/>
                  </a:lnTo>
                  <a:lnTo>
                    <a:pt x="4304" y="2835"/>
                  </a:lnTo>
                  <a:cubicBezTo>
                    <a:pt x="4310" y="3135"/>
                    <a:pt x="4306" y="3437"/>
                    <a:pt x="4290" y="3735"/>
                  </a:cubicBezTo>
                  <a:cubicBezTo>
                    <a:pt x="4267" y="4206"/>
                    <a:pt x="3893" y="4578"/>
                    <a:pt x="3422" y="4600"/>
                  </a:cubicBezTo>
                  <a:cubicBezTo>
                    <a:pt x="3136" y="4614"/>
                    <a:pt x="2847" y="4620"/>
                    <a:pt x="2559" y="4620"/>
                  </a:cubicBezTo>
                  <a:cubicBezTo>
                    <a:pt x="2270" y="4620"/>
                    <a:pt x="1982" y="4614"/>
                    <a:pt x="1696" y="4600"/>
                  </a:cubicBezTo>
                  <a:cubicBezTo>
                    <a:pt x="1224" y="4578"/>
                    <a:pt x="850" y="4206"/>
                    <a:pt x="827" y="3735"/>
                  </a:cubicBezTo>
                  <a:cubicBezTo>
                    <a:pt x="811" y="3437"/>
                    <a:pt x="807" y="3135"/>
                    <a:pt x="813" y="2835"/>
                  </a:cubicBezTo>
                  <a:close/>
                  <a:moveTo>
                    <a:pt x="2165" y="4889"/>
                  </a:moveTo>
                  <a:cubicBezTo>
                    <a:pt x="2252" y="4891"/>
                    <a:pt x="2337" y="4892"/>
                    <a:pt x="2423" y="4892"/>
                  </a:cubicBezTo>
                  <a:lnTo>
                    <a:pt x="2423" y="5054"/>
                  </a:lnTo>
                  <a:lnTo>
                    <a:pt x="2061" y="5148"/>
                  </a:lnTo>
                  <a:lnTo>
                    <a:pt x="2165" y="4889"/>
                  </a:lnTo>
                  <a:close/>
                  <a:moveTo>
                    <a:pt x="2953" y="4889"/>
                  </a:moveTo>
                  <a:lnTo>
                    <a:pt x="3058" y="5148"/>
                  </a:lnTo>
                  <a:lnTo>
                    <a:pt x="2695" y="5055"/>
                  </a:lnTo>
                  <a:lnTo>
                    <a:pt x="2695" y="4892"/>
                  </a:lnTo>
                  <a:cubicBezTo>
                    <a:pt x="2781" y="4892"/>
                    <a:pt x="2867" y="4891"/>
                    <a:pt x="2953" y="4889"/>
                  </a:cubicBezTo>
                  <a:close/>
                  <a:moveTo>
                    <a:pt x="5674" y="5235"/>
                  </a:moveTo>
                  <a:cubicBezTo>
                    <a:pt x="5711" y="5235"/>
                    <a:pt x="5742" y="5265"/>
                    <a:pt x="5742" y="5303"/>
                  </a:cubicBezTo>
                  <a:lnTo>
                    <a:pt x="5742" y="5449"/>
                  </a:lnTo>
                  <a:cubicBezTo>
                    <a:pt x="5742" y="5486"/>
                    <a:pt x="5712" y="5517"/>
                    <a:pt x="5674" y="5517"/>
                  </a:cubicBezTo>
                  <a:lnTo>
                    <a:pt x="5407" y="5517"/>
                  </a:lnTo>
                  <a:cubicBezTo>
                    <a:pt x="5369" y="5517"/>
                    <a:pt x="5339" y="5486"/>
                    <a:pt x="5339" y="5449"/>
                  </a:cubicBezTo>
                  <a:lnTo>
                    <a:pt x="5339" y="5235"/>
                  </a:lnTo>
                  <a:close/>
                  <a:moveTo>
                    <a:pt x="3686" y="4833"/>
                  </a:moveTo>
                  <a:cubicBezTo>
                    <a:pt x="4246" y="5022"/>
                    <a:pt x="4830" y="5157"/>
                    <a:pt x="5068" y="5209"/>
                  </a:cubicBezTo>
                  <a:lnTo>
                    <a:pt x="5067" y="5209"/>
                  </a:lnTo>
                  <a:lnTo>
                    <a:pt x="5067" y="5419"/>
                  </a:lnTo>
                  <a:cubicBezTo>
                    <a:pt x="4879" y="5492"/>
                    <a:pt x="4581" y="5530"/>
                    <a:pt x="4193" y="5532"/>
                  </a:cubicBezTo>
                  <a:cubicBezTo>
                    <a:pt x="4188" y="5532"/>
                    <a:pt x="4182" y="5532"/>
                    <a:pt x="4176" y="5532"/>
                  </a:cubicBezTo>
                  <a:cubicBezTo>
                    <a:pt x="3835" y="5532"/>
                    <a:pt x="3549" y="5502"/>
                    <a:pt x="3546" y="5501"/>
                  </a:cubicBezTo>
                  <a:cubicBezTo>
                    <a:pt x="3541" y="5501"/>
                    <a:pt x="3537" y="5501"/>
                    <a:pt x="3532" y="5501"/>
                  </a:cubicBezTo>
                  <a:cubicBezTo>
                    <a:pt x="3485" y="5501"/>
                    <a:pt x="3441" y="5525"/>
                    <a:pt x="3416" y="5565"/>
                  </a:cubicBezTo>
                  <a:cubicBezTo>
                    <a:pt x="3388" y="5609"/>
                    <a:pt x="3388" y="5665"/>
                    <a:pt x="3416" y="5709"/>
                  </a:cubicBezTo>
                  <a:cubicBezTo>
                    <a:pt x="3418" y="5712"/>
                    <a:pt x="3623" y="6045"/>
                    <a:pt x="3702" y="6503"/>
                  </a:cubicBezTo>
                  <a:lnTo>
                    <a:pt x="2695" y="6503"/>
                  </a:lnTo>
                  <a:lnTo>
                    <a:pt x="2695" y="5335"/>
                  </a:lnTo>
                  <a:lnTo>
                    <a:pt x="3251" y="5479"/>
                  </a:lnTo>
                  <a:cubicBezTo>
                    <a:pt x="3263" y="5481"/>
                    <a:pt x="3274" y="5483"/>
                    <a:pt x="3285" y="5483"/>
                  </a:cubicBezTo>
                  <a:cubicBezTo>
                    <a:pt x="3323" y="5483"/>
                    <a:pt x="3362" y="5466"/>
                    <a:pt x="3387" y="5435"/>
                  </a:cubicBezTo>
                  <a:cubicBezTo>
                    <a:pt x="3421" y="5397"/>
                    <a:pt x="3430" y="5343"/>
                    <a:pt x="3411" y="5295"/>
                  </a:cubicBezTo>
                  <a:lnTo>
                    <a:pt x="3243" y="4880"/>
                  </a:lnTo>
                  <a:cubicBezTo>
                    <a:pt x="3307" y="4877"/>
                    <a:pt x="3371" y="4875"/>
                    <a:pt x="3435" y="4872"/>
                  </a:cubicBezTo>
                  <a:cubicBezTo>
                    <a:pt x="3521" y="4868"/>
                    <a:pt x="3606" y="4855"/>
                    <a:pt x="3686" y="4833"/>
                  </a:cubicBezTo>
                  <a:close/>
                  <a:moveTo>
                    <a:pt x="1092" y="7072"/>
                  </a:moveTo>
                  <a:cubicBezTo>
                    <a:pt x="1089" y="7150"/>
                    <a:pt x="1086" y="7253"/>
                    <a:pt x="1087" y="7373"/>
                  </a:cubicBezTo>
                  <a:cubicBezTo>
                    <a:pt x="1017" y="7387"/>
                    <a:pt x="951" y="7393"/>
                    <a:pt x="896" y="7393"/>
                  </a:cubicBezTo>
                  <a:cubicBezTo>
                    <a:pt x="824" y="7393"/>
                    <a:pt x="770" y="7383"/>
                    <a:pt x="750" y="7363"/>
                  </a:cubicBezTo>
                  <a:cubicBezTo>
                    <a:pt x="712" y="7325"/>
                    <a:pt x="721" y="7195"/>
                    <a:pt x="754" y="7072"/>
                  </a:cubicBezTo>
                  <a:close/>
                  <a:moveTo>
                    <a:pt x="3732" y="6776"/>
                  </a:moveTo>
                  <a:lnTo>
                    <a:pt x="3747" y="6948"/>
                  </a:lnTo>
                  <a:cubicBezTo>
                    <a:pt x="3747" y="6958"/>
                    <a:pt x="3823" y="7876"/>
                    <a:pt x="3588" y="8568"/>
                  </a:cubicBezTo>
                  <a:lnTo>
                    <a:pt x="2942" y="8568"/>
                  </a:lnTo>
                  <a:cubicBezTo>
                    <a:pt x="2958" y="8457"/>
                    <a:pt x="2974" y="8300"/>
                    <a:pt x="2974" y="8125"/>
                  </a:cubicBezTo>
                  <a:cubicBezTo>
                    <a:pt x="2975" y="7664"/>
                    <a:pt x="2868" y="7324"/>
                    <a:pt x="2655" y="7112"/>
                  </a:cubicBezTo>
                  <a:cubicBezTo>
                    <a:pt x="2630" y="7086"/>
                    <a:pt x="2595" y="7071"/>
                    <a:pt x="2559" y="7071"/>
                  </a:cubicBezTo>
                  <a:cubicBezTo>
                    <a:pt x="2523" y="7071"/>
                    <a:pt x="2488" y="7086"/>
                    <a:pt x="2463" y="7112"/>
                  </a:cubicBezTo>
                  <a:cubicBezTo>
                    <a:pt x="2251" y="7324"/>
                    <a:pt x="2143" y="7664"/>
                    <a:pt x="2143" y="8125"/>
                  </a:cubicBezTo>
                  <a:cubicBezTo>
                    <a:pt x="2145" y="8300"/>
                    <a:pt x="2161" y="8457"/>
                    <a:pt x="2176" y="8568"/>
                  </a:cubicBezTo>
                  <a:lnTo>
                    <a:pt x="1531" y="8568"/>
                  </a:lnTo>
                  <a:cubicBezTo>
                    <a:pt x="1300" y="7890"/>
                    <a:pt x="1375" y="6831"/>
                    <a:pt x="1382" y="6776"/>
                  </a:cubicBezTo>
                  <a:close/>
                  <a:moveTo>
                    <a:pt x="2201" y="8841"/>
                  </a:moveTo>
                  <a:lnTo>
                    <a:pt x="2201" y="8994"/>
                  </a:lnTo>
                  <a:lnTo>
                    <a:pt x="1335" y="8994"/>
                  </a:lnTo>
                  <a:cubicBezTo>
                    <a:pt x="1384" y="8903"/>
                    <a:pt x="1478" y="8841"/>
                    <a:pt x="1589" y="8841"/>
                  </a:cubicBezTo>
                  <a:close/>
                  <a:moveTo>
                    <a:pt x="3530" y="8841"/>
                  </a:moveTo>
                  <a:cubicBezTo>
                    <a:pt x="3639" y="8841"/>
                    <a:pt x="3735" y="8903"/>
                    <a:pt x="3784" y="8994"/>
                  </a:cubicBezTo>
                  <a:lnTo>
                    <a:pt x="2918" y="8994"/>
                  </a:lnTo>
                  <a:lnTo>
                    <a:pt x="2918" y="8841"/>
                  </a:lnTo>
                  <a:close/>
                  <a:moveTo>
                    <a:pt x="3208" y="0"/>
                  </a:moveTo>
                  <a:cubicBezTo>
                    <a:pt x="3013" y="0"/>
                    <a:pt x="2861" y="155"/>
                    <a:pt x="2711" y="345"/>
                  </a:cubicBezTo>
                  <a:cubicBezTo>
                    <a:pt x="2649" y="311"/>
                    <a:pt x="2567" y="269"/>
                    <a:pt x="2470" y="230"/>
                  </a:cubicBezTo>
                  <a:cubicBezTo>
                    <a:pt x="2421" y="209"/>
                    <a:pt x="2373" y="192"/>
                    <a:pt x="2324" y="176"/>
                  </a:cubicBezTo>
                  <a:cubicBezTo>
                    <a:pt x="2171" y="127"/>
                    <a:pt x="2025" y="101"/>
                    <a:pt x="1891" y="101"/>
                  </a:cubicBezTo>
                  <a:cubicBezTo>
                    <a:pt x="1871" y="101"/>
                    <a:pt x="1852" y="102"/>
                    <a:pt x="1834" y="103"/>
                  </a:cubicBezTo>
                  <a:lnTo>
                    <a:pt x="1828" y="103"/>
                  </a:lnTo>
                  <a:cubicBezTo>
                    <a:pt x="1807" y="105"/>
                    <a:pt x="1784" y="107"/>
                    <a:pt x="1763" y="109"/>
                  </a:cubicBezTo>
                  <a:cubicBezTo>
                    <a:pt x="1510" y="141"/>
                    <a:pt x="1304" y="272"/>
                    <a:pt x="1159" y="490"/>
                  </a:cubicBezTo>
                  <a:cubicBezTo>
                    <a:pt x="1076" y="463"/>
                    <a:pt x="957" y="434"/>
                    <a:pt x="828" y="434"/>
                  </a:cubicBezTo>
                  <a:cubicBezTo>
                    <a:pt x="688" y="434"/>
                    <a:pt x="536" y="468"/>
                    <a:pt x="403" y="576"/>
                  </a:cubicBezTo>
                  <a:cubicBezTo>
                    <a:pt x="45" y="866"/>
                    <a:pt x="1" y="1540"/>
                    <a:pt x="271" y="2635"/>
                  </a:cubicBezTo>
                  <a:cubicBezTo>
                    <a:pt x="183" y="2732"/>
                    <a:pt x="131" y="2859"/>
                    <a:pt x="131" y="3000"/>
                  </a:cubicBezTo>
                  <a:cubicBezTo>
                    <a:pt x="131" y="3256"/>
                    <a:pt x="308" y="3471"/>
                    <a:pt x="546" y="3530"/>
                  </a:cubicBezTo>
                  <a:cubicBezTo>
                    <a:pt x="548" y="3603"/>
                    <a:pt x="551" y="3677"/>
                    <a:pt x="555" y="3750"/>
                  </a:cubicBezTo>
                  <a:cubicBezTo>
                    <a:pt x="576" y="4179"/>
                    <a:pt x="822" y="4545"/>
                    <a:pt x="1179" y="4734"/>
                  </a:cubicBezTo>
                  <a:cubicBezTo>
                    <a:pt x="1063" y="4859"/>
                    <a:pt x="916" y="5059"/>
                    <a:pt x="791" y="5361"/>
                  </a:cubicBezTo>
                  <a:cubicBezTo>
                    <a:pt x="762" y="5430"/>
                    <a:pt x="795" y="5511"/>
                    <a:pt x="864" y="5539"/>
                  </a:cubicBezTo>
                  <a:cubicBezTo>
                    <a:pt x="881" y="5547"/>
                    <a:pt x="899" y="5550"/>
                    <a:pt x="916" y="5550"/>
                  </a:cubicBezTo>
                  <a:cubicBezTo>
                    <a:pt x="969" y="5550"/>
                    <a:pt x="1020" y="5519"/>
                    <a:pt x="1042" y="5466"/>
                  </a:cubicBezTo>
                  <a:cubicBezTo>
                    <a:pt x="1191" y="5107"/>
                    <a:pt x="1370" y="4918"/>
                    <a:pt x="1460" y="4841"/>
                  </a:cubicBezTo>
                  <a:cubicBezTo>
                    <a:pt x="1532" y="4858"/>
                    <a:pt x="1606" y="4869"/>
                    <a:pt x="1682" y="4872"/>
                  </a:cubicBezTo>
                  <a:cubicBezTo>
                    <a:pt x="1747" y="4875"/>
                    <a:pt x="1811" y="4877"/>
                    <a:pt x="1876" y="4880"/>
                  </a:cubicBezTo>
                  <a:lnTo>
                    <a:pt x="1707" y="5295"/>
                  </a:lnTo>
                  <a:cubicBezTo>
                    <a:pt x="1688" y="5343"/>
                    <a:pt x="1698" y="5397"/>
                    <a:pt x="1731" y="5436"/>
                  </a:cubicBezTo>
                  <a:cubicBezTo>
                    <a:pt x="1757" y="5466"/>
                    <a:pt x="1795" y="5483"/>
                    <a:pt x="1834" y="5483"/>
                  </a:cubicBezTo>
                  <a:cubicBezTo>
                    <a:pt x="1845" y="5483"/>
                    <a:pt x="1856" y="5481"/>
                    <a:pt x="1868" y="5479"/>
                  </a:cubicBezTo>
                  <a:lnTo>
                    <a:pt x="2424" y="5337"/>
                  </a:lnTo>
                  <a:lnTo>
                    <a:pt x="2424" y="6503"/>
                  </a:lnTo>
                  <a:lnTo>
                    <a:pt x="1424" y="6503"/>
                  </a:lnTo>
                  <a:cubicBezTo>
                    <a:pt x="1462" y="6328"/>
                    <a:pt x="1508" y="6204"/>
                    <a:pt x="1508" y="6202"/>
                  </a:cubicBezTo>
                  <a:cubicBezTo>
                    <a:pt x="1535" y="6132"/>
                    <a:pt x="1499" y="6054"/>
                    <a:pt x="1429" y="6027"/>
                  </a:cubicBezTo>
                  <a:cubicBezTo>
                    <a:pt x="1413" y="6021"/>
                    <a:pt x="1397" y="6019"/>
                    <a:pt x="1381" y="6019"/>
                  </a:cubicBezTo>
                  <a:cubicBezTo>
                    <a:pt x="1326" y="6019"/>
                    <a:pt x="1274" y="6052"/>
                    <a:pt x="1254" y="6107"/>
                  </a:cubicBezTo>
                  <a:cubicBezTo>
                    <a:pt x="1250" y="6116"/>
                    <a:pt x="1168" y="6336"/>
                    <a:pt x="1126" y="6619"/>
                  </a:cubicBezTo>
                  <a:cubicBezTo>
                    <a:pt x="1117" y="6681"/>
                    <a:pt x="1110" y="6742"/>
                    <a:pt x="1106" y="6801"/>
                  </a:cubicBezTo>
                  <a:lnTo>
                    <a:pt x="793" y="6801"/>
                  </a:lnTo>
                  <a:cubicBezTo>
                    <a:pt x="800" y="6496"/>
                    <a:pt x="832" y="6214"/>
                    <a:pt x="888" y="5959"/>
                  </a:cubicBezTo>
                  <a:cubicBezTo>
                    <a:pt x="905" y="5886"/>
                    <a:pt x="859" y="5813"/>
                    <a:pt x="785" y="5797"/>
                  </a:cubicBezTo>
                  <a:cubicBezTo>
                    <a:pt x="776" y="5795"/>
                    <a:pt x="766" y="5794"/>
                    <a:pt x="756" y="5794"/>
                  </a:cubicBezTo>
                  <a:cubicBezTo>
                    <a:pt x="693" y="5794"/>
                    <a:pt x="637" y="5836"/>
                    <a:pt x="623" y="5901"/>
                  </a:cubicBezTo>
                  <a:cubicBezTo>
                    <a:pt x="555" y="6204"/>
                    <a:pt x="521" y="6545"/>
                    <a:pt x="519" y="6912"/>
                  </a:cubicBezTo>
                  <a:cubicBezTo>
                    <a:pt x="479" y="7025"/>
                    <a:pt x="375" y="7372"/>
                    <a:pt x="559" y="7556"/>
                  </a:cubicBezTo>
                  <a:cubicBezTo>
                    <a:pt x="643" y="7641"/>
                    <a:pt x="773" y="7666"/>
                    <a:pt x="900" y="7666"/>
                  </a:cubicBezTo>
                  <a:cubicBezTo>
                    <a:pt x="969" y="7666"/>
                    <a:pt x="1037" y="7658"/>
                    <a:pt x="1096" y="7649"/>
                  </a:cubicBezTo>
                  <a:cubicBezTo>
                    <a:pt x="1114" y="7963"/>
                    <a:pt x="1162" y="8334"/>
                    <a:pt x="1276" y="8665"/>
                  </a:cubicBezTo>
                  <a:cubicBezTo>
                    <a:pt x="1127" y="8766"/>
                    <a:pt x="1028" y="8936"/>
                    <a:pt x="1028" y="9130"/>
                  </a:cubicBezTo>
                  <a:cubicBezTo>
                    <a:pt x="1028" y="9205"/>
                    <a:pt x="1089" y="9265"/>
                    <a:pt x="1164" y="9265"/>
                  </a:cubicBezTo>
                  <a:lnTo>
                    <a:pt x="2337" y="9265"/>
                  </a:lnTo>
                  <a:cubicBezTo>
                    <a:pt x="2412" y="9265"/>
                    <a:pt x="2474" y="9205"/>
                    <a:pt x="2474" y="9130"/>
                  </a:cubicBezTo>
                  <a:lnTo>
                    <a:pt x="2474" y="8705"/>
                  </a:lnTo>
                  <a:cubicBezTo>
                    <a:pt x="2474" y="8695"/>
                    <a:pt x="2473" y="8686"/>
                    <a:pt x="2471" y="8677"/>
                  </a:cubicBezTo>
                  <a:cubicBezTo>
                    <a:pt x="2418" y="8436"/>
                    <a:pt x="2349" y="7800"/>
                    <a:pt x="2559" y="7433"/>
                  </a:cubicBezTo>
                  <a:cubicBezTo>
                    <a:pt x="2768" y="7799"/>
                    <a:pt x="2700" y="8436"/>
                    <a:pt x="2649" y="8676"/>
                  </a:cubicBezTo>
                  <a:cubicBezTo>
                    <a:pt x="2647" y="8686"/>
                    <a:pt x="2646" y="8695"/>
                    <a:pt x="2646" y="8705"/>
                  </a:cubicBezTo>
                  <a:lnTo>
                    <a:pt x="2646" y="9130"/>
                  </a:lnTo>
                  <a:cubicBezTo>
                    <a:pt x="2646" y="9205"/>
                    <a:pt x="2707" y="9265"/>
                    <a:pt x="2782" y="9265"/>
                  </a:cubicBezTo>
                  <a:lnTo>
                    <a:pt x="3955" y="9265"/>
                  </a:lnTo>
                  <a:cubicBezTo>
                    <a:pt x="4030" y="9265"/>
                    <a:pt x="4090" y="9205"/>
                    <a:pt x="4090" y="9130"/>
                  </a:cubicBezTo>
                  <a:cubicBezTo>
                    <a:pt x="4090" y="8936"/>
                    <a:pt x="3993" y="8766"/>
                    <a:pt x="3843" y="8665"/>
                  </a:cubicBezTo>
                  <a:cubicBezTo>
                    <a:pt x="4101" y="7916"/>
                    <a:pt x="4021" y="6966"/>
                    <a:pt x="4017" y="6926"/>
                  </a:cubicBezTo>
                  <a:lnTo>
                    <a:pt x="3994" y="6629"/>
                  </a:lnTo>
                  <a:cubicBezTo>
                    <a:pt x="3994" y="6628"/>
                    <a:pt x="3994" y="6627"/>
                    <a:pt x="3994" y="6626"/>
                  </a:cubicBezTo>
                  <a:cubicBezTo>
                    <a:pt x="3985" y="6544"/>
                    <a:pt x="3973" y="6465"/>
                    <a:pt x="3958" y="6390"/>
                  </a:cubicBezTo>
                  <a:lnTo>
                    <a:pt x="7447" y="6390"/>
                  </a:lnTo>
                  <a:cubicBezTo>
                    <a:pt x="7522" y="6390"/>
                    <a:pt x="7583" y="6329"/>
                    <a:pt x="7583" y="6254"/>
                  </a:cubicBezTo>
                  <a:cubicBezTo>
                    <a:pt x="7583" y="6179"/>
                    <a:pt x="7522" y="6117"/>
                    <a:pt x="7447" y="6117"/>
                  </a:cubicBezTo>
                  <a:lnTo>
                    <a:pt x="3889" y="6117"/>
                  </a:lnTo>
                  <a:cubicBezTo>
                    <a:pt x="3849" y="5990"/>
                    <a:pt x="3804" y="5879"/>
                    <a:pt x="3765" y="5792"/>
                  </a:cubicBezTo>
                  <a:lnTo>
                    <a:pt x="3765" y="5792"/>
                  </a:lnTo>
                  <a:cubicBezTo>
                    <a:pt x="3881" y="5799"/>
                    <a:pt x="4030" y="5804"/>
                    <a:pt x="4191" y="5804"/>
                  </a:cubicBezTo>
                  <a:cubicBezTo>
                    <a:pt x="4609" y="5803"/>
                    <a:pt x="4933" y="5760"/>
                    <a:pt x="5155" y="5676"/>
                  </a:cubicBezTo>
                  <a:cubicBezTo>
                    <a:pt x="5192" y="5716"/>
                    <a:pt x="5238" y="5748"/>
                    <a:pt x="5291" y="5768"/>
                  </a:cubicBezTo>
                  <a:lnTo>
                    <a:pt x="5249" y="5914"/>
                  </a:lnTo>
                  <a:cubicBezTo>
                    <a:pt x="5228" y="5986"/>
                    <a:pt x="5269" y="6061"/>
                    <a:pt x="5342" y="6082"/>
                  </a:cubicBezTo>
                  <a:cubicBezTo>
                    <a:pt x="5355" y="6086"/>
                    <a:pt x="5367" y="6087"/>
                    <a:pt x="5380" y="6087"/>
                  </a:cubicBezTo>
                  <a:cubicBezTo>
                    <a:pt x="5439" y="6087"/>
                    <a:pt x="5494" y="6048"/>
                    <a:pt x="5510" y="5988"/>
                  </a:cubicBezTo>
                  <a:lnTo>
                    <a:pt x="5568" y="5789"/>
                  </a:lnTo>
                  <a:lnTo>
                    <a:pt x="5674" y="5789"/>
                  </a:lnTo>
                  <a:cubicBezTo>
                    <a:pt x="5861" y="5789"/>
                    <a:pt x="6015" y="5636"/>
                    <a:pt x="6015" y="5449"/>
                  </a:cubicBezTo>
                  <a:lnTo>
                    <a:pt x="6015" y="5303"/>
                  </a:lnTo>
                  <a:cubicBezTo>
                    <a:pt x="6015" y="5158"/>
                    <a:pt x="5924" y="5035"/>
                    <a:pt x="5797" y="4985"/>
                  </a:cubicBezTo>
                  <a:lnTo>
                    <a:pt x="6563" y="2302"/>
                  </a:lnTo>
                  <a:cubicBezTo>
                    <a:pt x="6583" y="2230"/>
                    <a:pt x="6541" y="2155"/>
                    <a:pt x="6469" y="2134"/>
                  </a:cubicBezTo>
                  <a:cubicBezTo>
                    <a:pt x="6456" y="2131"/>
                    <a:pt x="6444" y="2129"/>
                    <a:pt x="6431" y="2129"/>
                  </a:cubicBezTo>
                  <a:cubicBezTo>
                    <a:pt x="6372" y="2129"/>
                    <a:pt x="6318" y="2168"/>
                    <a:pt x="6301" y="2228"/>
                  </a:cubicBezTo>
                  <a:lnTo>
                    <a:pt x="5521" y="4963"/>
                  </a:lnTo>
                  <a:lnTo>
                    <a:pt x="5217" y="4963"/>
                  </a:lnTo>
                  <a:cubicBezTo>
                    <a:pt x="5130" y="4944"/>
                    <a:pt x="4611" y="4835"/>
                    <a:pt x="4052" y="4665"/>
                  </a:cubicBezTo>
                  <a:cubicBezTo>
                    <a:pt x="4346" y="4463"/>
                    <a:pt x="4542" y="4132"/>
                    <a:pt x="4562" y="3750"/>
                  </a:cubicBezTo>
                  <a:cubicBezTo>
                    <a:pt x="4566" y="3677"/>
                    <a:pt x="4569" y="3603"/>
                    <a:pt x="4571" y="3530"/>
                  </a:cubicBezTo>
                  <a:cubicBezTo>
                    <a:pt x="4810" y="3471"/>
                    <a:pt x="4987" y="3256"/>
                    <a:pt x="4987" y="3000"/>
                  </a:cubicBezTo>
                  <a:cubicBezTo>
                    <a:pt x="4987" y="2744"/>
                    <a:pt x="4806" y="2524"/>
                    <a:pt x="4563" y="2468"/>
                  </a:cubicBezTo>
                  <a:cubicBezTo>
                    <a:pt x="4550" y="2180"/>
                    <a:pt x="4525" y="1890"/>
                    <a:pt x="4492" y="1604"/>
                  </a:cubicBezTo>
                  <a:cubicBezTo>
                    <a:pt x="4761" y="1315"/>
                    <a:pt x="4974" y="995"/>
                    <a:pt x="5046" y="755"/>
                  </a:cubicBezTo>
                  <a:lnTo>
                    <a:pt x="8768" y="755"/>
                  </a:lnTo>
                  <a:cubicBezTo>
                    <a:pt x="8979" y="755"/>
                    <a:pt x="9151" y="927"/>
                    <a:pt x="9151" y="1138"/>
                  </a:cubicBezTo>
                  <a:lnTo>
                    <a:pt x="9151" y="5734"/>
                  </a:lnTo>
                  <a:cubicBezTo>
                    <a:pt x="9151" y="5945"/>
                    <a:pt x="8979" y="6117"/>
                    <a:pt x="8768" y="6117"/>
                  </a:cubicBezTo>
                  <a:lnTo>
                    <a:pt x="7992" y="6117"/>
                  </a:lnTo>
                  <a:cubicBezTo>
                    <a:pt x="7916" y="6117"/>
                    <a:pt x="7855" y="6178"/>
                    <a:pt x="7855" y="6253"/>
                  </a:cubicBezTo>
                  <a:cubicBezTo>
                    <a:pt x="7855" y="6328"/>
                    <a:pt x="7916" y="6390"/>
                    <a:pt x="7992" y="6390"/>
                  </a:cubicBezTo>
                  <a:lnTo>
                    <a:pt x="8768" y="6390"/>
                  </a:lnTo>
                  <a:cubicBezTo>
                    <a:pt x="9129" y="6390"/>
                    <a:pt x="9423" y="6095"/>
                    <a:pt x="9423" y="5735"/>
                  </a:cubicBezTo>
                  <a:lnTo>
                    <a:pt x="9423" y="1138"/>
                  </a:lnTo>
                  <a:cubicBezTo>
                    <a:pt x="9423" y="776"/>
                    <a:pt x="9129" y="483"/>
                    <a:pt x="8768" y="483"/>
                  </a:cubicBezTo>
                  <a:lnTo>
                    <a:pt x="5069" y="483"/>
                  </a:lnTo>
                  <a:cubicBezTo>
                    <a:pt x="5058" y="437"/>
                    <a:pt x="5040" y="395"/>
                    <a:pt x="5012" y="359"/>
                  </a:cubicBezTo>
                  <a:cubicBezTo>
                    <a:pt x="4946" y="273"/>
                    <a:pt x="4856" y="227"/>
                    <a:pt x="4751" y="227"/>
                  </a:cubicBezTo>
                  <a:cubicBezTo>
                    <a:pt x="4751" y="227"/>
                    <a:pt x="4750" y="227"/>
                    <a:pt x="4749" y="227"/>
                  </a:cubicBezTo>
                  <a:cubicBezTo>
                    <a:pt x="4631" y="227"/>
                    <a:pt x="4506" y="290"/>
                    <a:pt x="4394" y="372"/>
                  </a:cubicBezTo>
                  <a:cubicBezTo>
                    <a:pt x="4394" y="292"/>
                    <a:pt x="4379" y="215"/>
                    <a:pt x="4339" y="150"/>
                  </a:cubicBezTo>
                  <a:cubicBezTo>
                    <a:pt x="4295" y="81"/>
                    <a:pt x="4207" y="0"/>
                    <a:pt x="4033" y="0"/>
                  </a:cubicBezTo>
                  <a:cubicBezTo>
                    <a:pt x="3819" y="0"/>
                    <a:pt x="3649" y="112"/>
                    <a:pt x="3521" y="248"/>
                  </a:cubicBezTo>
                  <a:cubicBezTo>
                    <a:pt x="3508" y="201"/>
                    <a:pt x="3488" y="157"/>
                    <a:pt x="3459" y="120"/>
                  </a:cubicBezTo>
                  <a:cubicBezTo>
                    <a:pt x="3400" y="41"/>
                    <a:pt x="3313" y="0"/>
                    <a:pt x="32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1" name="Shape 1261"/>
        <p:cNvGrpSpPr/>
        <p:nvPr/>
      </p:nvGrpSpPr>
      <p:grpSpPr>
        <a:xfrm>
          <a:off x="0" y="0"/>
          <a:ext cx="0" cy="0"/>
          <a:chOff x="0" y="0"/>
          <a:chExt cx="0" cy="0"/>
        </a:xfrm>
      </p:grpSpPr>
      <p:sp>
        <p:nvSpPr>
          <p:cNvPr id="1262" name="Google Shape;1262;p50"/>
          <p:cNvSpPr txBox="1"/>
          <p:nvPr>
            <p:ph idx="1" type="body"/>
          </p:nvPr>
        </p:nvSpPr>
        <p:spPr>
          <a:xfrm>
            <a:off x="786725" y="1376575"/>
            <a:ext cx="4026300" cy="30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crystal clear?</a:t>
            </a:r>
            <a:endParaRPr/>
          </a:p>
          <a:p>
            <a:pPr indent="0" lvl="0" marL="0" rtl="0" algn="l">
              <a:spcBef>
                <a:spcPts val="1000"/>
              </a:spcBef>
              <a:spcAft>
                <a:spcPts val="0"/>
              </a:spcAft>
              <a:buNone/>
            </a:pPr>
            <a:r>
              <a:rPr lang="en"/>
              <a:t>Lists like this one:</a:t>
            </a:r>
            <a:endParaRPr/>
          </a:p>
          <a:p>
            <a:pPr indent="-317500" lvl="0" marL="457200" rtl="0" algn="l">
              <a:spcBef>
                <a:spcPts val="1600"/>
              </a:spcBef>
              <a:spcAft>
                <a:spcPts val="0"/>
              </a:spcAft>
              <a:buClr>
                <a:schemeClr val="dk1"/>
              </a:buClr>
              <a:buSzPts val="1400"/>
              <a:buChar char="●"/>
            </a:pPr>
            <a:r>
              <a:rPr lang="en"/>
              <a:t>They’re simple </a:t>
            </a:r>
            <a:endParaRPr/>
          </a:p>
          <a:p>
            <a:pPr indent="-317500" lvl="0" marL="457200" rtl="0" algn="l">
              <a:spcBef>
                <a:spcPts val="0"/>
              </a:spcBef>
              <a:spcAft>
                <a:spcPts val="0"/>
              </a:spcAft>
              <a:buClr>
                <a:schemeClr val="dk1"/>
              </a:buClr>
              <a:buSzPts val="1400"/>
              <a:buChar char="●"/>
            </a:pPr>
            <a:r>
              <a:rPr lang="en"/>
              <a:t>You can organize your ideas clearly</a:t>
            </a:r>
            <a:endParaRPr/>
          </a:p>
          <a:p>
            <a:pPr indent="-317500" lvl="0" marL="457200" rtl="0" algn="l">
              <a:spcBef>
                <a:spcPts val="0"/>
              </a:spcBef>
              <a:spcAft>
                <a:spcPts val="0"/>
              </a:spcAft>
              <a:buClr>
                <a:schemeClr val="dk1"/>
              </a:buClr>
              <a:buSzPts val="1400"/>
              <a:buChar char="●"/>
            </a:pPr>
            <a:r>
              <a:rPr lang="en"/>
              <a:t>You’ll never forget to buy milk!</a:t>
            </a:r>
            <a:endParaRPr/>
          </a:p>
          <a:p>
            <a:pPr indent="0" lvl="0" marL="0" rtl="0" algn="l">
              <a:spcBef>
                <a:spcPts val="1600"/>
              </a:spcBef>
              <a:spcAft>
                <a:spcPts val="0"/>
              </a:spcAft>
              <a:buNone/>
            </a:pPr>
            <a:r>
              <a:rPr lang="en"/>
              <a:t>And the most important thing: the audience won’t miss the point of your presentation</a:t>
            </a:r>
            <a:endParaRPr/>
          </a:p>
        </p:txBody>
      </p:sp>
      <p:sp>
        <p:nvSpPr>
          <p:cNvPr id="1263" name="Google Shape;1263;p50"/>
          <p:cNvSpPr txBox="1"/>
          <p:nvPr>
            <p:ph type="title"/>
          </p:nvPr>
        </p:nvSpPr>
        <p:spPr>
          <a:xfrm>
            <a:off x="729150" y="46487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ORIGINS OF THIS </a:t>
            </a:r>
            <a:r>
              <a:rPr lang="en">
                <a:highlight>
                  <a:schemeClr val="lt2"/>
                </a:highlight>
              </a:rPr>
              <a:t>CELEBRATION</a:t>
            </a:r>
            <a:endParaRPr>
              <a:highlight>
                <a:schemeClr val="lt2"/>
              </a:highlight>
            </a:endParaRPr>
          </a:p>
        </p:txBody>
      </p:sp>
      <p:sp>
        <p:nvSpPr>
          <p:cNvPr id="1264" name="Google Shape;1264;p50"/>
          <p:cNvSpPr/>
          <p:nvPr/>
        </p:nvSpPr>
        <p:spPr>
          <a:xfrm>
            <a:off x="4911982" y="1343527"/>
            <a:ext cx="2930900" cy="2935247"/>
          </a:xfrm>
          <a:custGeom>
            <a:rect b="b" l="l" r="r" t="t"/>
            <a:pathLst>
              <a:path extrusionOk="0" h="7335" w="7324">
                <a:moveTo>
                  <a:pt x="2926" y="0"/>
                </a:moveTo>
                <a:cubicBezTo>
                  <a:pt x="2236" y="0"/>
                  <a:pt x="1535" y="177"/>
                  <a:pt x="1013" y="612"/>
                </a:cubicBezTo>
                <a:cubicBezTo>
                  <a:pt x="239" y="1279"/>
                  <a:pt x="1" y="2398"/>
                  <a:pt x="37" y="3422"/>
                </a:cubicBezTo>
                <a:cubicBezTo>
                  <a:pt x="84" y="4625"/>
                  <a:pt x="477" y="5863"/>
                  <a:pt x="1382" y="6649"/>
                </a:cubicBezTo>
                <a:cubicBezTo>
                  <a:pt x="1885" y="7086"/>
                  <a:pt x="2569" y="7335"/>
                  <a:pt x="3232" y="7335"/>
                </a:cubicBezTo>
                <a:cubicBezTo>
                  <a:pt x="3393" y="7335"/>
                  <a:pt x="3552" y="7320"/>
                  <a:pt x="3708" y="7290"/>
                </a:cubicBezTo>
                <a:lnTo>
                  <a:pt x="3708" y="7290"/>
                </a:lnTo>
                <a:cubicBezTo>
                  <a:pt x="3721" y="7290"/>
                  <a:pt x="3734" y="7290"/>
                  <a:pt x="3748" y="7290"/>
                </a:cubicBezTo>
                <a:cubicBezTo>
                  <a:pt x="4531" y="7290"/>
                  <a:pt x="5320" y="7018"/>
                  <a:pt x="5906" y="6494"/>
                </a:cubicBezTo>
                <a:cubicBezTo>
                  <a:pt x="7026" y="5482"/>
                  <a:pt x="7323" y="3720"/>
                  <a:pt x="6704" y="2362"/>
                </a:cubicBezTo>
                <a:cubicBezTo>
                  <a:pt x="6073" y="993"/>
                  <a:pt x="4621" y="88"/>
                  <a:pt x="3120" y="5"/>
                </a:cubicBezTo>
                <a:cubicBezTo>
                  <a:pt x="3056" y="2"/>
                  <a:pt x="2991" y="0"/>
                  <a:pt x="29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65" name="Google Shape;1265;p50"/>
          <p:cNvPicPr preferRelativeResize="0"/>
          <p:nvPr>
            <p:ph idx="2" type="pic"/>
          </p:nvPr>
        </p:nvPicPr>
        <p:blipFill rotWithShape="1">
          <a:blip r:embed="rId3">
            <a:alphaModFix/>
          </a:blip>
          <a:srcRect b="0" l="14358" r="14350" t="0"/>
          <a:stretch/>
        </p:blipFill>
        <p:spPr>
          <a:xfrm>
            <a:off x="5008200" y="1507050"/>
            <a:ext cx="2608200" cy="2608200"/>
          </a:xfrm>
          <a:prstGeom prst="ellipse">
            <a:avLst/>
          </a:prstGeom>
        </p:spPr>
      </p:pic>
      <p:grpSp>
        <p:nvGrpSpPr>
          <p:cNvPr id="1266" name="Google Shape;1266;p50"/>
          <p:cNvGrpSpPr/>
          <p:nvPr/>
        </p:nvGrpSpPr>
        <p:grpSpPr>
          <a:xfrm>
            <a:off x="7540604" y="3551131"/>
            <a:ext cx="1175852" cy="979813"/>
            <a:chOff x="7540604" y="3551131"/>
            <a:chExt cx="1175852" cy="979813"/>
          </a:xfrm>
        </p:grpSpPr>
        <p:sp>
          <p:nvSpPr>
            <p:cNvPr id="1267" name="Google Shape;1267;p50"/>
            <p:cNvSpPr/>
            <p:nvPr/>
          </p:nvSpPr>
          <p:spPr>
            <a:xfrm rot="-1421393">
              <a:off x="7638012" y="3741397"/>
              <a:ext cx="980404" cy="599623"/>
            </a:xfrm>
            <a:custGeom>
              <a:rect b="b" l="l" r="r" t="t"/>
              <a:pathLst>
                <a:path extrusionOk="0" h="20106" w="32874">
                  <a:moveTo>
                    <a:pt x="16773" y="5897"/>
                  </a:moveTo>
                  <a:cubicBezTo>
                    <a:pt x="18847" y="5897"/>
                    <a:pt x="20752" y="6858"/>
                    <a:pt x="22349" y="8735"/>
                  </a:cubicBezTo>
                  <a:cubicBezTo>
                    <a:pt x="23873" y="10521"/>
                    <a:pt x="24563" y="12486"/>
                    <a:pt x="24599" y="12557"/>
                  </a:cubicBezTo>
                  <a:cubicBezTo>
                    <a:pt x="24611" y="12617"/>
                    <a:pt x="24611" y="12688"/>
                    <a:pt x="24575" y="12736"/>
                  </a:cubicBezTo>
                  <a:cubicBezTo>
                    <a:pt x="24551" y="12771"/>
                    <a:pt x="24527" y="12783"/>
                    <a:pt x="24504" y="12807"/>
                  </a:cubicBezTo>
                  <a:cubicBezTo>
                    <a:pt x="24480" y="12819"/>
                    <a:pt x="24444" y="12819"/>
                    <a:pt x="24420" y="12831"/>
                  </a:cubicBezTo>
                  <a:lnTo>
                    <a:pt x="17217" y="13188"/>
                  </a:lnTo>
                  <a:lnTo>
                    <a:pt x="8395" y="13641"/>
                  </a:lnTo>
                  <a:cubicBezTo>
                    <a:pt x="8384" y="13643"/>
                    <a:pt x="8374" y="13644"/>
                    <a:pt x="8364" y="13644"/>
                  </a:cubicBezTo>
                  <a:cubicBezTo>
                    <a:pt x="8318" y="13644"/>
                    <a:pt x="8281" y="13622"/>
                    <a:pt x="8252" y="13593"/>
                  </a:cubicBezTo>
                  <a:cubicBezTo>
                    <a:pt x="8204" y="13545"/>
                    <a:pt x="8192" y="13498"/>
                    <a:pt x="8192" y="13438"/>
                  </a:cubicBezTo>
                  <a:cubicBezTo>
                    <a:pt x="8192" y="13379"/>
                    <a:pt x="8240" y="11997"/>
                    <a:pt x="9097" y="10390"/>
                  </a:cubicBezTo>
                  <a:cubicBezTo>
                    <a:pt x="9538" y="9569"/>
                    <a:pt x="10252" y="8604"/>
                    <a:pt x="11383" y="7771"/>
                  </a:cubicBezTo>
                  <a:cubicBezTo>
                    <a:pt x="12300" y="7092"/>
                    <a:pt x="13478" y="6497"/>
                    <a:pt x="15026" y="6116"/>
                  </a:cubicBezTo>
                  <a:cubicBezTo>
                    <a:pt x="15619" y="5969"/>
                    <a:pt x="16203" y="5897"/>
                    <a:pt x="16773" y="5897"/>
                  </a:cubicBezTo>
                  <a:close/>
                  <a:moveTo>
                    <a:pt x="30457" y="17177"/>
                  </a:moveTo>
                  <a:cubicBezTo>
                    <a:pt x="30564" y="17189"/>
                    <a:pt x="30659" y="17272"/>
                    <a:pt x="30659" y="17379"/>
                  </a:cubicBezTo>
                  <a:lnTo>
                    <a:pt x="30659" y="19367"/>
                  </a:lnTo>
                  <a:cubicBezTo>
                    <a:pt x="30659" y="19439"/>
                    <a:pt x="30612" y="19510"/>
                    <a:pt x="30552" y="19534"/>
                  </a:cubicBezTo>
                  <a:lnTo>
                    <a:pt x="30552" y="19546"/>
                  </a:lnTo>
                  <a:cubicBezTo>
                    <a:pt x="30528" y="19558"/>
                    <a:pt x="30493" y="19570"/>
                    <a:pt x="30457" y="19570"/>
                  </a:cubicBezTo>
                  <a:cubicBezTo>
                    <a:pt x="30350" y="19570"/>
                    <a:pt x="30266" y="19475"/>
                    <a:pt x="30266" y="19367"/>
                  </a:cubicBezTo>
                  <a:lnTo>
                    <a:pt x="30254" y="17379"/>
                  </a:lnTo>
                  <a:cubicBezTo>
                    <a:pt x="30254" y="17272"/>
                    <a:pt x="30350" y="17177"/>
                    <a:pt x="30457" y="17177"/>
                  </a:cubicBezTo>
                  <a:close/>
                  <a:moveTo>
                    <a:pt x="16961" y="0"/>
                  </a:moveTo>
                  <a:cubicBezTo>
                    <a:pt x="16310" y="0"/>
                    <a:pt x="15638" y="35"/>
                    <a:pt x="14943" y="103"/>
                  </a:cubicBezTo>
                  <a:cubicBezTo>
                    <a:pt x="13086" y="282"/>
                    <a:pt x="11419" y="746"/>
                    <a:pt x="9954" y="1484"/>
                  </a:cubicBezTo>
                  <a:cubicBezTo>
                    <a:pt x="7382" y="2782"/>
                    <a:pt x="5406" y="4913"/>
                    <a:pt x="4061" y="7890"/>
                  </a:cubicBezTo>
                  <a:cubicBezTo>
                    <a:pt x="2477" y="11390"/>
                    <a:pt x="2394" y="14772"/>
                    <a:pt x="2394" y="14807"/>
                  </a:cubicBezTo>
                  <a:cubicBezTo>
                    <a:pt x="2394" y="14903"/>
                    <a:pt x="2310" y="14986"/>
                    <a:pt x="2203" y="14998"/>
                  </a:cubicBezTo>
                  <a:lnTo>
                    <a:pt x="143" y="15093"/>
                  </a:lnTo>
                  <a:lnTo>
                    <a:pt x="1" y="20106"/>
                  </a:lnTo>
                  <a:lnTo>
                    <a:pt x="2691" y="20058"/>
                  </a:lnTo>
                  <a:lnTo>
                    <a:pt x="2691" y="18284"/>
                  </a:lnTo>
                  <a:cubicBezTo>
                    <a:pt x="2691" y="18177"/>
                    <a:pt x="2775" y="18082"/>
                    <a:pt x="2894" y="18082"/>
                  </a:cubicBezTo>
                  <a:cubicBezTo>
                    <a:pt x="3001" y="18082"/>
                    <a:pt x="3084" y="18177"/>
                    <a:pt x="3084" y="18284"/>
                  </a:cubicBezTo>
                  <a:lnTo>
                    <a:pt x="3096" y="20058"/>
                  </a:lnTo>
                  <a:lnTo>
                    <a:pt x="5525" y="20010"/>
                  </a:lnTo>
                  <a:lnTo>
                    <a:pt x="5525" y="18224"/>
                  </a:lnTo>
                  <a:cubicBezTo>
                    <a:pt x="5525" y="18105"/>
                    <a:pt x="5608" y="18022"/>
                    <a:pt x="5728" y="18022"/>
                  </a:cubicBezTo>
                  <a:cubicBezTo>
                    <a:pt x="5835" y="18022"/>
                    <a:pt x="5918" y="18105"/>
                    <a:pt x="5918" y="18213"/>
                  </a:cubicBezTo>
                  <a:lnTo>
                    <a:pt x="5918" y="19998"/>
                  </a:lnTo>
                  <a:lnTo>
                    <a:pt x="8133" y="19963"/>
                  </a:lnTo>
                  <a:lnTo>
                    <a:pt x="8133" y="18010"/>
                  </a:lnTo>
                  <a:cubicBezTo>
                    <a:pt x="8133" y="17903"/>
                    <a:pt x="8216" y="17820"/>
                    <a:pt x="8335" y="17820"/>
                  </a:cubicBezTo>
                  <a:cubicBezTo>
                    <a:pt x="8442" y="17820"/>
                    <a:pt x="8525" y="17903"/>
                    <a:pt x="8525" y="18022"/>
                  </a:cubicBezTo>
                  <a:lnTo>
                    <a:pt x="8537" y="19963"/>
                  </a:lnTo>
                  <a:lnTo>
                    <a:pt x="10966" y="19927"/>
                  </a:lnTo>
                  <a:lnTo>
                    <a:pt x="10966" y="17951"/>
                  </a:lnTo>
                  <a:cubicBezTo>
                    <a:pt x="10966" y="17843"/>
                    <a:pt x="11050" y="17760"/>
                    <a:pt x="11169" y="17748"/>
                  </a:cubicBezTo>
                  <a:cubicBezTo>
                    <a:pt x="11276" y="17748"/>
                    <a:pt x="11359" y="17843"/>
                    <a:pt x="11359" y="17951"/>
                  </a:cubicBezTo>
                  <a:lnTo>
                    <a:pt x="11359" y="19915"/>
                  </a:lnTo>
                  <a:lnTo>
                    <a:pt x="13609" y="19879"/>
                  </a:lnTo>
                  <a:lnTo>
                    <a:pt x="13609" y="17951"/>
                  </a:lnTo>
                  <a:cubicBezTo>
                    <a:pt x="13609" y="17843"/>
                    <a:pt x="13693" y="17760"/>
                    <a:pt x="13812" y="17760"/>
                  </a:cubicBezTo>
                  <a:cubicBezTo>
                    <a:pt x="13919" y="17760"/>
                    <a:pt x="14002" y="17843"/>
                    <a:pt x="14002" y="17951"/>
                  </a:cubicBezTo>
                  <a:lnTo>
                    <a:pt x="14014" y="19868"/>
                  </a:lnTo>
                  <a:lnTo>
                    <a:pt x="16503" y="19832"/>
                  </a:lnTo>
                  <a:lnTo>
                    <a:pt x="16503" y="17963"/>
                  </a:lnTo>
                  <a:cubicBezTo>
                    <a:pt x="16503" y="17855"/>
                    <a:pt x="16586" y="17760"/>
                    <a:pt x="16693" y="17760"/>
                  </a:cubicBezTo>
                  <a:cubicBezTo>
                    <a:pt x="16800" y="17760"/>
                    <a:pt x="16896" y="17855"/>
                    <a:pt x="16896" y="17963"/>
                  </a:cubicBezTo>
                  <a:lnTo>
                    <a:pt x="16896" y="19820"/>
                  </a:lnTo>
                  <a:lnTo>
                    <a:pt x="19277" y="19772"/>
                  </a:lnTo>
                  <a:lnTo>
                    <a:pt x="19277" y="17808"/>
                  </a:lnTo>
                  <a:cubicBezTo>
                    <a:pt x="19277" y="17701"/>
                    <a:pt x="19360" y="17617"/>
                    <a:pt x="19479" y="17617"/>
                  </a:cubicBezTo>
                  <a:cubicBezTo>
                    <a:pt x="19586" y="17617"/>
                    <a:pt x="19670" y="17701"/>
                    <a:pt x="19670" y="17808"/>
                  </a:cubicBezTo>
                  <a:lnTo>
                    <a:pt x="19670" y="19772"/>
                  </a:lnTo>
                  <a:lnTo>
                    <a:pt x="22099" y="19725"/>
                  </a:lnTo>
                  <a:lnTo>
                    <a:pt x="22099" y="19713"/>
                  </a:lnTo>
                  <a:lnTo>
                    <a:pt x="22099" y="17724"/>
                  </a:lnTo>
                  <a:cubicBezTo>
                    <a:pt x="22099" y="17617"/>
                    <a:pt x="22182" y="17534"/>
                    <a:pt x="22289" y="17522"/>
                  </a:cubicBezTo>
                  <a:cubicBezTo>
                    <a:pt x="22408" y="17522"/>
                    <a:pt x="22492" y="17617"/>
                    <a:pt x="22492" y="17724"/>
                  </a:cubicBezTo>
                  <a:lnTo>
                    <a:pt x="22492" y="19713"/>
                  </a:lnTo>
                  <a:lnTo>
                    <a:pt x="22492" y="19725"/>
                  </a:lnTo>
                  <a:lnTo>
                    <a:pt x="24670" y="19689"/>
                  </a:lnTo>
                  <a:cubicBezTo>
                    <a:pt x="24658" y="19665"/>
                    <a:pt x="24658" y="19629"/>
                    <a:pt x="24658" y="19606"/>
                  </a:cubicBezTo>
                  <a:lnTo>
                    <a:pt x="24658" y="17617"/>
                  </a:lnTo>
                  <a:cubicBezTo>
                    <a:pt x="24658" y="17510"/>
                    <a:pt x="24742" y="17427"/>
                    <a:pt x="24849" y="17427"/>
                  </a:cubicBezTo>
                  <a:cubicBezTo>
                    <a:pt x="24956" y="17427"/>
                    <a:pt x="25051" y="17510"/>
                    <a:pt x="25051" y="17617"/>
                  </a:cubicBezTo>
                  <a:lnTo>
                    <a:pt x="25051" y="19606"/>
                  </a:lnTo>
                  <a:cubicBezTo>
                    <a:pt x="25051" y="19629"/>
                    <a:pt x="25051" y="19653"/>
                    <a:pt x="25039" y="19677"/>
                  </a:cubicBezTo>
                  <a:lnTo>
                    <a:pt x="27552" y="19629"/>
                  </a:lnTo>
                  <a:lnTo>
                    <a:pt x="27552" y="17701"/>
                  </a:lnTo>
                  <a:cubicBezTo>
                    <a:pt x="27552" y="17593"/>
                    <a:pt x="27635" y="17498"/>
                    <a:pt x="27754" y="17498"/>
                  </a:cubicBezTo>
                  <a:cubicBezTo>
                    <a:pt x="27861" y="17498"/>
                    <a:pt x="27956" y="17582"/>
                    <a:pt x="27956" y="17689"/>
                  </a:cubicBezTo>
                  <a:lnTo>
                    <a:pt x="27956" y="19629"/>
                  </a:lnTo>
                  <a:lnTo>
                    <a:pt x="32874" y="19534"/>
                  </a:lnTo>
                  <a:lnTo>
                    <a:pt x="32481" y="15522"/>
                  </a:lnTo>
                  <a:lnTo>
                    <a:pt x="32374" y="14462"/>
                  </a:lnTo>
                  <a:lnTo>
                    <a:pt x="30195" y="14510"/>
                  </a:lnTo>
                  <a:cubicBezTo>
                    <a:pt x="30147" y="14510"/>
                    <a:pt x="30088" y="14486"/>
                    <a:pt x="30052" y="14450"/>
                  </a:cubicBezTo>
                  <a:cubicBezTo>
                    <a:pt x="30016" y="14414"/>
                    <a:pt x="29992" y="14367"/>
                    <a:pt x="29992" y="14307"/>
                  </a:cubicBezTo>
                  <a:cubicBezTo>
                    <a:pt x="29992" y="14236"/>
                    <a:pt x="30052" y="7164"/>
                    <a:pt x="25551" y="3020"/>
                  </a:cubicBezTo>
                  <a:cubicBezTo>
                    <a:pt x="23370" y="1009"/>
                    <a:pt x="20492" y="0"/>
                    <a:pt x="169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0"/>
            <p:cNvSpPr/>
            <p:nvPr/>
          </p:nvSpPr>
          <p:spPr>
            <a:xfrm rot="-1421393">
              <a:off x="7647231" y="3783646"/>
              <a:ext cx="980404" cy="555365"/>
            </a:xfrm>
            <a:custGeom>
              <a:rect b="b" l="l" r="r" t="t"/>
              <a:pathLst>
                <a:path extrusionOk="0" h="18622" w="32874">
                  <a:moveTo>
                    <a:pt x="9954" y="0"/>
                  </a:moveTo>
                  <a:cubicBezTo>
                    <a:pt x="7382" y="1286"/>
                    <a:pt x="5406" y="3429"/>
                    <a:pt x="4061" y="6406"/>
                  </a:cubicBezTo>
                  <a:cubicBezTo>
                    <a:pt x="2465" y="9894"/>
                    <a:pt x="2382" y="13276"/>
                    <a:pt x="2382" y="13311"/>
                  </a:cubicBezTo>
                  <a:cubicBezTo>
                    <a:pt x="2382" y="13419"/>
                    <a:pt x="2298" y="13502"/>
                    <a:pt x="2203" y="13514"/>
                  </a:cubicBezTo>
                  <a:lnTo>
                    <a:pt x="143" y="13609"/>
                  </a:lnTo>
                  <a:lnTo>
                    <a:pt x="1" y="18622"/>
                  </a:lnTo>
                  <a:lnTo>
                    <a:pt x="2691" y="18574"/>
                  </a:lnTo>
                  <a:lnTo>
                    <a:pt x="2691" y="16800"/>
                  </a:lnTo>
                  <a:cubicBezTo>
                    <a:pt x="2691" y="16693"/>
                    <a:pt x="2775" y="16598"/>
                    <a:pt x="2882" y="16598"/>
                  </a:cubicBezTo>
                  <a:cubicBezTo>
                    <a:pt x="3001" y="16598"/>
                    <a:pt x="3084" y="16693"/>
                    <a:pt x="3084" y="16800"/>
                  </a:cubicBezTo>
                  <a:lnTo>
                    <a:pt x="3084" y="18562"/>
                  </a:lnTo>
                  <a:lnTo>
                    <a:pt x="5525" y="18526"/>
                  </a:lnTo>
                  <a:lnTo>
                    <a:pt x="5525" y="16729"/>
                  </a:lnTo>
                  <a:cubicBezTo>
                    <a:pt x="5525" y="16621"/>
                    <a:pt x="5608" y="16538"/>
                    <a:pt x="5716" y="16538"/>
                  </a:cubicBezTo>
                  <a:cubicBezTo>
                    <a:pt x="5823" y="16538"/>
                    <a:pt x="5918" y="16621"/>
                    <a:pt x="5918" y="16729"/>
                  </a:cubicBezTo>
                  <a:lnTo>
                    <a:pt x="5918" y="18514"/>
                  </a:lnTo>
                  <a:lnTo>
                    <a:pt x="8132" y="18479"/>
                  </a:lnTo>
                  <a:lnTo>
                    <a:pt x="8132" y="16526"/>
                  </a:lnTo>
                  <a:cubicBezTo>
                    <a:pt x="8132" y="16419"/>
                    <a:pt x="8216" y="16336"/>
                    <a:pt x="8323" y="16336"/>
                  </a:cubicBezTo>
                  <a:cubicBezTo>
                    <a:pt x="8430" y="16336"/>
                    <a:pt x="8525" y="16419"/>
                    <a:pt x="8525" y="16526"/>
                  </a:cubicBezTo>
                  <a:lnTo>
                    <a:pt x="8525" y="18479"/>
                  </a:lnTo>
                  <a:lnTo>
                    <a:pt x="10966" y="18431"/>
                  </a:lnTo>
                  <a:lnTo>
                    <a:pt x="10966" y="16467"/>
                  </a:lnTo>
                  <a:cubicBezTo>
                    <a:pt x="10966" y="16359"/>
                    <a:pt x="11050" y="16264"/>
                    <a:pt x="11157" y="16264"/>
                  </a:cubicBezTo>
                  <a:cubicBezTo>
                    <a:pt x="11264" y="16264"/>
                    <a:pt x="11359" y="16359"/>
                    <a:pt x="11359" y="16467"/>
                  </a:cubicBezTo>
                  <a:lnTo>
                    <a:pt x="11359" y="18431"/>
                  </a:lnTo>
                  <a:lnTo>
                    <a:pt x="13609" y="18384"/>
                  </a:lnTo>
                  <a:lnTo>
                    <a:pt x="13609" y="16467"/>
                  </a:lnTo>
                  <a:cubicBezTo>
                    <a:pt x="13609" y="16359"/>
                    <a:pt x="13693" y="16264"/>
                    <a:pt x="13800" y="16264"/>
                  </a:cubicBezTo>
                  <a:cubicBezTo>
                    <a:pt x="13919" y="16264"/>
                    <a:pt x="14002" y="16359"/>
                    <a:pt x="14002" y="16467"/>
                  </a:cubicBezTo>
                  <a:lnTo>
                    <a:pt x="14002" y="18384"/>
                  </a:lnTo>
                  <a:lnTo>
                    <a:pt x="16503" y="18336"/>
                  </a:lnTo>
                  <a:lnTo>
                    <a:pt x="16491" y="16479"/>
                  </a:lnTo>
                  <a:cubicBezTo>
                    <a:pt x="16491" y="16359"/>
                    <a:pt x="16586" y="16276"/>
                    <a:pt x="16693" y="16276"/>
                  </a:cubicBezTo>
                  <a:cubicBezTo>
                    <a:pt x="16800" y="16276"/>
                    <a:pt x="16895" y="16359"/>
                    <a:pt x="16895" y="16479"/>
                  </a:cubicBezTo>
                  <a:lnTo>
                    <a:pt x="16895" y="18336"/>
                  </a:lnTo>
                  <a:lnTo>
                    <a:pt x="19277" y="18288"/>
                  </a:lnTo>
                  <a:lnTo>
                    <a:pt x="19277" y="16324"/>
                  </a:lnTo>
                  <a:cubicBezTo>
                    <a:pt x="19277" y="16217"/>
                    <a:pt x="19360" y="16121"/>
                    <a:pt x="19467" y="16121"/>
                  </a:cubicBezTo>
                  <a:cubicBezTo>
                    <a:pt x="19574" y="16121"/>
                    <a:pt x="19670" y="16217"/>
                    <a:pt x="19670" y="16324"/>
                  </a:cubicBezTo>
                  <a:lnTo>
                    <a:pt x="19670" y="18288"/>
                  </a:lnTo>
                  <a:lnTo>
                    <a:pt x="22099" y="18241"/>
                  </a:lnTo>
                  <a:cubicBezTo>
                    <a:pt x="22099" y="18241"/>
                    <a:pt x="22099" y="18229"/>
                    <a:pt x="22099" y="18229"/>
                  </a:cubicBezTo>
                  <a:lnTo>
                    <a:pt x="22099" y="16240"/>
                  </a:lnTo>
                  <a:cubicBezTo>
                    <a:pt x="22099" y="16133"/>
                    <a:pt x="22182" y="16038"/>
                    <a:pt x="22289" y="16038"/>
                  </a:cubicBezTo>
                  <a:cubicBezTo>
                    <a:pt x="22396" y="16038"/>
                    <a:pt x="22491" y="16121"/>
                    <a:pt x="22491" y="16240"/>
                  </a:cubicBezTo>
                  <a:lnTo>
                    <a:pt x="22491" y="18217"/>
                  </a:lnTo>
                  <a:lnTo>
                    <a:pt x="22491" y="18229"/>
                  </a:lnTo>
                  <a:lnTo>
                    <a:pt x="24670" y="18193"/>
                  </a:lnTo>
                  <a:cubicBezTo>
                    <a:pt x="24658" y="18169"/>
                    <a:pt x="24658" y="18145"/>
                    <a:pt x="24658" y="18122"/>
                  </a:cubicBezTo>
                  <a:lnTo>
                    <a:pt x="24646" y="16133"/>
                  </a:lnTo>
                  <a:cubicBezTo>
                    <a:pt x="24646" y="16026"/>
                    <a:pt x="24742" y="15931"/>
                    <a:pt x="24849" y="15931"/>
                  </a:cubicBezTo>
                  <a:cubicBezTo>
                    <a:pt x="24956" y="15931"/>
                    <a:pt x="25039" y="16026"/>
                    <a:pt x="25039" y="16133"/>
                  </a:cubicBezTo>
                  <a:lnTo>
                    <a:pt x="25051" y="18122"/>
                  </a:lnTo>
                  <a:cubicBezTo>
                    <a:pt x="25051" y="18145"/>
                    <a:pt x="25039" y="18169"/>
                    <a:pt x="25039" y="18193"/>
                  </a:cubicBezTo>
                  <a:lnTo>
                    <a:pt x="27552" y="18145"/>
                  </a:lnTo>
                  <a:lnTo>
                    <a:pt x="27552" y="16217"/>
                  </a:lnTo>
                  <a:lnTo>
                    <a:pt x="27552" y="16205"/>
                  </a:lnTo>
                  <a:cubicBezTo>
                    <a:pt x="27552" y="16098"/>
                    <a:pt x="27647" y="16014"/>
                    <a:pt x="27754" y="16014"/>
                  </a:cubicBezTo>
                  <a:cubicBezTo>
                    <a:pt x="27861" y="16014"/>
                    <a:pt x="27944" y="16098"/>
                    <a:pt x="27944" y="16205"/>
                  </a:cubicBezTo>
                  <a:lnTo>
                    <a:pt x="27956" y="18133"/>
                  </a:lnTo>
                  <a:lnTo>
                    <a:pt x="32874" y="18050"/>
                  </a:lnTo>
                  <a:lnTo>
                    <a:pt x="32481" y="14038"/>
                  </a:lnTo>
                  <a:cubicBezTo>
                    <a:pt x="30956" y="14413"/>
                    <a:pt x="29390" y="14594"/>
                    <a:pt x="27823" y="14594"/>
                  </a:cubicBezTo>
                  <a:cubicBezTo>
                    <a:pt x="24116" y="14594"/>
                    <a:pt x="20402" y="13579"/>
                    <a:pt x="17205" y="11704"/>
                  </a:cubicBezTo>
                  <a:lnTo>
                    <a:pt x="8394" y="12157"/>
                  </a:lnTo>
                  <a:cubicBezTo>
                    <a:pt x="8335" y="12157"/>
                    <a:pt x="8275" y="12145"/>
                    <a:pt x="8240" y="12097"/>
                  </a:cubicBezTo>
                  <a:cubicBezTo>
                    <a:pt x="8204" y="12061"/>
                    <a:pt x="8180" y="12014"/>
                    <a:pt x="8180" y="11954"/>
                  </a:cubicBezTo>
                  <a:cubicBezTo>
                    <a:pt x="8180" y="11895"/>
                    <a:pt x="8228" y="10513"/>
                    <a:pt x="9097" y="8906"/>
                  </a:cubicBezTo>
                  <a:cubicBezTo>
                    <a:pt x="9537" y="8085"/>
                    <a:pt x="10240" y="7120"/>
                    <a:pt x="11371" y="6287"/>
                  </a:cubicBezTo>
                  <a:cubicBezTo>
                    <a:pt x="10633" y="4941"/>
                    <a:pt x="10359" y="3525"/>
                    <a:pt x="10216" y="1727"/>
                  </a:cubicBezTo>
                  <a:cubicBezTo>
                    <a:pt x="10168" y="1072"/>
                    <a:pt x="10085" y="488"/>
                    <a:pt x="9954" y="0"/>
                  </a:cubicBezTo>
                  <a:close/>
                </a:path>
              </a:pathLst>
            </a:custGeom>
            <a:solidFill>
              <a:srgbClr val="51B4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0"/>
            <p:cNvSpPr/>
            <p:nvPr/>
          </p:nvSpPr>
          <p:spPr>
            <a:xfrm rot="-1421393">
              <a:off x="7878732" y="3918431"/>
              <a:ext cx="490023" cy="231338"/>
            </a:xfrm>
            <a:custGeom>
              <a:rect b="b" l="l" r="r" t="t"/>
              <a:pathLst>
                <a:path extrusionOk="0" h="7757" w="16431">
                  <a:moveTo>
                    <a:pt x="8627" y="386"/>
                  </a:moveTo>
                  <a:cubicBezTo>
                    <a:pt x="10577" y="386"/>
                    <a:pt x="12334" y="1295"/>
                    <a:pt x="13859" y="3089"/>
                  </a:cubicBezTo>
                  <a:cubicBezTo>
                    <a:pt x="15026" y="4458"/>
                    <a:pt x="15705" y="5971"/>
                    <a:pt x="15943" y="6554"/>
                  </a:cubicBezTo>
                  <a:lnTo>
                    <a:pt x="417" y="7340"/>
                  </a:lnTo>
                  <a:cubicBezTo>
                    <a:pt x="465" y="6899"/>
                    <a:pt x="643" y="5851"/>
                    <a:pt x="1262" y="4685"/>
                  </a:cubicBezTo>
                  <a:cubicBezTo>
                    <a:pt x="2024" y="3268"/>
                    <a:pt x="3620" y="1422"/>
                    <a:pt x="6942" y="601"/>
                  </a:cubicBezTo>
                  <a:cubicBezTo>
                    <a:pt x="7518" y="457"/>
                    <a:pt x="8080" y="386"/>
                    <a:pt x="8627" y="386"/>
                  </a:cubicBezTo>
                  <a:close/>
                  <a:moveTo>
                    <a:pt x="8593" y="1"/>
                  </a:moveTo>
                  <a:cubicBezTo>
                    <a:pt x="8023" y="1"/>
                    <a:pt x="7439" y="73"/>
                    <a:pt x="6846" y="220"/>
                  </a:cubicBezTo>
                  <a:cubicBezTo>
                    <a:pt x="3393" y="1077"/>
                    <a:pt x="1715" y="3018"/>
                    <a:pt x="917" y="4494"/>
                  </a:cubicBezTo>
                  <a:cubicBezTo>
                    <a:pt x="48" y="6101"/>
                    <a:pt x="0" y="7483"/>
                    <a:pt x="0" y="7542"/>
                  </a:cubicBezTo>
                  <a:cubicBezTo>
                    <a:pt x="0" y="7602"/>
                    <a:pt x="24" y="7661"/>
                    <a:pt x="60" y="7697"/>
                  </a:cubicBezTo>
                  <a:cubicBezTo>
                    <a:pt x="107" y="7733"/>
                    <a:pt x="155" y="7756"/>
                    <a:pt x="215" y="7756"/>
                  </a:cubicBezTo>
                  <a:lnTo>
                    <a:pt x="16240" y="6935"/>
                  </a:lnTo>
                  <a:cubicBezTo>
                    <a:pt x="16264" y="6935"/>
                    <a:pt x="16300" y="6923"/>
                    <a:pt x="16324" y="6911"/>
                  </a:cubicBezTo>
                  <a:cubicBezTo>
                    <a:pt x="16347" y="6899"/>
                    <a:pt x="16371" y="6875"/>
                    <a:pt x="16395" y="6852"/>
                  </a:cubicBezTo>
                  <a:cubicBezTo>
                    <a:pt x="16431" y="6792"/>
                    <a:pt x="16431" y="6733"/>
                    <a:pt x="16419" y="6673"/>
                  </a:cubicBezTo>
                  <a:cubicBezTo>
                    <a:pt x="16383" y="6590"/>
                    <a:pt x="15693" y="4625"/>
                    <a:pt x="14169" y="2839"/>
                  </a:cubicBezTo>
                  <a:cubicBezTo>
                    <a:pt x="12572" y="962"/>
                    <a:pt x="10667" y="1"/>
                    <a:pt x="8593" y="1"/>
                  </a:cubicBezTo>
                  <a:close/>
                </a:path>
              </a:pathLst>
            </a:custGeom>
            <a:solidFill>
              <a:srgbClr val="222020"/>
            </a:solidFill>
            <a:ln cap="flat" cmpd="sng" w="1200">
              <a:solidFill>
                <a:srgbClr val="22202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0"/>
            <p:cNvSpPr/>
            <p:nvPr/>
          </p:nvSpPr>
          <p:spPr>
            <a:xfrm rot="-1421393">
              <a:off x="8604669" y="4064750"/>
              <a:ext cx="12108" cy="71039"/>
            </a:xfrm>
            <a:custGeom>
              <a:rect b="b" l="l" r="r" t="t"/>
              <a:pathLst>
                <a:path extrusionOk="0" h="2382" w="406">
                  <a:moveTo>
                    <a:pt x="203" y="1"/>
                  </a:moveTo>
                  <a:cubicBezTo>
                    <a:pt x="96" y="1"/>
                    <a:pt x="0" y="96"/>
                    <a:pt x="0" y="203"/>
                  </a:cubicBezTo>
                  <a:lnTo>
                    <a:pt x="12" y="2191"/>
                  </a:lnTo>
                  <a:cubicBezTo>
                    <a:pt x="12" y="2299"/>
                    <a:pt x="96" y="2382"/>
                    <a:pt x="203" y="2382"/>
                  </a:cubicBezTo>
                  <a:cubicBezTo>
                    <a:pt x="239" y="2382"/>
                    <a:pt x="274" y="2382"/>
                    <a:pt x="298" y="2358"/>
                  </a:cubicBezTo>
                  <a:cubicBezTo>
                    <a:pt x="358" y="2334"/>
                    <a:pt x="405" y="2263"/>
                    <a:pt x="405" y="2191"/>
                  </a:cubicBezTo>
                  <a:lnTo>
                    <a:pt x="405" y="203"/>
                  </a:lnTo>
                  <a:cubicBezTo>
                    <a:pt x="405" y="96"/>
                    <a:pt x="310" y="1"/>
                    <a:pt x="203"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0"/>
            <p:cNvSpPr/>
            <p:nvPr/>
          </p:nvSpPr>
          <p:spPr>
            <a:xfrm rot="-1421393">
              <a:off x="7624132" y="3727359"/>
              <a:ext cx="1008796" cy="627358"/>
            </a:xfrm>
            <a:custGeom>
              <a:rect b="b" l="l" r="r" t="t"/>
              <a:pathLst>
                <a:path extrusionOk="0" h="21036" w="33826">
                  <a:moveTo>
                    <a:pt x="17429" y="526"/>
                  </a:moveTo>
                  <a:cubicBezTo>
                    <a:pt x="20941" y="526"/>
                    <a:pt x="23807" y="1532"/>
                    <a:pt x="25968" y="3522"/>
                  </a:cubicBezTo>
                  <a:cubicBezTo>
                    <a:pt x="30433" y="7630"/>
                    <a:pt x="30397" y="14702"/>
                    <a:pt x="30397" y="14773"/>
                  </a:cubicBezTo>
                  <a:cubicBezTo>
                    <a:pt x="30397" y="14845"/>
                    <a:pt x="30421" y="14916"/>
                    <a:pt x="30468" y="14964"/>
                  </a:cubicBezTo>
                  <a:cubicBezTo>
                    <a:pt x="30528" y="15011"/>
                    <a:pt x="30587" y="15035"/>
                    <a:pt x="30659" y="15035"/>
                  </a:cubicBezTo>
                  <a:lnTo>
                    <a:pt x="32778" y="15000"/>
                  </a:lnTo>
                  <a:lnTo>
                    <a:pt x="33266" y="19941"/>
                  </a:lnTo>
                  <a:lnTo>
                    <a:pt x="28420" y="20024"/>
                  </a:lnTo>
                  <a:lnTo>
                    <a:pt x="28420" y="18155"/>
                  </a:lnTo>
                  <a:cubicBezTo>
                    <a:pt x="28420" y="18048"/>
                    <a:pt x="28325" y="17964"/>
                    <a:pt x="28218" y="17964"/>
                  </a:cubicBezTo>
                  <a:cubicBezTo>
                    <a:pt x="28111" y="17964"/>
                    <a:pt x="28028" y="18048"/>
                    <a:pt x="28028" y="18155"/>
                  </a:cubicBezTo>
                  <a:lnTo>
                    <a:pt x="28028" y="20036"/>
                  </a:lnTo>
                  <a:lnTo>
                    <a:pt x="25515" y="20072"/>
                  </a:lnTo>
                  <a:lnTo>
                    <a:pt x="25515" y="18083"/>
                  </a:lnTo>
                  <a:cubicBezTo>
                    <a:pt x="25515" y="17976"/>
                    <a:pt x="25432" y="17881"/>
                    <a:pt x="25313" y="17881"/>
                  </a:cubicBezTo>
                  <a:cubicBezTo>
                    <a:pt x="25206" y="17881"/>
                    <a:pt x="25122" y="17976"/>
                    <a:pt x="25122" y="18083"/>
                  </a:cubicBezTo>
                  <a:lnTo>
                    <a:pt x="25122" y="20072"/>
                  </a:lnTo>
                  <a:cubicBezTo>
                    <a:pt x="25122" y="20072"/>
                    <a:pt x="25122" y="20083"/>
                    <a:pt x="25122" y="20083"/>
                  </a:cubicBezTo>
                  <a:lnTo>
                    <a:pt x="22967" y="20119"/>
                  </a:lnTo>
                  <a:lnTo>
                    <a:pt x="22967" y="18190"/>
                  </a:lnTo>
                  <a:cubicBezTo>
                    <a:pt x="22967" y="18083"/>
                    <a:pt x="22872" y="17988"/>
                    <a:pt x="22765" y="17988"/>
                  </a:cubicBezTo>
                  <a:cubicBezTo>
                    <a:pt x="22658" y="17988"/>
                    <a:pt x="22563" y="18083"/>
                    <a:pt x="22563" y="18190"/>
                  </a:cubicBezTo>
                  <a:lnTo>
                    <a:pt x="22575" y="20131"/>
                  </a:lnTo>
                  <a:lnTo>
                    <a:pt x="20146" y="20167"/>
                  </a:lnTo>
                  <a:lnTo>
                    <a:pt x="20134" y="18274"/>
                  </a:lnTo>
                  <a:cubicBezTo>
                    <a:pt x="20134" y="18155"/>
                    <a:pt x="20050" y="18071"/>
                    <a:pt x="19943" y="18071"/>
                  </a:cubicBezTo>
                  <a:cubicBezTo>
                    <a:pt x="19836" y="18071"/>
                    <a:pt x="19741" y="18167"/>
                    <a:pt x="19741" y="18274"/>
                  </a:cubicBezTo>
                  <a:lnTo>
                    <a:pt x="19741" y="20179"/>
                  </a:lnTo>
                  <a:lnTo>
                    <a:pt x="17360" y="20214"/>
                  </a:lnTo>
                  <a:lnTo>
                    <a:pt x="17360" y="18417"/>
                  </a:lnTo>
                  <a:cubicBezTo>
                    <a:pt x="17360" y="18309"/>
                    <a:pt x="17276" y="18226"/>
                    <a:pt x="17157" y="18226"/>
                  </a:cubicBezTo>
                  <a:cubicBezTo>
                    <a:pt x="17050" y="18226"/>
                    <a:pt x="16967" y="18309"/>
                    <a:pt x="16967" y="18417"/>
                  </a:cubicBezTo>
                  <a:lnTo>
                    <a:pt x="16967" y="20226"/>
                  </a:lnTo>
                  <a:lnTo>
                    <a:pt x="14478" y="20262"/>
                  </a:lnTo>
                  <a:lnTo>
                    <a:pt x="14466" y="18417"/>
                  </a:lnTo>
                  <a:cubicBezTo>
                    <a:pt x="14466" y="18298"/>
                    <a:pt x="14383" y="18214"/>
                    <a:pt x="14276" y="18214"/>
                  </a:cubicBezTo>
                  <a:cubicBezTo>
                    <a:pt x="14157" y="18214"/>
                    <a:pt x="14073" y="18298"/>
                    <a:pt x="14073" y="18417"/>
                  </a:cubicBezTo>
                  <a:lnTo>
                    <a:pt x="14073" y="20274"/>
                  </a:lnTo>
                  <a:lnTo>
                    <a:pt x="11823" y="20310"/>
                  </a:lnTo>
                  <a:lnTo>
                    <a:pt x="11823" y="18417"/>
                  </a:lnTo>
                  <a:cubicBezTo>
                    <a:pt x="11823" y="18298"/>
                    <a:pt x="11728" y="18214"/>
                    <a:pt x="11621" y="18214"/>
                  </a:cubicBezTo>
                  <a:cubicBezTo>
                    <a:pt x="11514" y="18214"/>
                    <a:pt x="11430" y="18298"/>
                    <a:pt x="11430" y="18417"/>
                  </a:cubicBezTo>
                  <a:lnTo>
                    <a:pt x="11430" y="20322"/>
                  </a:lnTo>
                  <a:lnTo>
                    <a:pt x="8989" y="20357"/>
                  </a:lnTo>
                  <a:lnTo>
                    <a:pt x="8989" y="18476"/>
                  </a:lnTo>
                  <a:cubicBezTo>
                    <a:pt x="8989" y="18369"/>
                    <a:pt x="8894" y="18274"/>
                    <a:pt x="8787" y="18274"/>
                  </a:cubicBezTo>
                  <a:cubicBezTo>
                    <a:pt x="8680" y="18274"/>
                    <a:pt x="8597" y="18369"/>
                    <a:pt x="8597" y="18476"/>
                  </a:cubicBezTo>
                  <a:lnTo>
                    <a:pt x="8597" y="20369"/>
                  </a:lnTo>
                  <a:lnTo>
                    <a:pt x="6382" y="20405"/>
                  </a:lnTo>
                  <a:lnTo>
                    <a:pt x="6382" y="18679"/>
                  </a:lnTo>
                  <a:cubicBezTo>
                    <a:pt x="6382" y="18571"/>
                    <a:pt x="6287" y="18476"/>
                    <a:pt x="6180" y="18476"/>
                  </a:cubicBezTo>
                  <a:cubicBezTo>
                    <a:pt x="6072" y="18476"/>
                    <a:pt x="5989" y="18571"/>
                    <a:pt x="5989" y="18679"/>
                  </a:cubicBezTo>
                  <a:lnTo>
                    <a:pt x="5989" y="20405"/>
                  </a:lnTo>
                  <a:lnTo>
                    <a:pt x="3548" y="20453"/>
                  </a:lnTo>
                  <a:lnTo>
                    <a:pt x="3548" y="18738"/>
                  </a:lnTo>
                  <a:cubicBezTo>
                    <a:pt x="3548" y="18631"/>
                    <a:pt x="3465" y="18548"/>
                    <a:pt x="3346" y="18548"/>
                  </a:cubicBezTo>
                  <a:cubicBezTo>
                    <a:pt x="3239" y="18548"/>
                    <a:pt x="3155" y="18631"/>
                    <a:pt x="3155" y="18738"/>
                  </a:cubicBezTo>
                  <a:lnTo>
                    <a:pt x="3155" y="20453"/>
                  </a:lnTo>
                  <a:lnTo>
                    <a:pt x="524" y="20500"/>
                  </a:lnTo>
                  <a:lnTo>
                    <a:pt x="667" y="15607"/>
                  </a:lnTo>
                  <a:lnTo>
                    <a:pt x="667" y="15619"/>
                  </a:lnTo>
                  <a:lnTo>
                    <a:pt x="2667" y="15523"/>
                  </a:lnTo>
                  <a:cubicBezTo>
                    <a:pt x="2810" y="15511"/>
                    <a:pt x="2917" y="15404"/>
                    <a:pt x="2917" y="15261"/>
                  </a:cubicBezTo>
                  <a:cubicBezTo>
                    <a:pt x="2917" y="15130"/>
                    <a:pt x="3024" y="11809"/>
                    <a:pt x="4584" y="8380"/>
                  </a:cubicBezTo>
                  <a:cubicBezTo>
                    <a:pt x="6692" y="3736"/>
                    <a:pt x="10335" y="1129"/>
                    <a:pt x="15419" y="629"/>
                  </a:cubicBezTo>
                  <a:cubicBezTo>
                    <a:pt x="16111" y="560"/>
                    <a:pt x="16781" y="526"/>
                    <a:pt x="17429" y="526"/>
                  </a:cubicBezTo>
                  <a:close/>
                  <a:moveTo>
                    <a:pt x="17423" y="1"/>
                  </a:moveTo>
                  <a:cubicBezTo>
                    <a:pt x="16761" y="1"/>
                    <a:pt x="16077" y="35"/>
                    <a:pt x="15371" y="105"/>
                  </a:cubicBezTo>
                  <a:cubicBezTo>
                    <a:pt x="12466" y="391"/>
                    <a:pt x="9978" y="1367"/>
                    <a:pt x="7977" y="3010"/>
                  </a:cubicBezTo>
                  <a:cubicBezTo>
                    <a:pt x="6370" y="4320"/>
                    <a:pt x="5072" y="6046"/>
                    <a:pt x="4108" y="8165"/>
                  </a:cubicBezTo>
                  <a:cubicBezTo>
                    <a:pt x="2739" y="11178"/>
                    <a:pt x="2465" y="14095"/>
                    <a:pt x="2405" y="15011"/>
                  </a:cubicBezTo>
                  <a:lnTo>
                    <a:pt x="405" y="15107"/>
                  </a:lnTo>
                  <a:cubicBezTo>
                    <a:pt x="262" y="15107"/>
                    <a:pt x="155" y="15226"/>
                    <a:pt x="155" y="15357"/>
                  </a:cubicBezTo>
                  <a:lnTo>
                    <a:pt x="0" y="20762"/>
                  </a:lnTo>
                  <a:cubicBezTo>
                    <a:pt x="0" y="20834"/>
                    <a:pt x="24" y="20905"/>
                    <a:pt x="84" y="20953"/>
                  </a:cubicBezTo>
                  <a:cubicBezTo>
                    <a:pt x="107" y="20976"/>
                    <a:pt x="143" y="21000"/>
                    <a:pt x="167" y="21012"/>
                  </a:cubicBezTo>
                  <a:cubicBezTo>
                    <a:pt x="203" y="21024"/>
                    <a:pt x="238" y="21036"/>
                    <a:pt x="274" y="21036"/>
                  </a:cubicBezTo>
                  <a:lnTo>
                    <a:pt x="33564" y="20464"/>
                  </a:lnTo>
                  <a:cubicBezTo>
                    <a:pt x="33600" y="20464"/>
                    <a:pt x="33647" y="20453"/>
                    <a:pt x="33683" y="20429"/>
                  </a:cubicBezTo>
                  <a:cubicBezTo>
                    <a:pt x="33707" y="20417"/>
                    <a:pt x="33731" y="20393"/>
                    <a:pt x="33754" y="20369"/>
                  </a:cubicBezTo>
                  <a:cubicBezTo>
                    <a:pt x="33802" y="20322"/>
                    <a:pt x="33826" y="20250"/>
                    <a:pt x="33814" y="20167"/>
                  </a:cubicBezTo>
                  <a:lnTo>
                    <a:pt x="33278" y="14702"/>
                  </a:lnTo>
                  <a:cubicBezTo>
                    <a:pt x="33266" y="14559"/>
                    <a:pt x="33147" y="14464"/>
                    <a:pt x="33016" y="14464"/>
                  </a:cubicBezTo>
                  <a:lnTo>
                    <a:pt x="30921" y="14511"/>
                  </a:lnTo>
                  <a:cubicBezTo>
                    <a:pt x="30909" y="13904"/>
                    <a:pt x="30826" y="12416"/>
                    <a:pt x="30385" y="10594"/>
                  </a:cubicBezTo>
                  <a:cubicBezTo>
                    <a:pt x="29885" y="8427"/>
                    <a:pt x="28766" y="5391"/>
                    <a:pt x="26325" y="3141"/>
                  </a:cubicBezTo>
                  <a:cubicBezTo>
                    <a:pt x="24057" y="1055"/>
                    <a:pt x="21073" y="1"/>
                    <a:pt x="174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50"/>
          <p:cNvGrpSpPr/>
          <p:nvPr/>
        </p:nvGrpSpPr>
        <p:grpSpPr>
          <a:xfrm rot="1676836">
            <a:off x="8023519" y="729819"/>
            <a:ext cx="499598" cy="763505"/>
            <a:chOff x="1613275" y="1235350"/>
            <a:chExt cx="389975" cy="595975"/>
          </a:xfrm>
        </p:grpSpPr>
        <p:sp>
          <p:nvSpPr>
            <p:cNvPr id="1273" name="Google Shape;1273;p50"/>
            <p:cNvSpPr/>
            <p:nvPr/>
          </p:nvSpPr>
          <p:spPr>
            <a:xfrm>
              <a:off x="1614775" y="1607150"/>
              <a:ext cx="386600" cy="198275"/>
            </a:xfrm>
            <a:custGeom>
              <a:rect b="b" l="l" r="r" t="t"/>
              <a:pathLst>
                <a:path extrusionOk="0" h="7931" w="15464">
                  <a:moveTo>
                    <a:pt x="14622" y="1"/>
                  </a:moveTo>
                  <a:cubicBezTo>
                    <a:pt x="14610" y="1"/>
                    <a:pt x="14598" y="1"/>
                    <a:pt x="14586" y="1"/>
                  </a:cubicBezTo>
                  <a:lnTo>
                    <a:pt x="786" y="549"/>
                  </a:lnTo>
                  <a:cubicBezTo>
                    <a:pt x="310" y="573"/>
                    <a:pt x="0" y="1037"/>
                    <a:pt x="155" y="1490"/>
                  </a:cubicBezTo>
                  <a:lnTo>
                    <a:pt x="2513" y="7931"/>
                  </a:lnTo>
                  <a:lnTo>
                    <a:pt x="13609" y="7490"/>
                  </a:lnTo>
                  <a:lnTo>
                    <a:pt x="15336" y="930"/>
                  </a:lnTo>
                  <a:cubicBezTo>
                    <a:pt x="15463" y="454"/>
                    <a:pt x="15104" y="1"/>
                    <a:pt x="14622" y="1"/>
                  </a:cubicBezTo>
                  <a:close/>
                </a:path>
              </a:pathLst>
            </a:custGeom>
            <a:solidFill>
              <a:srgbClr val="FBE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0"/>
            <p:cNvSpPr/>
            <p:nvPr/>
          </p:nvSpPr>
          <p:spPr>
            <a:xfrm>
              <a:off x="1697825" y="1390475"/>
              <a:ext cx="73825" cy="414075"/>
            </a:xfrm>
            <a:custGeom>
              <a:rect b="b" l="l" r="r" t="t"/>
              <a:pathLst>
                <a:path extrusionOk="0" h="16563" w="2953">
                  <a:moveTo>
                    <a:pt x="2084" y="1"/>
                  </a:moveTo>
                  <a:lnTo>
                    <a:pt x="2048" y="215"/>
                  </a:lnTo>
                  <a:lnTo>
                    <a:pt x="2024" y="417"/>
                  </a:lnTo>
                  <a:lnTo>
                    <a:pt x="0" y="16562"/>
                  </a:lnTo>
                  <a:lnTo>
                    <a:pt x="941" y="16527"/>
                  </a:lnTo>
                  <a:lnTo>
                    <a:pt x="2905" y="822"/>
                  </a:lnTo>
                  <a:lnTo>
                    <a:pt x="2929" y="632"/>
                  </a:lnTo>
                  <a:lnTo>
                    <a:pt x="2953" y="441"/>
                  </a:lnTo>
                  <a:cubicBezTo>
                    <a:pt x="2905" y="429"/>
                    <a:pt x="2870" y="417"/>
                    <a:pt x="2822" y="394"/>
                  </a:cubicBezTo>
                  <a:lnTo>
                    <a:pt x="2798" y="584"/>
                  </a:lnTo>
                  <a:lnTo>
                    <a:pt x="2774" y="775"/>
                  </a:lnTo>
                  <a:lnTo>
                    <a:pt x="822" y="16396"/>
                  </a:lnTo>
                  <a:lnTo>
                    <a:pt x="155" y="16419"/>
                  </a:lnTo>
                  <a:lnTo>
                    <a:pt x="2155" y="489"/>
                  </a:lnTo>
                  <a:lnTo>
                    <a:pt x="2179" y="298"/>
                  </a:lnTo>
                  <a:lnTo>
                    <a:pt x="2203" y="84"/>
                  </a:lnTo>
                  <a:cubicBezTo>
                    <a:pt x="2155" y="60"/>
                    <a:pt x="2120" y="36"/>
                    <a:pt x="2084" y="1"/>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0"/>
            <p:cNvSpPr/>
            <p:nvPr/>
          </p:nvSpPr>
          <p:spPr>
            <a:xfrm>
              <a:off x="1765675" y="1381850"/>
              <a:ext cx="8675" cy="4200"/>
            </a:xfrm>
            <a:custGeom>
              <a:rect b="b" l="l" r="r" t="t"/>
              <a:pathLst>
                <a:path extrusionOk="0" h="168" w="347">
                  <a:moveTo>
                    <a:pt x="346" y="0"/>
                  </a:moveTo>
                  <a:lnTo>
                    <a:pt x="287" y="12"/>
                  </a:lnTo>
                  <a:lnTo>
                    <a:pt x="1" y="24"/>
                  </a:lnTo>
                  <a:cubicBezTo>
                    <a:pt x="108" y="72"/>
                    <a:pt x="215" y="119"/>
                    <a:pt x="322" y="167"/>
                  </a:cubicBezTo>
                  <a:lnTo>
                    <a:pt x="346" y="24"/>
                  </a:lnTo>
                  <a:lnTo>
                    <a:pt x="346" y="0"/>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0"/>
            <p:cNvSpPr/>
            <p:nvPr/>
          </p:nvSpPr>
          <p:spPr>
            <a:xfrm>
              <a:off x="1822250" y="1379775"/>
              <a:ext cx="8650" cy="4175"/>
            </a:xfrm>
            <a:custGeom>
              <a:rect b="b" l="l" r="r" t="t"/>
              <a:pathLst>
                <a:path extrusionOk="0" h="167" w="346">
                  <a:moveTo>
                    <a:pt x="345" y="0"/>
                  </a:moveTo>
                  <a:lnTo>
                    <a:pt x="0" y="12"/>
                  </a:lnTo>
                  <a:lnTo>
                    <a:pt x="12" y="36"/>
                  </a:lnTo>
                  <a:lnTo>
                    <a:pt x="36" y="167"/>
                  </a:lnTo>
                  <a:cubicBezTo>
                    <a:pt x="143" y="119"/>
                    <a:pt x="238" y="60"/>
                    <a:pt x="345" y="0"/>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0"/>
            <p:cNvSpPr/>
            <p:nvPr/>
          </p:nvSpPr>
          <p:spPr>
            <a:xfrm>
              <a:off x="1826400" y="1386600"/>
              <a:ext cx="105700" cy="409600"/>
            </a:xfrm>
            <a:custGeom>
              <a:rect b="b" l="l" r="r" t="t"/>
              <a:pathLst>
                <a:path extrusionOk="0" h="16384" w="4228">
                  <a:moveTo>
                    <a:pt x="834" y="1"/>
                  </a:moveTo>
                  <a:cubicBezTo>
                    <a:pt x="798" y="37"/>
                    <a:pt x="763" y="60"/>
                    <a:pt x="715" y="96"/>
                  </a:cubicBezTo>
                  <a:lnTo>
                    <a:pt x="763" y="299"/>
                  </a:lnTo>
                  <a:lnTo>
                    <a:pt x="798" y="489"/>
                  </a:lnTo>
                  <a:lnTo>
                    <a:pt x="4061" y="16217"/>
                  </a:lnTo>
                  <a:lnTo>
                    <a:pt x="3394" y="16241"/>
                  </a:lnTo>
                  <a:lnTo>
                    <a:pt x="203" y="822"/>
                  </a:lnTo>
                  <a:lnTo>
                    <a:pt x="167" y="644"/>
                  </a:lnTo>
                  <a:lnTo>
                    <a:pt x="132" y="453"/>
                  </a:lnTo>
                  <a:cubicBezTo>
                    <a:pt x="84" y="477"/>
                    <a:pt x="36" y="489"/>
                    <a:pt x="1" y="513"/>
                  </a:cubicBezTo>
                  <a:lnTo>
                    <a:pt x="36" y="691"/>
                  </a:lnTo>
                  <a:lnTo>
                    <a:pt x="72" y="882"/>
                  </a:lnTo>
                  <a:lnTo>
                    <a:pt x="3287" y="16384"/>
                  </a:lnTo>
                  <a:lnTo>
                    <a:pt x="4227" y="16348"/>
                  </a:lnTo>
                  <a:lnTo>
                    <a:pt x="4227" y="16336"/>
                  </a:lnTo>
                  <a:lnTo>
                    <a:pt x="918" y="406"/>
                  </a:lnTo>
                  <a:lnTo>
                    <a:pt x="882" y="203"/>
                  </a:lnTo>
                  <a:lnTo>
                    <a:pt x="834" y="1"/>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0"/>
            <p:cNvSpPr/>
            <p:nvPr/>
          </p:nvSpPr>
          <p:spPr>
            <a:xfrm>
              <a:off x="1613275" y="1235350"/>
              <a:ext cx="389975" cy="595975"/>
            </a:xfrm>
            <a:custGeom>
              <a:rect b="b" l="l" r="r" t="t"/>
              <a:pathLst>
                <a:path extrusionOk="0" h="23839" w="15599">
                  <a:moveTo>
                    <a:pt x="8466" y="6980"/>
                  </a:moveTo>
                  <a:lnTo>
                    <a:pt x="10109" y="14909"/>
                  </a:lnTo>
                  <a:lnTo>
                    <a:pt x="5418" y="15100"/>
                  </a:lnTo>
                  <a:lnTo>
                    <a:pt x="5418" y="15100"/>
                  </a:lnTo>
                  <a:lnTo>
                    <a:pt x="6418" y="7063"/>
                  </a:lnTo>
                  <a:cubicBezTo>
                    <a:pt x="6710" y="7136"/>
                    <a:pt x="7011" y="7172"/>
                    <a:pt x="7321" y="7172"/>
                  </a:cubicBezTo>
                  <a:cubicBezTo>
                    <a:pt x="7365" y="7172"/>
                    <a:pt x="7410" y="7172"/>
                    <a:pt x="7454" y="7170"/>
                  </a:cubicBezTo>
                  <a:cubicBezTo>
                    <a:pt x="7799" y="7158"/>
                    <a:pt x="8145" y="7087"/>
                    <a:pt x="8466" y="6980"/>
                  </a:cubicBezTo>
                  <a:close/>
                  <a:moveTo>
                    <a:pt x="7312" y="381"/>
                  </a:moveTo>
                  <a:cubicBezTo>
                    <a:pt x="9028" y="381"/>
                    <a:pt x="10456" y="1737"/>
                    <a:pt x="10514" y="3455"/>
                  </a:cubicBezTo>
                  <a:cubicBezTo>
                    <a:pt x="10562" y="4432"/>
                    <a:pt x="10157" y="5325"/>
                    <a:pt x="9478" y="5944"/>
                  </a:cubicBezTo>
                  <a:cubicBezTo>
                    <a:pt x="9443" y="5979"/>
                    <a:pt x="9407" y="6015"/>
                    <a:pt x="9359" y="6051"/>
                  </a:cubicBezTo>
                  <a:cubicBezTo>
                    <a:pt x="9323" y="6087"/>
                    <a:pt x="9288" y="6122"/>
                    <a:pt x="9240" y="6146"/>
                  </a:cubicBezTo>
                  <a:lnTo>
                    <a:pt x="9288" y="6349"/>
                  </a:lnTo>
                  <a:lnTo>
                    <a:pt x="9323" y="6551"/>
                  </a:lnTo>
                  <a:lnTo>
                    <a:pt x="11050" y="14873"/>
                  </a:lnTo>
                  <a:lnTo>
                    <a:pt x="10395" y="14909"/>
                  </a:lnTo>
                  <a:lnTo>
                    <a:pt x="8728" y="6872"/>
                  </a:lnTo>
                  <a:lnTo>
                    <a:pt x="8692" y="6694"/>
                  </a:lnTo>
                  <a:lnTo>
                    <a:pt x="8657" y="6503"/>
                  </a:lnTo>
                  <a:cubicBezTo>
                    <a:pt x="8609" y="6527"/>
                    <a:pt x="8561" y="6539"/>
                    <a:pt x="8526" y="6563"/>
                  </a:cubicBezTo>
                  <a:cubicBezTo>
                    <a:pt x="8478" y="6575"/>
                    <a:pt x="8442" y="6599"/>
                    <a:pt x="8395" y="6610"/>
                  </a:cubicBezTo>
                  <a:cubicBezTo>
                    <a:pt x="8097" y="6718"/>
                    <a:pt x="7776" y="6777"/>
                    <a:pt x="7442" y="6789"/>
                  </a:cubicBezTo>
                  <a:cubicBezTo>
                    <a:pt x="7384" y="6793"/>
                    <a:pt x="7326" y="6795"/>
                    <a:pt x="7269" y="6795"/>
                  </a:cubicBezTo>
                  <a:cubicBezTo>
                    <a:pt x="6997" y="6795"/>
                    <a:pt x="6733" y="6751"/>
                    <a:pt x="6478" y="6682"/>
                  </a:cubicBezTo>
                  <a:cubicBezTo>
                    <a:pt x="6430" y="6670"/>
                    <a:pt x="6383" y="6658"/>
                    <a:pt x="6347" y="6646"/>
                  </a:cubicBezTo>
                  <a:cubicBezTo>
                    <a:pt x="6299" y="6634"/>
                    <a:pt x="6252" y="6622"/>
                    <a:pt x="6204" y="6599"/>
                  </a:cubicBezTo>
                  <a:lnTo>
                    <a:pt x="6180" y="6789"/>
                  </a:lnTo>
                  <a:lnTo>
                    <a:pt x="6168" y="6980"/>
                  </a:lnTo>
                  <a:lnTo>
                    <a:pt x="5144" y="15112"/>
                  </a:lnTo>
                  <a:lnTo>
                    <a:pt x="4478" y="15147"/>
                  </a:lnTo>
                  <a:lnTo>
                    <a:pt x="5537" y="6694"/>
                  </a:lnTo>
                  <a:lnTo>
                    <a:pt x="5561" y="6503"/>
                  </a:lnTo>
                  <a:lnTo>
                    <a:pt x="5585" y="6289"/>
                  </a:lnTo>
                  <a:cubicBezTo>
                    <a:pt x="5537" y="6265"/>
                    <a:pt x="5502" y="6241"/>
                    <a:pt x="5466" y="6206"/>
                  </a:cubicBezTo>
                  <a:cubicBezTo>
                    <a:pt x="5418" y="6182"/>
                    <a:pt x="5371" y="6146"/>
                    <a:pt x="5335" y="6110"/>
                  </a:cubicBezTo>
                  <a:cubicBezTo>
                    <a:pt x="4621" y="5551"/>
                    <a:pt x="4144" y="4694"/>
                    <a:pt x="4109" y="3717"/>
                  </a:cubicBezTo>
                  <a:cubicBezTo>
                    <a:pt x="4037" y="1943"/>
                    <a:pt x="5418" y="455"/>
                    <a:pt x="7180" y="384"/>
                  </a:cubicBezTo>
                  <a:cubicBezTo>
                    <a:pt x="7224" y="382"/>
                    <a:pt x="7268" y="381"/>
                    <a:pt x="7312" y="381"/>
                  </a:cubicBezTo>
                  <a:close/>
                  <a:moveTo>
                    <a:pt x="14657" y="15004"/>
                  </a:moveTo>
                  <a:cubicBezTo>
                    <a:pt x="14848" y="15004"/>
                    <a:pt x="15027" y="15076"/>
                    <a:pt x="15146" y="15231"/>
                  </a:cubicBezTo>
                  <a:cubicBezTo>
                    <a:pt x="15265" y="15385"/>
                    <a:pt x="15312" y="15576"/>
                    <a:pt x="15265" y="15766"/>
                  </a:cubicBezTo>
                  <a:lnTo>
                    <a:pt x="13562" y="22220"/>
                  </a:lnTo>
                  <a:lnTo>
                    <a:pt x="12860" y="22255"/>
                  </a:lnTo>
                  <a:lnTo>
                    <a:pt x="11383" y="15135"/>
                  </a:lnTo>
                  <a:lnTo>
                    <a:pt x="14657" y="15004"/>
                  </a:lnTo>
                  <a:close/>
                  <a:moveTo>
                    <a:pt x="11109" y="15147"/>
                  </a:moveTo>
                  <a:lnTo>
                    <a:pt x="12586" y="22267"/>
                  </a:lnTo>
                  <a:lnTo>
                    <a:pt x="11919" y="22291"/>
                  </a:lnTo>
                  <a:lnTo>
                    <a:pt x="10443" y="15171"/>
                  </a:lnTo>
                  <a:lnTo>
                    <a:pt x="11109" y="15147"/>
                  </a:lnTo>
                  <a:close/>
                  <a:moveTo>
                    <a:pt x="10169" y="15183"/>
                  </a:moveTo>
                  <a:lnTo>
                    <a:pt x="11645" y="22303"/>
                  </a:lnTo>
                  <a:lnTo>
                    <a:pt x="4478" y="22589"/>
                  </a:lnTo>
                  <a:lnTo>
                    <a:pt x="5383" y="15373"/>
                  </a:lnTo>
                  <a:lnTo>
                    <a:pt x="10169" y="15183"/>
                  </a:lnTo>
                  <a:close/>
                  <a:moveTo>
                    <a:pt x="5109" y="15385"/>
                  </a:moveTo>
                  <a:lnTo>
                    <a:pt x="4204" y="22601"/>
                  </a:lnTo>
                  <a:lnTo>
                    <a:pt x="3537" y="22624"/>
                  </a:lnTo>
                  <a:lnTo>
                    <a:pt x="4442" y="15409"/>
                  </a:lnTo>
                  <a:lnTo>
                    <a:pt x="5109" y="15385"/>
                  </a:lnTo>
                  <a:close/>
                  <a:moveTo>
                    <a:pt x="4168" y="15421"/>
                  </a:moveTo>
                  <a:lnTo>
                    <a:pt x="3263" y="22636"/>
                  </a:lnTo>
                  <a:lnTo>
                    <a:pt x="2668" y="22660"/>
                  </a:lnTo>
                  <a:lnTo>
                    <a:pt x="346" y="16314"/>
                  </a:lnTo>
                  <a:cubicBezTo>
                    <a:pt x="287" y="16135"/>
                    <a:pt x="310" y="15957"/>
                    <a:pt x="406" y="15802"/>
                  </a:cubicBezTo>
                  <a:cubicBezTo>
                    <a:pt x="513" y="15659"/>
                    <a:pt x="668" y="15564"/>
                    <a:pt x="846" y="15564"/>
                  </a:cubicBezTo>
                  <a:lnTo>
                    <a:pt x="4168" y="15421"/>
                  </a:lnTo>
                  <a:close/>
                  <a:moveTo>
                    <a:pt x="14515" y="22458"/>
                  </a:moveTo>
                  <a:lnTo>
                    <a:pt x="14538" y="23053"/>
                  </a:lnTo>
                  <a:lnTo>
                    <a:pt x="1918" y="23553"/>
                  </a:lnTo>
                  <a:lnTo>
                    <a:pt x="1894" y="22958"/>
                  </a:lnTo>
                  <a:lnTo>
                    <a:pt x="2477" y="22934"/>
                  </a:lnTo>
                  <a:lnTo>
                    <a:pt x="13776" y="22493"/>
                  </a:lnTo>
                  <a:lnTo>
                    <a:pt x="14515" y="22458"/>
                  </a:lnTo>
                  <a:close/>
                  <a:moveTo>
                    <a:pt x="7300" y="0"/>
                  </a:moveTo>
                  <a:cubicBezTo>
                    <a:pt x="7256" y="0"/>
                    <a:pt x="7212" y="1"/>
                    <a:pt x="7168" y="3"/>
                  </a:cubicBezTo>
                  <a:cubicBezTo>
                    <a:pt x="5192" y="86"/>
                    <a:pt x="3644" y="1753"/>
                    <a:pt x="3728" y="3729"/>
                  </a:cubicBezTo>
                  <a:cubicBezTo>
                    <a:pt x="3775" y="4908"/>
                    <a:pt x="4382" y="5920"/>
                    <a:pt x="5275" y="6539"/>
                  </a:cubicBezTo>
                  <a:lnTo>
                    <a:pt x="4192" y="15147"/>
                  </a:lnTo>
                  <a:lnTo>
                    <a:pt x="834" y="15290"/>
                  </a:lnTo>
                  <a:cubicBezTo>
                    <a:pt x="572" y="15290"/>
                    <a:pt x="334" y="15433"/>
                    <a:pt x="179" y="15659"/>
                  </a:cubicBezTo>
                  <a:cubicBezTo>
                    <a:pt x="25" y="15874"/>
                    <a:pt x="1" y="16147"/>
                    <a:pt x="84" y="16409"/>
                  </a:cubicBezTo>
                  <a:lnTo>
                    <a:pt x="2370" y="22672"/>
                  </a:lnTo>
                  <a:lnTo>
                    <a:pt x="1608" y="22696"/>
                  </a:lnTo>
                  <a:lnTo>
                    <a:pt x="1656" y="23839"/>
                  </a:lnTo>
                  <a:lnTo>
                    <a:pt x="14824" y="23315"/>
                  </a:lnTo>
                  <a:lnTo>
                    <a:pt x="14777" y="22172"/>
                  </a:lnTo>
                  <a:lnTo>
                    <a:pt x="13848" y="22220"/>
                  </a:lnTo>
                  <a:lnTo>
                    <a:pt x="15527" y="15838"/>
                  </a:lnTo>
                  <a:cubicBezTo>
                    <a:pt x="15598" y="15564"/>
                    <a:pt x="15539" y="15278"/>
                    <a:pt x="15360" y="15064"/>
                  </a:cubicBezTo>
                  <a:cubicBezTo>
                    <a:pt x="15189" y="14859"/>
                    <a:pt x="14941" y="14730"/>
                    <a:pt x="14680" y="14730"/>
                  </a:cubicBezTo>
                  <a:cubicBezTo>
                    <a:pt x="14669" y="14730"/>
                    <a:pt x="14657" y="14730"/>
                    <a:pt x="14646" y="14731"/>
                  </a:cubicBezTo>
                  <a:lnTo>
                    <a:pt x="11324" y="14873"/>
                  </a:lnTo>
                  <a:lnTo>
                    <a:pt x="9562" y="6360"/>
                  </a:lnTo>
                  <a:cubicBezTo>
                    <a:pt x="10407" y="5682"/>
                    <a:pt x="10931" y="4610"/>
                    <a:pt x="10883" y="3443"/>
                  </a:cubicBezTo>
                  <a:cubicBezTo>
                    <a:pt x="10813" y="1511"/>
                    <a:pt x="9207" y="0"/>
                    <a:pt x="7300"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0"/>
            <p:cNvSpPr/>
            <p:nvPr/>
          </p:nvSpPr>
          <p:spPr>
            <a:xfrm>
              <a:off x="1729675" y="1260350"/>
              <a:ext cx="131875" cy="129600"/>
            </a:xfrm>
            <a:custGeom>
              <a:rect b="b" l="l" r="r" t="t"/>
              <a:pathLst>
                <a:path extrusionOk="0" h="5184" w="5275">
                  <a:moveTo>
                    <a:pt x="2648" y="263"/>
                  </a:moveTo>
                  <a:cubicBezTo>
                    <a:pt x="3895" y="263"/>
                    <a:pt x="4919" y="1246"/>
                    <a:pt x="4977" y="2491"/>
                  </a:cubicBezTo>
                  <a:cubicBezTo>
                    <a:pt x="5013" y="3420"/>
                    <a:pt x="4489" y="4253"/>
                    <a:pt x="3715" y="4646"/>
                  </a:cubicBezTo>
                  <a:lnTo>
                    <a:pt x="3548" y="4729"/>
                  </a:lnTo>
                  <a:cubicBezTo>
                    <a:pt x="3298" y="4837"/>
                    <a:pt x="3024" y="4896"/>
                    <a:pt x="2739" y="4908"/>
                  </a:cubicBezTo>
                  <a:cubicBezTo>
                    <a:pt x="2709" y="4909"/>
                    <a:pt x="2680" y="4910"/>
                    <a:pt x="2652" y="4910"/>
                  </a:cubicBezTo>
                  <a:cubicBezTo>
                    <a:pt x="2397" y="4910"/>
                    <a:pt x="2154" y="4864"/>
                    <a:pt x="1929" y="4789"/>
                  </a:cubicBezTo>
                  <a:lnTo>
                    <a:pt x="1762" y="4729"/>
                  </a:lnTo>
                  <a:cubicBezTo>
                    <a:pt x="953" y="4396"/>
                    <a:pt x="369" y="3610"/>
                    <a:pt x="334" y="2682"/>
                  </a:cubicBezTo>
                  <a:cubicBezTo>
                    <a:pt x="274" y="1396"/>
                    <a:pt x="1274" y="324"/>
                    <a:pt x="2560" y="265"/>
                  </a:cubicBezTo>
                  <a:cubicBezTo>
                    <a:pt x="2590" y="263"/>
                    <a:pt x="2619" y="263"/>
                    <a:pt x="2648" y="263"/>
                  </a:cubicBezTo>
                  <a:close/>
                  <a:moveTo>
                    <a:pt x="2658" y="0"/>
                  </a:moveTo>
                  <a:cubicBezTo>
                    <a:pt x="2622" y="0"/>
                    <a:pt x="2585" y="1"/>
                    <a:pt x="2548" y="3"/>
                  </a:cubicBezTo>
                  <a:cubicBezTo>
                    <a:pt x="1119" y="50"/>
                    <a:pt x="0" y="1265"/>
                    <a:pt x="60" y="2693"/>
                  </a:cubicBezTo>
                  <a:cubicBezTo>
                    <a:pt x="95" y="3551"/>
                    <a:pt x="560" y="4301"/>
                    <a:pt x="1227" y="4753"/>
                  </a:cubicBezTo>
                  <a:cubicBezTo>
                    <a:pt x="1298" y="4801"/>
                    <a:pt x="1369" y="4837"/>
                    <a:pt x="1441" y="4884"/>
                  </a:cubicBezTo>
                  <a:cubicBezTo>
                    <a:pt x="1548" y="4932"/>
                    <a:pt x="1655" y="4979"/>
                    <a:pt x="1762" y="5027"/>
                  </a:cubicBezTo>
                  <a:cubicBezTo>
                    <a:pt x="1798" y="5039"/>
                    <a:pt x="1846" y="5051"/>
                    <a:pt x="1893" y="5063"/>
                  </a:cubicBezTo>
                  <a:cubicBezTo>
                    <a:pt x="2139" y="5138"/>
                    <a:pt x="2395" y="5184"/>
                    <a:pt x="2660" y="5184"/>
                  </a:cubicBezTo>
                  <a:cubicBezTo>
                    <a:pt x="2690" y="5184"/>
                    <a:pt x="2720" y="5183"/>
                    <a:pt x="2751" y="5182"/>
                  </a:cubicBezTo>
                  <a:cubicBezTo>
                    <a:pt x="3060" y="5170"/>
                    <a:pt x="3346" y="5099"/>
                    <a:pt x="3608" y="5003"/>
                  </a:cubicBezTo>
                  <a:cubicBezTo>
                    <a:pt x="3655" y="4979"/>
                    <a:pt x="3691" y="4968"/>
                    <a:pt x="3739" y="4944"/>
                  </a:cubicBezTo>
                  <a:cubicBezTo>
                    <a:pt x="3846" y="4896"/>
                    <a:pt x="3941" y="4837"/>
                    <a:pt x="4048" y="4777"/>
                  </a:cubicBezTo>
                  <a:cubicBezTo>
                    <a:pt x="4120" y="4729"/>
                    <a:pt x="4179" y="4682"/>
                    <a:pt x="4251" y="4634"/>
                  </a:cubicBezTo>
                  <a:cubicBezTo>
                    <a:pt x="4882" y="4134"/>
                    <a:pt x="5275" y="3348"/>
                    <a:pt x="5239" y="2479"/>
                  </a:cubicBezTo>
                  <a:cubicBezTo>
                    <a:pt x="5193" y="1087"/>
                    <a:pt x="4039" y="0"/>
                    <a:pt x="2658"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0"/>
            <p:cNvSpPr/>
            <p:nvPr/>
          </p:nvSpPr>
          <p:spPr>
            <a:xfrm>
              <a:off x="1701700" y="1247250"/>
              <a:ext cx="225925" cy="556100"/>
            </a:xfrm>
            <a:custGeom>
              <a:rect b="b" l="l" r="r" t="t"/>
              <a:pathLst>
                <a:path extrusionOk="0" h="22244" w="9037">
                  <a:moveTo>
                    <a:pt x="3756" y="609"/>
                  </a:moveTo>
                  <a:cubicBezTo>
                    <a:pt x="5146" y="609"/>
                    <a:pt x="6311" y="1699"/>
                    <a:pt x="6358" y="3098"/>
                  </a:cubicBezTo>
                  <a:cubicBezTo>
                    <a:pt x="6394" y="3968"/>
                    <a:pt x="6001" y="4753"/>
                    <a:pt x="5370" y="5253"/>
                  </a:cubicBezTo>
                  <a:cubicBezTo>
                    <a:pt x="5298" y="5301"/>
                    <a:pt x="5239" y="5349"/>
                    <a:pt x="5167" y="5396"/>
                  </a:cubicBezTo>
                  <a:cubicBezTo>
                    <a:pt x="5060" y="5456"/>
                    <a:pt x="4965" y="5515"/>
                    <a:pt x="4858" y="5563"/>
                  </a:cubicBezTo>
                  <a:cubicBezTo>
                    <a:pt x="4810" y="5587"/>
                    <a:pt x="4774" y="5599"/>
                    <a:pt x="4727" y="5623"/>
                  </a:cubicBezTo>
                  <a:cubicBezTo>
                    <a:pt x="4465" y="5718"/>
                    <a:pt x="4179" y="5789"/>
                    <a:pt x="3870" y="5801"/>
                  </a:cubicBezTo>
                  <a:cubicBezTo>
                    <a:pt x="3839" y="5802"/>
                    <a:pt x="3809" y="5803"/>
                    <a:pt x="3779" y="5803"/>
                  </a:cubicBezTo>
                  <a:cubicBezTo>
                    <a:pt x="3514" y="5803"/>
                    <a:pt x="3258" y="5757"/>
                    <a:pt x="3012" y="5682"/>
                  </a:cubicBezTo>
                  <a:cubicBezTo>
                    <a:pt x="2965" y="5670"/>
                    <a:pt x="2917" y="5658"/>
                    <a:pt x="2881" y="5646"/>
                  </a:cubicBezTo>
                  <a:cubicBezTo>
                    <a:pt x="2774" y="5599"/>
                    <a:pt x="2667" y="5551"/>
                    <a:pt x="2560" y="5503"/>
                  </a:cubicBezTo>
                  <a:cubicBezTo>
                    <a:pt x="2488" y="5456"/>
                    <a:pt x="2417" y="5420"/>
                    <a:pt x="2346" y="5372"/>
                  </a:cubicBezTo>
                  <a:cubicBezTo>
                    <a:pt x="1679" y="4920"/>
                    <a:pt x="1214" y="4170"/>
                    <a:pt x="1179" y="3313"/>
                  </a:cubicBezTo>
                  <a:cubicBezTo>
                    <a:pt x="1119" y="1884"/>
                    <a:pt x="2238" y="670"/>
                    <a:pt x="3667" y="610"/>
                  </a:cubicBezTo>
                  <a:cubicBezTo>
                    <a:pt x="3697" y="609"/>
                    <a:pt x="3726" y="609"/>
                    <a:pt x="3756" y="609"/>
                  </a:cubicBezTo>
                  <a:close/>
                  <a:moveTo>
                    <a:pt x="3775" y="0"/>
                  </a:moveTo>
                  <a:cubicBezTo>
                    <a:pt x="3731" y="0"/>
                    <a:pt x="3687" y="1"/>
                    <a:pt x="3643" y="3"/>
                  </a:cubicBezTo>
                  <a:cubicBezTo>
                    <a:pt x="1869" y="74"/>
                    <a:pt x="488" y="1562"/>
                    <a:pt x="560" y="3337"/>
                  </a:cubicBezTo>
                  <a:cubicBezTo>
                    <a:pt x="607" y="4313"/>
                    <a:pt x="1072" y="5170"/>
                    <a:pt x="1798" y="5730"/>
                  </a:cubicBezTo>
                  <a:cubicBezTo>
                    <a:pt x="1834" y="5765"/>
                    <a:pt x="1881" y="5801"/>
                    <a:pt x="1917" y="5825"/>
                  </a:cubicBezTo>
                  <a:cubicBezTo>
                    <a:pt x="1965" y="5861"/>
                    <a:pt x="2000" y="5884"/>
                    <a:pt x="2048" y="5908"/>
                  </a:cubicBezTo>
                  <a:lnTo>
                    <a:pt x="2024" y="6123"/>
                  </a:lnTo>
                  <a:lnTo>
                    <a:pt x="1988" y="6313"/>
                  </a:lnTo>
                  <a:lnTo>
                    <a:pt x="0" y="22244"/>
                  </a:lnTo>
                  <a:lnTo>
                    <a:pt x="655" y="22220"/>
                  </a:lnTo>
                  <a:lnTo>
                    <a:pt x="2619" y="6599"/>
                  </a:lnTo>
                  <a:lnTo>
                    <a:pt x="2643" y="6408"/>
                  </a:lnTo>
                  <a:lnTo>
                    <a:pt x="2667" y="6218"/>
                  </a:lnTo>
                  <a:cubicBezTo>
                    <a:pt x="2703" y="6242"/>
                    <a:pt x="2750" y="6254"/>
                    <a:pt x="2798" y="6265"/>
                  </a:cubicBezTo>
                  <a:cubicBezTo>
                    <a:pt x="2846" y="6277"/>
                    <a:pt x="2881" y="6289"/>
                    <a:pt x="2929" y="6301"/>
                  </a:cubicBezTo>
                  <a:cubicBezTo>
                    <a:pt x="3185" y="6370"/>
                    <a:pt x="3448" y="6414"/>
                    <a:pt x="3720" y="6414"/>
                  </a:cubicBezTo>
                  <a:cubicBezTo>
                    <a:pt x="3778" y="6414"/>
                    <a:pt x="3835" y="6412"/>
                    <a:pt x="3893" y="6408"/>
                  </a:cubicBezTo>
                  <a:cubicBezTo>
                    <a:pt x="4227" y="6396"/>
                    <a:pt x="4548" y="6337"/>
                    <a:pt x="4846" y="6230"/>
                  </a:cubicBezTo>
                  <a:cubicBezTo>
                    <a:pt x="4894" y="6218"/>
                    <a:pt x="4941" y="6194"/>
                    <a:pt x="4977" y="6182"/>
                  </a:cubicBezTo>
                  <a:cubicBezTo>
                    <a:pt x="5024" y="6158"/>
                    <a:pt x="5060" y="6146"/>
                    <a:pt x="5108" y="6123"/>
                  </a:cubicBezTo>
                  <a:lnTo>
                    <a:pt x="5144" y="6313"/>
                  </a:lnTo>
                  <a:lnTo>
                    <a:pt x="5179" y="6492"/>
                  </a:lnTo>
                  <a:lnTo>
                    <a:pt x="8382" y="21910"/>
                  </a:lnTo>
                  <a:lnTo>
                    <a:pt x="9037" y="21875"/>
                  </a:lnTo>
                  <a:lnTo>
                    <a:pt x="5786" y="6158"/>
                  </a:lnTo>
                  <a:lnTo>
                    <a:pt x="5786" y="6170"/>
                  </a:lnTo>
                  <a:lnTo>
                    <a:pt x="5751" y="5968"/>
                  </a:lnTo>
                  <a:lnTo>
                    <a:pt x="5703" y="5765"/>
                  </a:lnTo>
                  <a:cubicBezTo>
                    <a:pt x="5751" y="5730"/>
                    <a:pt x="5786" y="5706"/>
                    <a:pt x="5822" y="5670"/>
                  </a:cubicBezTo>
                  <a:cubicBezTo>
                    <a:pt x="5870" y="5634"/>
                    <a:pt x="5906" y="5599"/>
                    <a:pt x="5941" y="5563"/>
                  </a:cubicBezTo>
                  <a:cubicBezTo>
                    <a:pt x="6620" y="4944"/>
                    <a:pt x="7025" y="4051"/>
                    <a:pt x="6977" y="3075"/>
                  </a:cubicBezTo>
                  <a:cubicBezTo>
                    <a:pt x="6907" y="1356"/>
                    <a:pt x="5490" y="0"/>
                    <a:pt x="3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50"/>
          <p:cNvGrpSpPr/>
          <p:nvPr/>
        </p:nvGrpSpPr>
        <p:grpSpPr>
          <a:xfrm rot="-1282422">
            <a:off x="8023536" y="1833942"/>
            <a:ext cx="499601" cy="763510"/>
            <a:chOff x="1613275" y="1235350"/>
            <a:chExt cx="389975" cy="595975"/>
          </a:xfrm>
        </p:grpSpPr>
        <p:sp>
          <p:nvSpPr>
            <p:cNvPr id="1282" name="Google Shape;1282;p50"/>
            <p:cNvSpPr/>
            <p:nvPr/>
          </p:nvSpPr>
          <p:spPr>
            <a:xfrm>
              <a:off x="1614775" y="1607150"/>
              <a:ext cx="386600" cy="198275"/>
            </a:xfrm>
            <a:custGeom>
              <a:rect b="b" l="l" r="r" t="t"/>
              <a:pathLst>
                <a:path extrusionOk="0" h="7931" w="15464">
                  <a:moveTo>
                    <a:pt x="14622" y="1"/>
                  </a:moveTo>
                  <a:cubicBezTo>
                    <a:pt x="14610" y="1"/>
                    <a:pt x="14598" y="1"/>
                    <a:pt x="14586" y="1"/>
                  </a:cubicBezTo>
                  <a:lnTo>
                    <a:pt x="786" y="549"/>
                  </a:lnTo>
                  <a:cubicBezTo>
                    <a:pt x="310" y="573"/>
                    <a:pt x="0" y="1037"/>
                    <a:pt x="155" y="1490"/>
                  </a:cubicBezTo>
                  <a:lnTo>
                    <a:pt x="2513" y="7931"/>
                  </a:lnTo>
                  <a:lnTo>
                    <a:pt x="13609" y="7490"/>
                  </a:lnTo>
                  <a:lnTo>
                    <a:pt x="15336" y="930"/>
                  </a:lnTo>
                  <a:cubicBezTo>
                    <a:pt x="15463" y="454"/>
                    <a:pt x="15104" y="1"/>
                    <a:pt x="1462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0"/>
            <p:cNvSpPr/>
            <p:nvPr/>
          </p:nvSpPr>
          <p:spPr>
            <a:xfrm>
              <a:off x="1697825" y="1390475"/>
              <a:ext cx="73825" cy="414075"/>
            </a:xfrm>
            <a:custGeom>
              <a:rect b="b" l="l" r="r" t="t"/>
              <a:pathLst>
                <a:path extrusionOk="0" h="16563" w="2953">
                  <a:moveTo>
                    <a:pt x="2084" y="1"/>
                  </a:moveTo>
                  <a:lnTo>
                    <a:pt x="2048" y="215"/>
                  </a:lnTo>
                  <a:lnTo>
                    <a:pt x="2024" y="417"/>
                  </a:lnTo>
                  <a:lnTo>
                    <a:pt x="0" y="16562"/>
                  </a:lnTo>
                  <a:lnTo>
                    <a:pt x="941" y="16527"/>
                  </a:lnTo>
                  <a:lnTo>
                    <a:pt x="2905" y="822"/>
                  </a:lnTo>
                  <a:lnTo>
                    <a:pt x="2929" y="632"/>
                  </a:lnTo>
                  <a:lnTo>
                    <a:pt x="2953" y="441"/>
                  </a:lnTo>
                  <a:cubicBezTo>
                    <a:pt x="2905" y="429"/>
                    <a:pt x="2870" y="417"/>
                    <a:pt x="2822" y="394"/>
                  </a:cubicBezTo>
                  <a:lnTo>
                    <a:pt x="2798" y="584"/>
                  </a:lnTo>
                  <a:lnTo>
                    <a:pt x="2774" y="775"/>
                  </a:lnTo>
                  <a:lnTo>
                    <a:pt x="822" y="16396"/>
                  </a:lnTo>
                  <a:lnTo>
                    <a:pt x="155" y="16419"/>
                  </a:lnTo>
                  <a:lnTo>
                    <a:pt x="2155" y="489"/>
                  </a:lnTo>
                  <a:lnTo>
                    <a:pt x="2179" y="298"/>
                  </a:lnTo>
                  <a:lnTo>
                    <a:pt x="2203" y="84"/>
                  </a:lnTo>
                  <a:cubicBezTo>
                    <a:pt x="2155" y="60"/>
                    <a:pt x="2120" y="36"/>
                    <a:pt x="2084" y="1"/>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0"/>
            <p:cNvSpPr/>
            <p:nvPr/>
          </p:nvSpPr>
          <p:spPr>
            <a:xfrm>
              <a:off x="1765675" y="1381850"/>
              <a:ext cx="8675" cy="4200"/>
            </a:xfrm>
            <a:custGeom>
              <a:rect b="b" l="l" r="r" t="t"/>
              <a:pathLst>
                <a:path extrusionOk="0" h="168" w="347">
                  <a:moveTo>
                    <a:pt x="346" y="0"/>
                  </a:moveTo>
                  <a:lnTo>
                    <a:pt x="287" y="12"/>
                  </a:lnTo>
                  <a:lnTo>
                    <a:pt x="1" y="24"/>
                  </a:lnTo>
                  <a:cubicBezTo>
                    <a:pt x="108" y="72"/>
                    <a:pt x="215" y="119"/>
                    <a:pt x="322" y="167"/>
                  </a:cubicBezTo>
                  <a:lnTo>
                    <a:pt x="346" y="24"/>
                  </a:lnTo>
                  <a:lnTo>
                    <a:pt x="346" y="0"/>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0"/>
            <p:cNvSpPr/>
            <p:nvPr/>
          </p:nvSpPr>
          <p:spPr>
            <a:xfrm>
              <a:off x="1822250" y="1379775"/>
              <a:ext cx="8650" cy="4175"/>
            </a:xfrm>
            <a:custGeom>
              <a:rect b="b" l="l" r="r" t="t"/>
              <a:pathLst>
                <a:path extrusionOk="0" h="167" w="346">
                  <a:moveTo>
                    <a:pt x="345" y="0"/>
                  </a:moveTo>
                  <a:lnTo>
                    <a:pt x="0" y="12"/>
                  </a:lnTo>
                  <a:lnTo>
                    <a:pt x="12" y="36"/>
                  </a:lnTo>
                  <a:lnTo>
                    <a:pt x="36" y="167"/>
                  </a:lnTo>
                  <a:cubicBezTo>
                    <a:pt x="143" y="119"/>
                    <a:pt x="238" y="60"/>
                    <a:pt x="345" y="0"/>
                  </a:cubicBez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0"/>
            <p:cNvSpPr/>
            <p:nvPr/>
          </p:nvSpPr>
          <p:spPr>
            <a:xfrm>
              <a:off x="1826400" y="1386600"/>
              <a:ext cx="105700" cy="409600"/>
            </a:xfrm>
            <a:custGeom>
              <a:rect b="b" l="l" r="r" t="t"/>
              <a:pathLst>
                <a:path extrusionOk="0" h="16384" w="4228">
                  <a:moveTo>
                    <a:pt x="834" y="1"/>
                  </a:moveTo>
                  <a:cubicBezTo>
                    <a:pt x="798" y="37"/>
                    <a:pt x="763" y="60"/>
                    <a:pt x="715" y="96"/>
                  </a:cubicBezTo>
                  <a:lnTo>
                    <a:pt x="763" y="299"/>
                  </a:lnTo>
                  <a:lnTo>
                    <a:pt x="798" y="489"/>
                  </a:lnTo>
                  <a:lnTo>
                    <a:pt x="4061" y="16217"/>
                  </a:lnTo>
                  <a:lnTo>
                    <a:pt x="3394" y="16241"/>
                  </a:lnTo>
                  <a:lnTo>
                    <a:pt x="203" y="822"/>
                  </a:lnTo>
                  <a:lnTo>
                    <a:pt x="167" y="644"/>
                  </a:lnTo>
                  <a:lnTo>
                    <a:pt x="132" y="453"/>
                  </a:lnTo>
                  <a:cubicBezTo>
                    <a:pt x="84" y="477"/>
                    <a:pt x="36" y="489"/>
                    <a:pt x="1" y="513"/>
                  </a:cubicBezTo>
                  <a:lnTo>
                    <a:pt x="36" y="691"/>
                  </a:lnTo>
                  <a:lnTo>
                    <a:pt x="72" y="882"/>
                  </a:lnTo>
                  <a:lnTo>
                    <a:pt x="3287" y="16384"/>
                  </a:lnTo>
                  <a:lnTo>
                    <a:pt x="4227" y="16348"/>
                  </a:lnTo>
                  <a:lnTo>
                    <a:pt x="4227" y="16336"/>
                  </a:lnTo>
                  <a:lnTo>
                    <a:pt x="918" y="406"/>
                  </a:lnTo>
                  <a:lnTo>
                    <a:pt x="882" y="203"/>
                  </a:lnTo>
                  <a:lnTo>
                    <a:pt x="834" y="1"/>
                  </a:lnTo>
                  <a:close/>
                </a:path>
              </a:pathLst>
            </a:custGeom>
            <a:solidFill>
              <a:srgbClr val="D7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0"/>
            <p:cNvSpPr/>
            <p:nvPr/>
          </p:nvSpPr>
          <p:spPr>
            <a:xfrm>
              <a:off x="1613275" y="1235350"/>
              <a:ext cx="389975" cy="595975"/>
            </a:xfrm>
            <a:custGeom>
              <a:rect b="b" l="l" r="r" t="t"/>
              <a:pathLst>
                <a:path extrusionOk="0" h="23839" w="15599">
                  <a:moveTo>
                    <a:pt x="8466" y="6980"/>
                  </a:moveTo>
                  <a:lnTo>
                    <a:pt x="10109" y="14909"/>
                  </a:lnTo>
                  <a:lnTo>
                    <a:pt x="5418" y="15100"/>
                  </a:lnTo>
                  <a:lnTo>
                    <a:pt x="5418" y="15100"/>
                  </a:lnTo>
                  <a:lnTo>
                    <a:pt x="6418" y="7063"/>
                  </a:lnTo>
                  <a:cubicBezTo>
                    <a:pt x="6710" y="7136"/>
                    <a:pt x="7011" y="7172"/>
                    <a:pt x="7321" y="7172"/>
                  </a:cubicBezTo>
                  <a:cubicBezTo>
                    <a:pt x="7365" y="7172"/>
                    <a:pt x="7410" y="7172"/>
                    <a:pt x="7454" y="7170"/>
                  </a:cubicBezTo>
                  <a:cubicBezTo>
                    <a:pt x="7799" y="7158"/>
                    <a:pt x="8145" y="7087"/>
                    <a:pt x="8466" y="6980"/>
                  </a:cubicBezTo>
                  <a:close/>
                  <a:moveTo>
                    <a:pt x="7312" y="381"/>
                  </a:moveTo>
                  <a:cubicBezTo>
                    <a:pt x="9028" y="381"/>
                    <a:pt x="10456" y="1737"/>
                    <a:pt x="10514" y="3455"/>
                  </a:cubicBezTo>
                  <a:cubicBezTo>
                    <a:pt x="10562" y="4432"/>
                    <a:pt x="10157" y="5325"/>
                    <a:pt x="9478" y="5944"/>
                  </a:cubicBezTo>
                  <a:cubicBezTo>
                    <a:pt x="9443" y="5979"/>
                    <a:pt x="9407" y="6015"/>
                    <a:pt x="9359" y="6051"/>
                  </a:cubicBezTo>
                  <a:cubicBezTo>
                    <a:pt x="9323" y="6087"/>
                    <a:pt x="9288" y="6122"/>
                    <a:pt x="9240" y="6146"/>
                  </a:cubicBezTo>
                  <a:lnTo>
                    <a:pt x="9288" y="6349"/>
                  </a:lnTo>
                  <a:lnTo>
                    <a:pt x="9323" y="6551"/>
                  </a:lnTo>
                  <a:lnTo>
                    <a:pt x="11050" y="14873"/>
                  </a:lnTo>
                  <a:lnTo>
                    <a:pt x="10395" y="14909"/>
                  </a:lnTo>
                  <a:lnTo>
                    <a:pt x="8728" y="6872"/>
                  </a:lnTo>
                  <a:lnTo>
                    <a:pt x="8692" y="6694"/>
                  </a:lnTo>
                  <a:lnTo>
                    <a:pt x="8657" y="6503"/>
                  </a:lnTo>
                  <a:cubicBezTo>
                    <a:pt x="8609" y="6527"/>
                    <a:pt x="8561" y="6539"/>
                    <a:pt x="8526" y="6563"/>
                  </a:cubicBezTo>
                  <a:cubicBezTo>
                    <a:pt x="8478" y="6575"/>
                    <a:pt x="8442" y="6599"/>
                    <a:pt x="8395" y="6610"/>
                  </a:cubicBezTo>
                  <a:cubicBezTo>
                    <a:pt x="8097" y="6718"/>
                    <a:pt x="7776" y="6777"/>
                    <a:pt x="7442" y="6789"/>
                  </a:cubicBezTo>
                  <a:cubicBezTo>
                    <a:pt x="7384" y="6793"/>
                    <a:pt x="7326" y="6795"/>
                    <a:pt x="7269" y="6795"/>
                  </a:cubicBezTo>
                  <a:cubicBezTo>
                    <a:pt x="6997" y="6795"/>
                    <a:pt x="6733" y="6751"/>
                    <a:pt x="6478" y="6682"/>
                  </a:cubicBezTo>
                  <a:cubicBezTo>
                    <a:pt x="6430" y="6670"/>
                    <a:pt x="6383" y="6658"/>
                    <a:pt x="6347" y="6646"/>
                  </a:cubicBezTo>
                  <a:cubicBezTo>
                    <a:pt x="6299" y="6634"/>
                    <a:pt x="6252" y="6622"/>
                    <a:pt x="6204" y="6599"/>
                  </a:cubicBezTo>
                  <a:lnTo>
                    <a:pt x="6180" y="6789"/>
                  </a:lnTo>
                  <a:lnTo>
                    <a:pt x="6168" y="6980"/>
                  </a:lnTo>
                  <a:lnTo>
                    <a:pt x="5144" y="15112"/>
                  </a:lnTo>
                  <a:lnTo>
                    <a:pt x="4478" y="15147"/>
                  </a:lnTo>
                  <a:lnTo>
                    <a:pt x="5537" y="6694"/>
                  </a:lnTo>
                  <a:lnTo>
                    <a:pt x="5561" y="6503"/>
                  </a:lnTo>
                  <a:lnTo>
                    <a:pt x="5585" y="6289"/>
                  </a:lnTo>
                  <a:cubicBezTo>
                    <a:pt x="5537" y="6265"/>
                    <a:pt x="5502" y="6241"/>
                    <a:pt x="5466" y="6206"/>
                  </a:cubicBezTo>
                  <a:cubicBezTo>
                    <a:pt x="5418" y="6182"/>
                    <a:pt x="5371" y="6146"/>
                    <a:pt x="5335" y="6110"/>
                  </a:cubicBezTo>
                  <a:cubicBezTo>
                    <a:pt x="4621" y="5551"/>
                    <a:pt x="4144" y="4694"/>
                    <a:pt x="4109" y="3717"/>
                  </a:cubicBezTo>
                  <a:cubicBezTo>
                    <a:pt x="4037" y="1943"/>
                    <a:pt x="5418" y="455"/>
                    <a:pt x="7180" y="384"/>
                  </a:cubicBezTo>
                  <a:cubicBezTo>
                    <a:pt x="7224" y="382"/>
                    <a:pt x="7268" y="381"/>
                    <a:pt x="7312" y="381"/>
                  </a:cubicBezTo>
                  <a:close/>
                  <a:moveTo>
                    <a:pt x="14657" y="15004"/>
                  </a:moveTo>
                  <a:cubicBezTo>
                    <a:pt x="14848" y="15004"/>
                    <a:pt x="15027" y="15076"/>
                    <a:pt x="15146" y="15231"/>
                  </a:cubicBezTo>
                  <a:cubicBezTo>
                    <a:pt x="15265" y="15385"/>
                    <a:pt x="15312" y="15576"/>
                    <a:pt x="15265" y="15766"/>
                  </a:cubicBezTo>
                  <a:lnTo>
                    <a:pt x="13562" y="22220"/>
                  </a:lnTo>
                  <a:lnTo>
                    <a:pt x="12860" y="22255"/>
                  </a:lnTo>
                  <a:lnTo>
                    <a:pt x="11383" y="15135"/>
                  </a:lnTo>
                  <a:lnTo>
                    <a:pt x="14657" y="15004"/>
                  </a:lnTo>
                  <a:close/>
                  <a:moveTo>
                    <a:pt x="11109" y="15147"/>
                  </a:moveTo>
                  <a:lnTo>
                    <a:pt x="12586" y="22267"/>
                  </a:lnTo>
                  <a:lnTo>
                    <a:pt x="11919" y="22291"/>
                  </a:lnTo>
                  <a:lnTo>
                    <a:pt x="10443" y="15171"/>
                  </a:lnTo>
                  <a:lnTo>
                    <a:pt x="11109" y="15147"/>
                  </a:lnTo>
                  <a:close/>
                  <a:moveTo>
                    <a:pt x="10169" y="15183"/>
                  </a:moveTo>
                  <a:lnTo>
                    <a:pt x="11645" y="22303"/>
                  </a:lnTo>
                  <a:lnTo>
                    <a:pt x="4478" y="22589"/>
                  </a:lnTo>
                  <a:lnTo>
                    <a:pt x="5383" y="15373"/>
                  </a:lnTo>
                  <a:lnTo>
                    <a:pt x="10169" y="15183"/>
                  </a:lnTo>
                  <a:close/>
                  <a:moveTo>
                    <a:pt x="5109" y="15385"/>
                  </a:moveTo>
                  <a:lnTo>
                    <a:pt x="4204" y="22601"/>
                  </a:lnTo>
                  <a:lnTo>
                    <a:pt x="3537" y="22624"/>
                  </a:lnTo>
                  <a:lnTo>
                    <a:pt x="4442" y="15409"/>
                  </a:lnTo>
                  <a:lnTo>
                    <a:pt x="5109" y="15385"/>
                  </a:lnTo>
                  <a:close/>
                  <a:moveTo>
                    <a:pt x="4168" y="15421"/>
                  </a:moveTo>
                  <a:lnTo>
                    <a:pt x="3263" y="22636"/>
                  </a:lnTo>
                  <a:lnTo>
                    <a:pt x="2668" y="22660"/>
                  </a:lnTo>
                  <a:lnTo>
                    <a:pt x="346" y="16314"/>
                  </a:lnTo>
                  <a:cubicBezTo>
                    <a:pt x="287" y="16135"/>
                    <a:pt x="310" y="15957"/>
                    <a:pt x="406" y="15802"/>
                  </a:cubicBezTo>
                  <a:cubicBezTo>
                    <a:pt x="513" y="15659"/>
                    <a:pt x="668" y="15564"/>
                    <a:pt x="846" y="15564"/>
                  </a:cubicBezTo>
                  <a:lnTo>
                    <a:pt x="4168" y="15421"/>
                  </a:lnTo>
                  <a:close/>
                  <a:moveTo>
                    <a:pt x="14515" y="22458"/>
                  </a:moveTo>
                  <a:lnTo>
                    <a:pt x="14538" y="23053"/>
                  </a:lnTo>
                  <a:lnTo>
                    <a:pt x="1918" y="23553"/>
                  </a:lnTo>
                  <a:lnTo>
                    <a:pt x="1894" y="22958"/>
                  </a:lnTo>
                  <a:lnTo>
                    <a:pt x="2477" y="22934"/>
                  </a:lnTo>
                  <a:lnTo>
                    <a:pt x="13776" y="22493"/>
                  </a:lnTo>
                  <a:lnTo>
                    <a:pt x="14515" y="22458"/>
                  </a:lnTo>
                  <a:close/>
                  <a:moveTo>
                    <a:pt x="7300" y="0"/>
                  </a:moveTo>
                  <a:cubicBezTo>
                    <a:pt x="7256" y="0"/>
                    <a:pt x="7212" y="1"/>
                    <a:pt x="7168" y="3"/>
                  </a:cubicBezTo>
                  <a:cubicBezTo>
                    <a:pt x="5192" y="86"/>
                    <a:pt x="3644" y="1753"/>
                    <a:pt x="3728" y="3729"/>
                  </a:cubicBezTo>
                  <a:cubicBezTo>
                    <a:pt x="3775" y="4908"/>
                    <a:pt x="4382" y="5920"/>
                    <a:pt x="5275" y="6539"/>
                  </a:cubicBezTo>
                  <a:lnTo>
                    <a:pt x="4192" y="15147"/>
                  </a:lnTo>
                  <a:lnTo>
                    <a:pt x="834" y="15290"/>
                  </a:lnTo>
                  <a:cubicBezTo>
                    <a:pt x="572" y="15290"/>
                    <a:pt x="334" y="15433"/>
                    <a:pt x="179" y="15659"/>
                  </a:cubicBezTo>
                  <a:cubicBezTo>
                    <a:pt x="25" y="15874"/>
                    <a:pt x="1" y="16147"/>
                    <a:pt x="84" y="16409"/>
                  </a:cubicBezTo>
                  <a:lnTo>
                    <a:pt x="2370" y="22672"/>
                  </a:lnTo>
                  <a:lnTo>
                    <a:pt x="1608" y="22696"/>
                  </a:lnTo>
                  <a:lnTo>
                    <a:pt x="1656" y="23839"/>
                  </a:lnTo>
                  <a:lnTo>
                    <a:pt x="14824" y="23315"/>
                  </a:lnTo>
                  <a:lnTo>
                    <a:pt x="14777" y="22172"/>
                  </a:lnTo>
                  <a:lnTo>
                    <a:pt x="13848" y="22220"/>
                  </a:lnTo>
                  <a:lnTo>
                    <a:pt x="15527" y="15838"/>
                  </a:lnTo>
                  <a:cubicBezTo>
                    <a:pt x="15598" y="15564"/>
                    <a:pt x="15539" y="15278"/>
                    <a:pt x="15360" y="15064"/>
                  </a:cubicBezTo>
                  <a:cubicBezTo>
                    <a:pt x="15189" y="14859"/>
                    <a:pt x="14941" y="14730"/>
                    <a:pt x="14680" y="14730"/>
                  </a:cubicBezTo>
                  <a:cubicBezTo>
                    <a:pt x="14669" y="14730"/>
                    <a:pt x="14657" y="14730"/>
                    <a:pt x="14646" y="14731"/>
                  </a:cubicBezTo>
                  <a:lnTo>
                    <a:pt x="11324" y="14873"/>
                  </a:lnTo>
                  <a:lnTo>
                    <a:pt x="9562" y="6360"/>
                  </a:lnTo>
                  <a:cubicBezTo>
                    <a:pt x="10407" y="5682"/>
                    <a:pt x="10931" y="4610"/>
                    <a:pt x="10883" y="3443"/>
                  </a:cubicBezTo>
                  <a:cubicBezTo>
                    <a:pt x="10813" y="1511"/>
                    <a:pt x="9207" y="0"/>
                    <a:pt x="7300"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0"/>
            <p:cNvSpPr/>
            <p:nvPr/>
          </p:nvSpPr>
          <p:spPr>
            <a:xfrm>
              <a:off x="1729675" y="1260350"/>
              <a:ext cx="131875" cy="129600"/>
            </a:xfrm>
            <a:custGeom>
              <a:rect b="b" l="l" r="r" t="t"/>
              <a:pathLst>
                <a:path extrusionOk="0" h="5184" w="5275">
                  <a:moveTo>
                    <a:pt x="2648" y="263"/>
                  </a:moveTo>
                  <a:cubicBezTo>
                    <a:pt x="3895" y="263"/>
                    <a:pt x="4919" y="1246"/>
                    <a:pt x="4977" y="2491"/>
                  </a:cubicBezTo>
                  <a:cubicBezTo>
                    <a:pt x="5013" y="3420"/>
                    <a:pt x="4489" y="4253"/>
                    <a:pt x="3715" y="4646"/>
                  </a:cubicBezTo>
                  <a:lnTo>
                    <a:pt x="3548" y="4729"/>
                  </a:lnTo>
                  <a:cubicBezTo>
                    <a:pt x="3298" y="4837"/>
                    <a:pt x="3024" y="4896"/>
                    <a:pt x="2739" y="4908"/>
                  </a:cubicBezTo>
                  <a:cubicBezTo>
                    <a:pt x="2709" y="4909"/>
                    <a:pt x="2680" y="4910"/>
                    <a:pt x="2652" y="4910"/>
                  </a:cubicBezTo>
                  <a:cubicBezTo>
                    <a:pt x="2397" y="4910"/>
                    <a:pt x="2154" y="4864"/>
                    <a:pt x="1929" y="4789"/>
                  </a:cubicBezTo>
                  <a:lnTo>
                    <a:pt x="1762" y="4729"/>
                  </a:lnTo>
                  <a:cubicBezTo>
                    <a:pt x="953" y="4396"/>
                    <a:pt x="369" y="3610"/>
                    <a:pt x="334" y="2682"/>
                  </a:cubicBezTo>
                  <a:cubicBezTo>
                    <a:pt x="274" y="1396"/>
                    <a:pt x="1274" y="324"/>
                    <a:pt x="2560" y="265"/>
                  </a:cubicBezTo>
                  <a:cubicBezTo>
                    <a:pt x="2590" y="263"/>
                    <a:pt x="2619" y="263"/>
                    <a:pt x="2648" y="263"/>
                  </a:cubicBezTo>
                  <a:close/>
                  <a:moveTo>
                    <a:pt x="2658" y="0"/>
                  </a:moveTo>
                  <a:cubicBezTo>
                    <a:pt x="2622" y="0"/>
                    <a:pt x="2585" y="1"/>
                    <a:pt x="2548" y="3"/>
                  </a:cubicBezTo>
                  <a:cubicBezTo>
                    <a:pt x="1119" y="50"/>
                    <a:pt x="0" y="1265"/>
                    <a:pt x="60" y="2693"/>
                  </a:cubicBezTo>
                  <a:cubicBezTo>
                    <a:pt x="95" y="3551"/>
                    <a:pt x="560" y="4301"/>
                    <a:pt x="1227" y="4753"/>
                  </a:cubicBezTo>
                  <a:cubicBezTo>
                    <a:pt x="1298" y="4801"/>
                    <a:pt x="1369" y="4837"/>
                    <a:pt x="1441" y="4884"/>
                  </a:cubicBezTo>
                  <a:cubicBezTo>
                    <a:pt x="1548" y="4932"/>
                    <a:pt x="1655" y="4979"/>
                    <a:pt x="1762" y="5027"/>
                  </a:cubicBezTo>
                  <a:cubicBezTo>
                    <a:pt x="1798" y="5039"/>
                    <a:pt x="1846" y="5051"/>
                    <a:pt x="1893" y="5063"/>
                  </a:cubicBezTo>
                  <a:cubicBezTo>
                    <a:pt x="2139" y="5138"/>
                    <a:pt x="2395" y="5184"/>
                    <a:pt x="2660" y="5184"/>
                  </a:cubicBezTo>
                  <a:cubicBezTo>
                    <a:pt x="2690" y="5184"/>
                    <a:pt x="2720" y="5183"/>
                    <a:pt x="2751" y="5182"/>
                  </a:cubicBezTo>
                  <a:cubicBezTo>
                    <a:pt x="3060" y="5170"/>
                    <a:pt x="3346" y="5099"/>
                    <a:pt x="3608" y="5003"/>
                  </a:cubicBezTo>
                  <a:cubicBezTo>
                    <a:pt x="3655" y="4979"/>
                    <a:pt x="3691" y="4968"/>
                    <a:pt x="3739" y="4944"/>
                  </a:cubicBezTo>
                  <a:cubicBezTo>
                    <a:pt x="3846" y="4896"/>
                    <a:pt x="3941" y="4837"/>
                    <a:pt x="4048" y="4777"/>
                  </a:cubicBezTo>
                  <a:cubicBezTo>
                    <a:pt x="4120" y="4729"/>
                    <a:pt x="4179" y="4682"/>
                    <a:pt x="4251" y="4634"/>
                  </a:cubicBezTo>
                  <a:cubicBezTo>
                    <a:pt x="4882" y="4134"/>
                    <a:pt x="5275" y="3348"/>
                    <a:pt x="5239" y="2479"/>
                  </a:cubicBezTo>
                  <a:cubicBezTo>
                    <a:pt x="5193" y="1087"/>
                    <a:pt x="4039" y="0"/>
                    <a:pt x="2658" y="0"/>
                  </a:cubicBezTo>
                  <a:close/>
                </a:path>
              </a:pathLst>
            </a:custGeom>
            <a:solidFill>
              <a:srgbClr val="000000"/>
            </a:solidFill>
            <a:ln cap="flat" cmpd="sng" w="3875">
              <a:solidFill>
                <a:srgbClr val="000000"/>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0"/>
            <p:cNvSpPr/>
            <p:nvPr/>
          </p:nvSpPr>
          <p:spPr>
            <a:xfrm>
              <a:off x="1701700" y="1247250"/>
              <a:ext cx="225925" cy="556100"/>
            </a:xfrm>
            <a:custGeom>
              <a:rect b="b" l="l" r="r" t="t"/>
              <a:pathLst>
                <a:path extrusionOk="0" h="22244" w="9037">
                  <a:moveTo>
                    <a:pt x="3756" y="609"/>
                  </a:moveTo>
                  <a:cubicBezTo>
                    <a:pt x="5146" y="609"/>
                    <a:pt x="6311" y="1699"/>
                    <a:pt x="6358" y="3098"/>
                  </a:cubicBezTo>
                  <a:cubicBezTo>
                    <a:pt x="6394" y="3968"/>
                    <a:pt x="6001" y="4753"/>
                    <a:pt x="5370" y="5253"/>
                  </a:cubicBezTo>
                  <a:cubicBezTo>
                    <a:pt x="5298" y="5301"/>
                    <a:pt x="5239" y="5349"/>
                    <a:pt x="5167" y="5396"/>
                  </a:cubicBezTo>
                  <a:cubicBezTo>
                    <a:pt x="5060" y="5456"/>
                    <a:pt x="4965" y="5515"/>
                    <a:pt x="4858" y="5563"/>
                  </a:cubicBezTo>
                  <a:cubicBezTo>
                    <a:pt x="4810" y="5587"/>
                    <a:pt x="4774" y="5599"/>
                    <a:pt x="4727" y="5623"/>
                  </a:cubicBezTo>
                  <a:cubicBezTo>
                    <a:pt x="4465" y="5718"/>
                    <a:pt x="4179" y="5789"/>
                    <a:pt x="3870" y="5801"/>
                  </a:cubicBezTo>
                  <a:cubicBezTo>
                    <a:pt x="3839" y="5802"/>
                    <a:pt x="3809" y="5803"/>
                    <a:pt x="3779" y="5803"/>
                  </a:cubicBezTo>
                  <a:cubicBezTo>
                    <a:pt x="3514" y="5803"/>
                    <a:pt x="3258" y="5757"/>
                    <a:pt x="3012" y="5682"/>
                  </a:cubicBezTo>
                  <a:cubicBezTo>
                    <a:pt x="2965" y="5670"/>
                    <a:pt x="2917" y="5658"/>
                    <a:pt x="2881" y="5646"/>
                  </a:cubicBezTo>
                  <a:cubicBezTo>
                    <a:pt x="2774" y="5599"/>
                    <a:pt x="2667" y="5551"/>
                    <a:pt x="2560" y="5503"/>
                  </a:cubicBezTo>
                  <a:cubicBezTo>
                    <a:pt x="2488" y="5456"/>
                    <a:pt x="2417" y="5420"/>
                    <a:pt x="2346" y="5372"/>
                  </a:cubicBezTo>
                  <a:cubicBezTo>
                    <a:pt x="1679" y="4920"/>
                    <a:pt x="1214" y="4170"/>
                    <a:pt x="1179" y="3313"/>
                  </a:cubicBezTo>
                  <a:cubicBezTo>
                    <a:pt x="1119" y="1884"/>
                    <a:pt x="2238" y="670"/>
                    <a:pt x="3667" y="610"/>
                  </a:cubicBezTo>
                  <a:cubicBezTo>
                    <a:pt x="3697" y="609"/>
                    <a:pt x="3726" y="609"/>
                    <a:pt x="3756" y="609"/>
                  </a:cubicBezTo>
                  <a:close/>
                  <a:moveTo>
                    <a:pt x="3775" y="0"/>
                  </a:moveTo>
                  <a:cubicBezTo>
                    <a:pt x="3731" y="0"/>
                    <a:pt x="3687" y="1"/>
                    <a:pt x="3643" y="3"/>
                  </a:cubicBezTo>
                  <a:cubicBezTo>
                    <a:pt x="1869" y="74"/>
                    <a:pt x="488" y="1562"/>
                    <a:pt x="560" y="3337"/>
                  </a:cubicBezTo>
                  <a:cubicBezTo>
                    <a:pt x="607" y="4313"/>
                    <a:pt x="1072" y="5170"/>
                    <a:pt x="1798" y="5730"/>
                  </a:cubicBezTo>
                  <a:cubicBezTo>
                    <a:pt x="1834" y="5765"/>
                    <a:pt x="1881" y="5801"/>
                    <a:pt x="1917" y="5825"/>
                  </a:cubicBezTo>
                  <a:cubicBezTo>
                    <a:pt x="1965" y="5861"/>
                    <a:pt x="2000" y="5884"/>
                    <a:pt x="2048" y="5908"/>
                  </a:cubicBezTo>
                  <a:lnTo>
                    <a:pt x="2024" y="6123"/>
                  </a:lnTo>
                  <a:lnTo>
                    <a:pt x="1988" y="6313"/>
                  </a:lnTo>
                  <a:lnTo>
                    <a:pt x="0" y="22244"/>
                  </a:lnTo>
                  <a:lnTo>
                    <a:pt x="655" y="22220"/>
                  </a:lnTo>
                  <a:lnTo>
                    <a:pt x="2619" y="6599"/>
                  </a:lnTo>
                  <a:lnTo>
                    <a:pt x="2643" y="6408"/>
                  </a:lnTo>
                  <a:lnTo>
                    <a:pt x="2667" y="6218"/>
                  </a:lnTo>
                  <a:cubicBezTo>
                    <a:pt x="2703" y="6242"/>
                    <a:pt x="2750" y="6254"/>
                    <a:pt x="2798" y="6265"/>
                  </a:cubicBezTo>
                  <a:cubicBezTo>
                    <a:pt x="2846" y="6277"/>
                    <a:pt x="2881" y="6289"/>
                    <a:pt x="2929" y="6301"/>
                  </a:cubicBezTo>
                  <a:cubicBezTo>
                    <a:pt x="3185" y="6370"/>
                    <a:pt x="3448" y="6414"/>
                    <a:pt x="3720" y="6414"/>
                  </a:cubicBezTo>
                  <a:cubicBezTo>
                    <a:pt x="3778" y="6414"/>
                    <a:pt x="3835" y="6412"/>
                    <a:pt x="3893" y="6408"/>
                  </a:cubicBezTo>
                  <a:cubicBezTo>
                    <a:pt x="4227" y="6396"/>
                    <a:pt x="4548" y="6337"/>
                    <a:pt x="4846" y="6230"/>
                  </a:cubicBezTo>
                  <a:cubicBezTo>
                    <a:pt x="4894" y="6218"/>
                    <a:pt x="4941" y="6194"/>
                    <a:pt x="4977" y="6182"/>
                  </a:cubicBezTo>
                  <a:cubicBezTo>
                    <a:pt x="5024" y="6158"/>
                    <a:pt x="5060" y="6146"/>
                    <a:pt x="5108" y="6123"/>
                  </a:cubicBezTo>
                  <a:lnTo>
                    <a:pt x="5144" y="6313"/>
                  </a:lnTo>
                  <a:lnTo>
                    <a:pt x="5179" y="6492"/>
                  </a:lnTo>
                  <a:lnTo>
                    <a:pt x="8382" y="21910"/>
                  </a:lnTo>
                  <a:lnTo>
                    <a:pt x="9037" y="21875"/>
                  </a:lnTo>
                  <a:lnTo>
                    <a:pt x="5786" y="6158"/>
                  </a:lnTo>
                  <a:lnTo>
                    <a:pt x="5786" y="6170"/>
                  </a:lnTo>
                  <a:lnTo>
                    <a:pt x="5751" y="5968"/>
                  </a:lnTo>
                  <a:lnTo>
                    <a:pt x="5703" y="5765"/>
                  </a:lnTo>
                  <a:cubicBezTo>
                    <a:pt x="5751" y="5730"/>
                    <a:pt x="5786" y="5706"/>
                    <a:pt x="5822" y="5670"/>
                  </a:cubicBezTo>
                  <a:cubicBezTo>
                    <a:pt x="5870" y="5634"/>
                    <a:pt x="5906" y="5599"/>
                    <a:pt x="5941" y="5563"/>
                  </a:cubicBezTo>
                  <a:cubicBezTo>
                    <a:pt x="6620" y="4944"/>
                    <a:pt x="7025" y="4051"/>
                    <a:pt x="6977" y="3075"/>
                  </a:cubicBezTo>
                  <a:cubicBezTo>
                    <a:pt x="6907" y="1356"/>
                    <a:pt x="5490" y="0"/>
                    <a:pt x="3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3" name="Shape 1293"/>
        <p:cNvGrpSpPr/>
        <p:nvPr/>
      </p:nvGrpSpPr>
      <p:grpSpPr>
        <a:xfrm>
          <a:off x="0" y="0"/>
          <a:ext cx="0" cy="0"/>
          <a:chOff x="0" y="0"/>
          <a:chExt cx="0" cy="0"/>
        </a:xfrm>
      </p:grpSpPr>
      <p:sp>
        <p:nvSpPr>
          <p:cNvPr id="1294" name="Google Shape;1294;p51"/>
          <p:cNvSpPr txBox="1"/>
          <p:nvPr>
            <p:ph type="title"/>
          </p:nvPr>
        </p:nvSpPr>
        <p:spPr>
          <a:xfrm>
            <a:off x="729175" y="445025"/>
            <a:ext cx="768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FAMOUS TEACHERS AND THEIR </a:t>
            </a:r>
            <a:r>
              <a:rPr lang="en">
                <a:highlight>
                  <a:schemeClr val="lt2"/>
                </a:highlight>
              </a:rPr>
              <a:t>WORK</a:t>
            </a:r>
            <a:endParaRPr>
              <a:highlight>
                <a:schemeClr val="lt2"/>
              </a:highlight>
            </a:endParaRPr>
          </a:p>
        </p:txBody>
      </p:sp>
      <p:graphicFrame>
        <p:nvGraphicFramePr>
          <p:cNvPr id="1295" name="Google Shape;1295;p51"/>
          <p:cNvGraphicFramePr/>
          <p:nvPr/>
        </p:nvGraphicFramePr>
        <p:xfrm>
          <a:off x="952500" y="1809750"/>
          <a:ext cx="3000000" cy="3000000"/>
        </p:xfrm>
        <a:graphic>
          <a:graphicData uri="http://schemas.openxmlformats.org/drawingml/2006/table">
            <a:tbl>
              <a:tblPr>
                <a:noFill/>
                <a:tableStyleId>{FA557CCA-39A1-4347-855C-31514ABF5C16}</a:tableStyleId>
              </a:tblPr>
              <a:tblGrid>
                <a:gridCol w="1809750"/>
                <a:gridCol w="1809750"/>
                <a:gridCol w="1809750"/>
                <a:gridCol w="1809750"/>
              </a:tblGrid>
              <a:tr h="381000">
                <a:tc>
                  <a:txBody>
                    <a:bodyPr/>
                    <a:lstStyle/>
                    <a:p>
                      <a:pPr indent="0" lvl="0" marL="0" rtl="0" algn="ctr">
                        <a:spcBef>
                          <a:spcPts val="0"/>
                        </a:spcBef>
                        <a:spcAft>
                          <a:spcPts val="0"/>
                        </a:spcAft>
                        <a:buNone/>
                      </a:pPr>
                      <a:r>
                        <a:rPr lang="en" sz="2000">
                          <a:solidFill>
                            <a:schemeClr val="lt1"/>
                          </a:solidFill>
                          <a:latin typeface="Bangers"/>
                          <a:ea typeface="Bangers"/>
                          <a:cs typeface="Bangers"/>
                          <a:sym typeface="Bangers"/>
                        </a:rPr>
                        <a:t>NAME</a:t>
                      </a:r>
                      <a:endParaRPr sz="2000">
                        <a:solidFill>
                          <a:schemeClr val="lt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000">
                          <a:solidFill>
                            <a:schemeClr val="lt1"/>
                          </a:solidFill>
                          <a:latin typeface="Bangers"/>
                          <a:ea typeface="Bangers"/>
                          <a:cs typeface="Bangers"/>
                          <a:sym typeface="Bangers"/>
                        </a:rPr>
                        <a:t>WORK</a:t>
                      </a:r>
                      <a:endParaRPr sz="2000">
                        <a:solidFill>
                          <a:schemeClr val="lt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000">
                          <a:solidFill>
                            <a:schemeClr val="lt1"/>
                          </a:solidFill>
                          <a:latin typeface="Bangers"/>
                          <a:ea typeface="Bangers"/>
                          <a:cs typeface="Bangers"/>
                          <a:sym typeface="Bangers"/>
                        </a:rPr>
                        <a:t>YEAR</a:t>
                      </a:r>
                      <a:endParaRPr sz="2000">
                        <a:solidFill>
                          <a:schemeClr val="lt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2000">
                          <a:solidFill>
                            <a:schemeClr val="lt1"/>
                          </a:solidFill>
                          <a:latin typeface="Bangers"/>
                          <a:ea typeface="Bangers"/>
                          <a:cs typeface="Bangers"/>
                          <a:sym typeface="Bangers"/>
                        </a:rPr>
                        <a:t>DESCRIPTION</a:t>
                      </a:r>
                      <a:endParaRPr sz="2000">
                        <a:solidFill>
                          <a:schemeClr val="lt1"/>
                        </a:solidFill>
                        <a:latin typeface="Bangers"/>
                        <a:ea typeface="Bangers"/>
                        <a:cs typeface="Bangers"/>
                        <a:sym typeface="Banger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1"/>
                    </a:solidFill>
                  </a:tcPr>
                </a:tc>
              </a:tr>
              <a:tr h="3810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Teacher 01</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Name of work</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19xx</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Description here</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Teacher 02</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Name of work</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19xx</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Description here</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Teacher 03</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Name of work</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19xx</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Description here</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Teacher 04</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Name of work</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20xx</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Description here</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Teacher 05</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Name of work</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2xxx</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Actor"/>
                          <a:ea typeface="Actor"/>
                          <a:cs typeface="Actor"/>
                          <a:sym typeface="Actor"/>
                        </a:rPr>
                        <a:t>Description here</a:t>
                      </a:r>
                      <a:endParaRPr sz="1600">
                        <a:solidFill>
                          <a:schemeClr val="dk1"/>
                        </a:solidFill>
                        <a:latin typeface="Actor"/>
                        <a:ea typeface="Actor"/>
                        <a:cs typeface="Actor"/>
                        <a:sym typeface="Actor"/>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1296" name="Google Shape;1296;p51"/>
          <p:cNvSpPr/>
          <p:nvPr/>
        </p:nvSpPr>
        <p:spPr>
          <a:xfrm>
            <a:off x="6525" y="1419800"/>
            <a:ext cx="846225" cy="670825"/>
          </a:xfrm>
          <a:custGeom>
            <a:rect b="b" l="l" r="r" t="t"/>
            <a:pathLst>
              <a:path extrusionOk="0" h="26833" w="33849">
                <a:moveTo>
                  <a:pt x="33345" y="0"/>
                </a:moveTo>
                <a:cubicBezTo>
                  <a:pt x="35310" y="5895"/>
                  <a:pt x="30904" y="14708"/>
                  <a:pt x="25009" y="16673"/>
                </a:cubicBezTo>
                <a:cubicBezTo>
                  <a:pt x="21046" y="17994"/>
                  <a:pt x="13636" y="10677"/>
                  <a:pt x="16412" y="7555"/>
                </a:cubicBezTo>
                <a:cubicBezTo>
                  <a:pt x="17971" y="5802"/>
                  <a:pt x="21664" y="5767"/>
                  <a:pt x="23446" y="7294"/>
                </a:cubicBezTo>
                <a:cubicBezTo>
                  <a:pt x="25853" y="9356"/>
                  <a:pt x="26581" y="13921"/>
                  <a:pt x="25009" y="16673"/>
                </a:cubicBezTo>
                <a:cubicBezTo>
                  <a:pt x="20546" y="24486"/>
                  <a:pt x="8998" y="26833"/>
                  <a:pt x="0" y="26833"/>
                </a:cubicBezTo>
              </a:path>
            </a:pathLst>
          </a:custGeom>
          <a:noFill/>
          <a:ln cap="flat" cmpd="sng" w="19050">
            <a:solidFill>
              <a:schemeClr val="dk2"/>
            </a:solidFill>
            <a:prstDash val="solid"/>
            <a:round/>
            <a:headEnd len="med" w="med" type="none"/>
            <a:tailEnd len="med" w="med" type="none"/>
          </a:ln>
        </p:spPr>
      </p:sp>
      <p:grpSp>
        <p:nvGrpSpPr>
          <p:cNvPr id="1297" name="Google Shape;1297;p51"/>
          <p:cNvGrpSpPr/>
          <p:nvPr/>
        </p:nvGrpSpPr>
        <p:grpSpPr>
          <a:xfrm>
            <a:off x="638516" y="964399"/>
            <a:ext cx="982464" cy="494387"/>
            <a:chOff x="2154725" y="2367075"/>
            <a:chExt cx="787925" cy="396525"/>
          </a:xfrm>
        </p:grpSpPr>
        <p:sp>
          <p:nvSpPr>
            <p:cNvPr id="1298" name="Google Shape;1298;p51"/>
            <p:cNvSpPr/>
            <p:nvPr/>
          </p:nvSpPr>
          <p:spPr>
            <a:xfrm>
              <a:off x="2333325" y="2387025"/>
              <a:ext cx="581050" cy="332800"/>
            </a:xfrm>
            <a:custGeom>
              <a:rect b="b" l="l" r="r" t="t"/>
              <a:pathLst>
                <a:path extrusionOk="0" h="13312" w="23242">
                  <a:moveTo>
                    <a:pt x="23241" y="1"/>
                  </a:moveTo>
                  <a:lnTo>
                    <a:pt x="0" y="8383"/>
                  </a:lnTo>
                  <a:lnTo>
                    <a:pt x="4763" y="10847"/>
                  </a:lnTo>
                  <a:cubicBezTo>
                    <a:pt x="4775" y="10847"/>
                    <a:pt x="4786" y="10859"/>
                    <a:pt x="4798" y="10859"/>
                  </a:cubicBezTo>
                  <a:lnTo>
                    <a:pt x="9525" y="13312"/>
                  </a:lnTo>
                  <a:lnTo>
                    <a:pt x="232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1"/>
            <p:cNvSpPr/>
            <p:nvPr/>
          </p:nvSpPr>
          <p:spPr>
            <a:xfrm>
              <a:off x="2171700" y="2381375"/>
              <a:ext cx="709625" cy="145275"/>
            </a:xfrm>
            <a:custGeom>
              <a:rect b="b" l="l" r="r" t="t"/>
              <a:pathLst>
                <a:path extrusionOk="0" h="5811" w="28385">
                  <a:moveTo>
                    <a:pt x="28385" y="0"/>
                  </a:moveTo>
                  <a:lnTo>
                    <a:pt x="0" y="1179"/>
                  </a:lnTo>
                  <a:lnTo>
                    <a:pt x="4036" y="5799"/>
                  </a:lnTo>
                  <a:lnTo>
                    <a:pt x="4036" y="5811"/>
                  </a:lnTo>
                  <a:lnTo>
                    <a:pt x="4048" y="5799"/>
                  </a:lnTo>
                  <a:lnTo>
                    <a:pt x="283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1"/>
            <p:cNvSpPr/>
            <p:nvPr/>
          </p:nvSpPr>
          <p:spPr>
            <a:xfrm>
              <a:off x="2264850" y="2527100"/>
              <a:ext cx="191725" cy="235000"/>
            </a:xfrm>
            <a:custGeom>
              <a:rect b="b" l="l" r="r" t="t"/>
              <a:pathLst>
                <a:path extrusionOk="0" h="9400" w="7669">
                  <a:moveTo>
                    <a:pt x="250" y="0"/>
                  </a:moveTo>
                  <a:cubicBezTo>
                    <a:pt x="233" y="0"/>
                    <a:pt x="215" y="6"/>
                    <a:pt x="191" y="6"/>
                  </a:cubicBezTo>
                  <a:cubicBezTo>
                    <a:pt x="84" y="29"/>
                    <a:pt x="1" y="148"/>
                    <a:pt x="36" y="256"/>
                  </a:cubicBezTo>
                  <a:lnTo>
                    <a:pt x="36" y="315"/>
                  </a:lnTo>
                  <a:lnTo>
                    <a:pt x="1977" y="9233"/>
                  </a:lnTo>
                  <a:cubicBezTo>
                    <a:pt x="1989" y="9245"/>
                    <a:pt x="1989" y="9257"/>
                    <a:pt x="1989" y="9269"/>
                  </a:cubicBezTo>
                  <a:cubicBezTo>
                    <a:pt x="2001" y="9280"/>
                    <a:pt x="2001" y="9292"/>
                    <a:pt x="2013" y="9304"/>
                  </a:cubicBezTo>
                  <a:cubicBezTo>
                    <a:pt x="2025" y="9328"/>
                    <a:pt x="2049" y="9340"/>
                    <a:pt x="2072" y="9364"/>
                  </a:cubicBezTo>
                  <a:cubicBezTo>
                    <a:pt x="2084" y="9364"/>
                    <a:pt x="2096" y="9376"/>
                    <a:pt x="2108" y="9376"/>
                  </a:cubicBezTo>
                  <a:cubicBezTo>
                    <a:pt x="2108" y="9388"/>
                    <a:pt x="2108" y="9388"/>
                    <a:pt x="2120" y="9388"/>
                  </a:cubicBezTo>
                  <a:cubicBezTo>
                    <a:pt x="2132" y="9400"/>
                    <a:pt x="2168" y="9400"/>
                    <a:pt x="2191" y="9400"/>
                  </a:cubicBezTo>
                  <a:lnTo>
                    <a:pt x="2227" y="9400"/>
                  </a:lnTo>
                  <a:cubicBezTo>
                    <a:pt x="2227" y="9400"/>
                    <a:pt x="2239" y="9400"/>
                    <a:pt x="2251" y="9388"/>
                  </a:cubicBezTo>
                  <a:cubicBezTo>
                    <a:pt x="2263" y="9388"/>
                    <a:pt x="2275" y="9376"/>
                    <a:pt x="2287" y="9376"/>
                  </a:cubicBezTo>
                  <a:cubicBezTo>
                    <a:pt x="2299" y="9376"/>
                    <a:pt x="2299" y="9364"/>
                    <a:pt x="2310" y="9364"/>
                  </a:cubicBezTo>
                  <a:lnTo>
                    <a:pt x="7454" y="5697"/>
                  </a:lnTo>
                  <a:lnTo>
                    <a:pt x="7561" y="5613"/>
                  </a:lnTo>
                  <a:cubicBezTo>
                    <a:pt x="7656" y="5542"/>
                    <a:pt x="7668" y="5411"/>
                    <a:pt x="7609" y="5316"/>
                  </a:cubicBezTo>
                  <a:cubicBezTo>
                    <a:pt x="7585" y="5292"/>
                    <a:pt x="7561" y="5268"/>
                    <a:pt x="7537" y="5256"/>
                  </a:cubicBezTo>
                  <a:cubicBezTo>
                    <a:pt x="7525" y="5256"/>
                    <a:pt x="7514" y="5244"/>
                    <a:pt x="7502" y="5244"/>
                  </a:cubicBezTo>
                  <a:cubicBezTo>
                    <a:pt x="7481" y="5236"/>
                    <a:pt x="7458" y="5232"/>
                    <a:pt x="7435" y="5232"/>
                  </a:cubicBezTo>
                  <a:cubicBezTo>
                    <a:pt x="7393" y="5232"/>
                    <a:pt x="7350" y="5245"/>
                    <a:pt x="7311" y="5268"/>
                  </a:cubicBezTo>
                  <a:lnTo>
                    <a:pt x="7025" y="5471"/>
                  </a:lnTo>
                  <a:lnTo>
                    <a:pt x="2406" y="8769"/>
                  </a:lnTo>
                  <a:lnTo>
                    <a:pt x="2334" y="8828"/>
                  </a:lnTo>
                  <a:lnTo>
                    <a:pt x="1989" y="7245"/>
                  </a:lnTo>
                  <a:lnTo>
                    <a:pt x="489" y="375"/>
                  </a:lnTo>
                  <a:lnTo>
                    <a:pt x="441" y="172"/>
                  </a:lnTo>
                  <a:cubicBezTo>
                    <a:pt x="429" y="89"/>
                    <a:pt x="370" y="41"/>
                    <a:pt x="310" y="17"/>
                  </a:cubicBezTo>
                  <a:cubicBezTo>
                    <a:pt x="298" y="6"/>
                    <a:pt x="286" y="6"/>
                    <a:pt x="275" y="6"/>
                  </a:cubicBezTo>
                  <a:cubicBezTo>
                    <a:pt x="267" y="2"/>
                    <a:pt x="259" y="0"/>
                    <a:pt x="250" y="0"/>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1"/>
            <p:cNvSpPr/>
            <p:nvPr/>
          </p:nvSpPr>
          <p:spPr>
            <a:xfrm>
              <a:off x="2277050" y="2401025"/>
              <a:ext cx="567675" cy="307200"/>
            </a:xfrm>
            <a:custGeom>
              <a:rect b="b" l="l" r="r" t="t"/>
              <a:pathLst>
                <a:path extrusionOk="0" h="12288" w="22707">
                  <a:moveTo>
                    <a:pt x="22706" y="0"/>
                  </a:moveTo>
                  <a:lnTo>
                    <a:pt x="1" y="5418"/>
                  </a:lnTo>
                  <a:lnTo>
                    <a:pt x="1501" y="12288"/>
                  </a:lnTo>
                  <a:lnTo>
                    <a:pt x="1513" y="7775"/>
                  </a:lnTo>
                  <a:cubicBezTo>
                    <a:pt x="1513" y="7763"/>
                    <a:pt x="1513" y="7751"/>
                    <a:pt x="1513" y="7739"/>
                  </a:cubicBezTo>
                  <a:cubicBezTo>
                    <a:pt x="1513" y="7727"/>
                    <a:pt x="1525" y="7716"/>
                    <a:pt x="1525" y="7704"/>
                  </a:cubicBezTo>
                  <a:cubicBezTo>
                    <a:pt x="1537" y="7692"/>
                    <a:pt x="1537" y="7680"/>
                    <a:pt x="1549" y="7668"/>
                  </a:cubicBezTo>
                  <a:cubicBezTo>
                    <a:pt x="1561" y="7644"/>
                    <a:pt x="1584" y="7620"/>
                    <a:pt x="1608" y="7608"/>
                  </a:cubicBezTo>
                  <a:cubicBezTo>
                    <a:pt x="1620" y="7596"/>
                    <a:pt x="1632" y="7596"/>
                    <a:pt x="1644" y="7585"/>
                  </a:cubicBezTo>
                  <a:lnTo>
                    <a:pt x="1656" y="7585"/>
                  </a:lnTo>
                  <a:lnTo>
                    <a:pt x="2270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1"/>
            <p:cNvSpPr/>
            <p:nvPr/>
          </p:nvSpPr>
          <p:spPr>
            <a:xfrm>
              <a:off x="2324975" y="2604325"/>
              <a:ext cx="115525" cy="142000"/>
            </a:xfrm>
            <a:custGeom>
              <a:rect b="b" l="l" r="r" t="t"/>
              <a:pathLst>
                <a:path extrusionOk="0" h="5680" w="4621">
                  <a:moveTo>
                    <a:pt x="25" y="0"/>
                  </a:moveTo>
                  <a:lnTo>
                    <a:pt x="1" y="5680"/>
                  </a:lnTo>
                  <a:lnTo>
                    <a:pt x="4620" y="2382"/>
                  </a:lnTo>
                  <a:lnTo>
                    <a:pt x="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1"/>
            <p:cNvSpPr/>
            <p:nvPr/>
          </p:nvSpPr>
          <p:spPr>
            <a:xfrm>
              <a:off x="2314275" y="2590325"/>
              <a:ext cx="11325" cy="171775"/>
            </a:xfrm>
            <a:custGeom>
              <a:rect b="b" l="l" r="r" t="t"/>
              <a:pathLst>
                <a:path extrusionOk="0" h="6871" w="453">
                  <a:moveTo>
                    <a:pt x="238" y="1"/>
                  </a:moveTo>
                  <a:cubicBezTo>
                    <a:pt x="214" y="1"/>
                    <a:pt x="179" y="1"/>
                    <a:pt x="155" y="13"/>
                  </a:cubicBezTo>
                  <a:cubicBezTo>
                    <a:pt x="143" y="24"/>
                    <a:pt x="131" y="24"/>
                    <a:pt x="119" y="36"/>
                  </a:cubicBezTo>
                  <a:cubicBezTo>
                    <a:pt x="95" y="48"/>
                    <a:pt x="83" y="72"/>
                    <a:pt x="60" y="96"/>
                  </a:cubicBezTo>
                  <a:cubicBezTo>
                    <a:pt x="60" y="108"/>
                    <a:pt x="48" y="120"/>
                    <a:pt x="48" y="132"/>
                  </a:cubicBezTo>
                  <a:cubicBezTo>
                    <a:pt x="36" y="144"/>
                    <a:pt x="36" y="155"/>
                    <a:pt x="36" y="167"/>
                  </a:cubicBezTo>
                  <a:cubicBezTo>
                    <a:pt x="24" y="179"/>
                    <a:pt x="24" y="191"/>
                    <a:pt x="24" y="215"/>
                  </a:cubicBezTo>
                  <a:lnTo>
                    <a:pt x="0" y="6656"/>
                  </a:lnTo>
                  <a:cubicBezTo>
                    <a:pt x="0" y="6668"/>
                    <a:pt x="0" y="6680"/>
                    <a:pt x="12" y="6704"/>
                  </a:cubicBezTo>
                  <a:cubicBezTo>
                    <a:pt x="12" y="6716"/>
                    <a:pt x="12" y="6728"/>
                    <a:pt x="24" y="6740"/>
                  </a:cubicBezTo>
                  <a:cubicBezTo>
                    <a:pt x="24" y="6751"/>
                    <a:pt x="24" y="6763"/>
                    <a:pt x="36" y="6775"/>
                  </a:cubicBezTo>
                  <a:cubicBezTo>
                    <a:pt x="48" y="6799"/>
                    <a:pt x="72" y="6811"/>
                    <a:pt x="95" y="6835"/>
                  </a:cubicBezTo>
                  <a:cubicBezTo>
                    <a:pt x="107" y="6835"/>
                    <a:pt x="119" y="6847"/>
                    <a:pt x="131" y="6847"/>
                  </a:cubicBezTo>
                  <a:cubicBezTo>
                    <a:pt x="131" y="6859"/>
                    <a:pt x="131" y="6859"/>
                    <a:pt x="143" y="6859"/>
                  </a:cubicBezTo>
                  <a:cubicBezTo>
                    <a:pt x="167" y="6871"/>
                    <a:pt x="191" y="6871"/>
                    <a:pt x="214" y="6871"/>
                  </a:cubicBezTo>
                  <a:lnTo>
                    <a:pt x="250" y="6871"/>
                  </a:lnTo>
                  <a:cubicBezTo>
                    <a:pt x="250" y="6871"/>
                    <a:pt x="262" y="6871"/>
                    <a:pt x="274" y="6859"/>
                  </a:cubicBezTo>
                  <a:cubicBezTo>
                    <a:pt x="286" y="6859"/>
                    <a:pt x="298" y="6847"/>
                    <a:pt x="310" y="6847"/>
                  </a:cubicBezTo>
                  <a:cubicBezTo>
                    <a:pt x="322" y="6847"/>
                    <a:pt x="322" y="6835"/>
                    <a:pt x="333" y="6835"/>
                  </a:cubicBezTo>
                  <a:cubicBezTo>
                    <a:pt x="393" y="6787"/>
                    <a:pt x="429" y="6728"/>
                    <a:pt x="429" y="6656"/>
                  </a:cubicBezTo>
                  <a:lnTo>
                    <a:pt x="453" y="215"/>
                  </a:lnTo>
                  <a:cubicBezTo>
                    <a:pt x="453" y="96"/>
                    <a:pt x="357" y="1"/>
                    <a:pt x="238"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1"/>
            <p:cNvSpPr/>
            <p:nvPr/>
          </p:nvSpPr>
          <p:spPr>
            <a:xfrm>
              <a:off x="2154725" y="2367075"/>
              <a:ext cx="787925" cy="396525"/>
            </a:xfrm>
            <a:custGeom>
              <a:rect b="b" l="l" r="r" t="t"/>
              <a:pathLst>
                <a:path extrusionOk="0" h="15861" w="31517">
                  <a:moveTo>
                    <a:pt x="29064" y="572"/>
                  </a:moveTo>
                  <a:lnTo>
                    <a:pt x="4751" y="6371"/>
                  </a:lnTo>
                  <a:lnTo>
                    <a:pt x="4739" y="6359"/>
                  </a:lnTo>
                  <a:cubicBezTo>
                    <a:pt x="4715" y="6359"/>
                    <a:pt x="4703" y="6347"/>
                    <a:pt x="4691" y="6347"/>
                  </a:cubicBezTo>
                  <a:lnTo>
                    <a:pt x="679" y="1751"/>
                  </a:lnTo>
                  <a:lnTo>
                    <a:pt x="29064" y="572"/>
                  </a:lnTo>
                  <a:close/>
                  <a:moveTo>
                    <a:pt x="27099" y="1477"/>
                  </a:moveTo>
                  <a:lnTo>
                    <a:pt x="6513" y="8895"/>
                  </a:lnTo>
                  <a:cubicBezTo>
                    <a:pt x="6501" y="8907"/>
                    <a:pt x="6477" y="8907"/>
                    <a:pt x="6465" y="8919"/>
                  </a:cubicBezTo>
                  <a:cubicBezTo>
                    <a:pt x="6442" y="8943"/>
                    <a:pt x="6418" y="8966"/>
                    <a:pt x="6394" y="8990"/>
                  </a:cubicBezTo>
                  <a:cubicBezTo>
                    <a:pt x="6382" y="9002"/>
                    <a:pt x="6382" y="9026"/>
                    <a:pt x="6370" y="9038"/>
                  </a:cubicBezTo>
                  <a:cubicBezTo>
                    <a:pt x="6358" y="9050"/>
                    <a:pt x="6358" y="9074"/>
                    <a:pt x="6358" y="9085"/>
                  </a:cubicBezTo>
                  <a:cubicBezTo>
                    <a:pt x="6346" y="9097"/>
                    <a:pt x="6346" y="9121"/>
                    <a:pt x="6346" y="9145"/>
                  </a:cubicBezTo>
                  <a:lnTo>
                    <a:pt x="6334" y="13122"/>
                  </a:lnTo>
                  <a:lnTo>
                    <a:pt x="4953" y="6764"/>
                  </a:lnTo>
                  <a:lnTo>
                    <a:pt x="27099" y="1477"/>
                  </a:lnTo>
                  <a:close/>
                  <a:moveTo>
                    <a:pt x="30588" y="715"/>
                  </a:moveTo>
                  <a:lnTo>
                    <a:pt x="16669" y="14038"/>
                  </a:lnTo>
                  <a:lnTo>
                    <a:pt x="11966" y="11610"/>
                  </a:lnTo>
                  <a:cubicBezTo>
                    <a:pt x="11954" y="11610"/>
                    <a:pt x="11942" y="11598"/>
                    <a:pt x="11942" y="11598"/>
                  </a:cubicBezTo>
                  <a:lnTo>
                    <a:pt x="7120" y="9169"/>
                  </a:lnTo>
                  <a:lnTo>
                    <a:pt x="30588" y="715"/>
                  </a:lnTo>
                  <a:close/>
                  <a:moveTo>
                    <a:pt x="6465" y="9359"/>
                  </a:moveTo>
                  <a:cubicBezTo>
                    <a:pt x="6477" y="9371"/>
                    <a:pt x="6477" y="9383"/>
                    <a:pt x="6489" y="9383"/>
                  </a:cubicBezTo>
                  <a:lnTo>
                    <a:pt x="6775" y="9526"/>
                  </a:lnTo>
                  <a:lnTo>
                    <a:pt x="6751" y="15039"/>
                  </a:lnTo>
                  <a:lnTo>
                    <a:pt x="6442" y="13646"/>
                  </a:lnTo>
                  <a:lnTo>
                    <a:pt x="6465" y="9359"/>
                  </a:lnTo>
                  <a:close/>
                  <a:moveTo>
                    <a:pt x="6882" y="9586"/>
                  </a:moveTo>
                  <a:lnTo>
                    <a:pt x="11323" y="11883"/>
                  </a:lnTo>
                  <a:lnTo>
                    <a:pt x="6870" y="15062"/>
                  </a:lnTo>
                  <a:lnTo>
                    <a:pt x="6870" y="15062"/>
                  </a:lnTo>
                  <a:lnTo>
                    <a:pt x="6882" y="9586"/>
                  </a:lnTo>
                  <a:close/>
                  <a:moveTo>
                    <a:pt x="4834" y="6788"/>
                  </a:moveTo>
                  <a:lnTo>
                    <a:pt x="6334" y="13657"/>
                  </a:lnTo>
                  <a:lnTo>
                    <a:pt x="6323" y="15086"/>
                  </a:lnTo>
                  <a:lnTo>
                    <a:pt x="4525" y="6788"/>
                  </a:lnTo>
                  <a:lnTo>
                    <a:pt x="4525" y="6788"/>
                  </a:lnTo>
                  <a:cubicBezTo>
                    <a:pt x="4560" y="6811"/>
                    <a:pt x="4596" y="6823"/>
                    <a:pt x="4644" y="6823"/>
                  </a:cubicBezTo>
                  <a:lnTo>
                    <a:pt x="4691" y="6823"/>
                  </a:lnTo>
                  <a:lnTo>
                    <a:pt x="4834" y="6788"/>
                  </a:lnTo>
                  <a:close/>
                  <a:moveTo>
                    <a:pt x="11442" y="11943"/>
                  </a:moveTo>
                  <a:lnTo>
                    <a:pt x="11752" y="12098"/>
                  </a:lnTo>
                  <a:lnTo>
                    <a:pt x="6870" y="15586"/>
                  </a:lnTo>
                  <a:lnTo>
                    <a:pt x="6870" y="15205"/>
                  </a:lnTo>
                  <a:lnTo>
                    <a:pt x="11442" y="11943"/>
                  </a:lnTo>
                  <a:close/>
                  <a:moveTo>
                    <a:pt x="6442" y="14169"/>
                  </a:moveTo>
                  <a:lnTo>
                    <a:pt x="6692" y="15324"/>
                  </a:lnTo>
                  <a:lnTo>
                    <a:pt x="6751" y="15289"/>
                  </a:lnTo>
                  <a:lnTo>
                    <a:pt x="6751" y="15586"/>
                  </a:lnTo>
                  <a:cubicBezTo>
                    <a:pt x="6751" y="15634"/>
                    <a:pt x="6727" y="15681"/>
                    <a:pt x="6692" y="15705"/>
                  </a:cubicBezTo>
                  <a:lnTo>
                    <a:pt x="6668" y="15729"/>
                  </a:lnTo>
                  <a:cubicBezTo>
                    <a:pt x="6668" y="15729"/>
                    <a:pt x="6644" y="15729"/>
                    <a:pt x="6632" y="15741"/>
                  </a:cubicBezTo>
                  <a:lnTo>
                    <a:pt x="6549" y="15741"/>
                  </a:lnTo>
                  <a:lnTo>
                    <a:pt x="6537" y="15729"/>
                  </a:lnTo>
                  <a:cubicBezTo>
                    <a:pt x="6525" y="15729"/>
                    <a:pt x="6513" y="15729"/>
                    <a:pt x="6513" y="15717"/>
                  </a:cubicBezTo>
                  <a:cubicBezTo>
                    <a:pt x="6489" y="15705"/>
                    <a:pt x="6477" y="15693"/>
                    <a:pt x="6465" y="15681"/>
                  </a:cubicBezTo>
                  <a:cubicBezTo>
                    <a:pt x="6465" y="15670"/>
                    <a:pt x="6454" y="15658"/>
                    <a:pt x="6454" y="15646"/>
                  </a:cubicBezTo>
                  <a:cubicBezTo>
                    <a:pt x="6454" y="15646"/>
                    <a:pt x="6454" y="15646"/>
                    <a:pt x="6454" y="15634"/>
                  </a:cubicBezTo>
                  <a:cubicBezTo>
                    <a:pt x="6454" y="15634"/>
                    <a:pt x="6442" y="15622"/>
                    <a:pt x="6442" y="15622"/>
                  </a:cubicBezTo>
                  <a:cubicBezTo>
                    <a:pt x="6442" y="15610"/>
                    <a:pt x="6442" y="15598"/>
                    <a:pt x="6442" y="15586"/>
                  </a:cubicBezTo>
                  <a:lnTo>
                    <a:pt x="6442" y="14169"/>
                  </a:lnTo>
                  <a:close/>
                  <a:moveTo>
                    <a:pt x="31242" y="1"/>
                  </a:moveTo>
                  <a:cubicBezTo>
                    <a:pt x="31219" y="1"/>
                    <a:pt x="31183" y="1"/>
                    <a:pt x="31159" y="13"/>
                  </a:cubicBezTo>
                  <a:lnTo>
                    <a:pt x="31016" y="61"/>
                  </a:lnTo>
                  <a:lnTo>
                    <a:pt x="215" y="1346"/>
                  </a:lnTo>
                  <a:cubicBezTo>
                    <a:pt x="131" y="1346"/>
                    <a:pt x="60" y="1394"/>
                    <a:pt x="24" y="1465"/>
                  </a:cubicBezTo>
                  <a:cubicBezTo>
                    <a:pt x="0" y="1549"/>
                    <a:pt x="12" y="1632"/>
                    <a:pt x="60" y="1692"/>
                  </a:cubicBezTo>
                  <a:lnTo>
                    <a:pt x="4370" y="6633"/>
                  </a:lnTo>
                  <a:cubicBezTo>
                    <a:pt x="4370" y="6645"/>
                    <a:pt x="4370" y="6657"/>
                    <a:pt x="4382" y="6668"/>
                  </a:cubicBezTo>
                  <a:lnTo>
                    <a:pt x="6334" y="15646"/>
                  </a:lnTo>
                  <a:cubicBezTo>
                    <a:pt x="6334" y="15658"/>
                    <a:pt x="6334" y="15670"/>
                    <a:pt x="6346" y="15681"/>
                  </a:cubicBezTo>
                  <a:cubicBezTo>
                    <a:pt x="6346" y="15705"/>
                    <a:pt x="6358" y="15717"/>
                    <a:pt x="6370" y="15741"/>
                  </a:cubicBezTo>
                  <a:cubicBezTo>
                    <a:pt x="6394" y="15765"/>
                    <a:pt x="6418" y="15789"/>
                    <a:pt x="6442" y="15812"/>
                  </a:cubicBezTo>
                  <a:cubicBezTo>
                    <a:pt x="6454" y="15824"/>
                    <a:pt x="6465" y="15824"/>
                    <a:pt x="6477" y="15836"/>
                  </a:cubicBezTo>
                  <a:lnTo>
                    <a:pt x="6489" y="15848"/>
                  </a:lnTo>
                  <a:lnTo>
                    <a:pt x="6501" y="15848"/>
                  </a:lnTo>
                  <a:cubicBezTo>
                    <a:pt x="6537" y="15848"/>
                    <a:pt x="6561" y="15860"/>
                    <a:pt x="6596" y="15860"/>
                  </a:cubicBezTo>
                  <a:lnTo>
                    <a:pt x="6632" y="15860"/>
                  </a:lnTo>
                  <a:cubicBezTo>
                    <a:pt x="6644" y="15848"/>
                    <a:pt x="6656" y="15848"/>
                    <a:pt x="6668" y="15848"/>
                  </a:cubicBezTo>
                  <a:cubicBezTo>
                    <a:pt x="6680" y="15836"/>
                    <a:pt x="6704" y="15836"/>
                    <a:pt x="6715" y="15824"/>
                  </a:cubicBezTo>
                  <a:lnTo>
                    <a:pt x="6727" y="15824"/>
                  </a:lnTo>
                  <a:lnTo>
                    <a:pt x="6751" y="15812"/>
                  </a:lnTo>
                  <a:cubicBezTo>
                    <a:pt x="6751" y="15812"/>
                    <a:pt x="6751" y="15801"/>
                    <a:pt x="6763" y="15801"/>
                  </a:cubicBezTo>
                  <a:lnTo>
                    <a:pt x="11859" y="12157"/>
                  </a:lnTo>
                  <a:lnTo>
                    <a:pt x="16586" y="14610"/>
                  </a:lnTo>
                  <a:cubicBezTo>
                    <a:pt x="16610" y="14610"/>
                    <a:pt x="16633" y="14622"/>
                    <a:pt x="16657" y="14634"/>
                  </a:cubicBezTo>
                  <a:lnTo>
                    <a:pt x="16705" y="14634"/>
                  </a:lnTo>
                  <a:cubicBezTo>
                    <a:pt x="16776" y="14634"/>
                    <a:pt x="16848" y="14610"/>
                    <a:pt x="16895" y="14562"/>
                  </a:cubicBezTo>
                  <a:lnTo>
                    <a:pt x="31421" y="465"/>
                  </a:lnTo>
                  <a:lnTo>
                    <a:pt x="31433" y="453"/>
                  </a:lnTo>
                  <a:cubicBezTo>
                    <a:pt x="31492" y="394"/>
                    <a:pt x="31516" y="311"/>
                    <a:pt x="31516" y="227"/>
                  </a:cubicBezTo>
                  <a:cubicBezTo>
                    <a:pt x="31516" y="215"/>
                    <a:pt x="31504" y="191"/>
                    <a:pt x="31504" y="191"/>
                  </a:cubicBezTo>
                  <a:cubicBezTo>
                    <a:pt x="31504" y="168"/>
                    <a:pt x="31492" y="144"/>
                    <a:pt x="31480" y="144"/>
                  </a:cubicBezTo>
                  <a:cubicBezTo>
                    <a:pt x="31480" y="120"/>
                    <a:pt x="31469" y="108"/>
                    <a:pt x="31457" y="96"/>
                  </a:cubicBezTo>
                  <a:cubicBezTo>
                    <a:pt x="31445" y="84"/>
                    <a:pt x="31433" y="72"/>
                    <a:pt x="31421" y="61"/>
                  </a:cubicBezTo>
                  <a:cubicBezTo>
                    <a:pt x="31409" y="49"/>
                    <a:pt x="31397" y="37"/>
                    <a:pt x="31397" y="37"/>
                  </a:cubicBezTo>
                  <a:lnTo>
                    <a:pt x="31373" y="25"/>
                  </a:lnTo>
                  <a:cubicBezTo>
                    <a:pt x="31361" y="25"/>
                    <a:pt x="31350" y="13"/>
                    <a:pt x="31338" y="13"/>
                  </a:cubicBezTo>
                  <a:cubicBezTo>
                    <a:pt x="31326" y="13"/>
                    <a:pt x="31314" y="1"/>
                    <a:pt x="31302" y="1"/>
                  </a:cubicBezTo>
                  <a:close/>
                </a:path>
              </a:pathLst>
            </a:custGeom>
            <a:solidFill>
              <a:srgbClr val="22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All About World Teachers' Day by Slidesgo">
  <a:themeElements>
    <a:clrScheme name="Simple Light">
      <a:dk1>
        <a:srgbClr val="222221"/>
      </a:dk1>
      <a:lt1>
        <a:srgbClr val="FFFFFF"/>
      </a:lt1>
      <a:dk2>
        <a:srgbClr val="E8724A"/>
      </a:dk2>
      <a:lt2>
        <a:srgbClr val="FBE462"/>
      </a:lt2>
      <a:accent1>
        <a:srgbClr val="377ED1"/>
      </a:accent1>
      <a:accent2>
        <a:srgbClr val="B3E8FC"/>
      </a:accent2>
      <a:accent3>
        <a:srgbClr val="469B93"/>
      </a:accent3>
      <a:accent4>
        <a:srgbClr val="51B4AF"/>
      </a:accent4>
      <a:accent5>
        <a:srgbClr val="F090BD"/>
      </a:accent5>
      <a:accent6>
        <a:srgbClr val="FFFFFF"/>
      </a:accent6>
      <a:hlink>
        <a:srgbClr val="22222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